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2.xml" ContentType="application/vnd.openxmlformats-officedocument.theme+xml"/>
  <Override PartName="/ppt/tags/tag41.xml" ContentType="application/vnd.openxmlformats-officedocument.presentationml.tags+xml"/>
  <Override PartName="/ppt/notesSlides/notesSlide1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charts/chart1.xml" ContentType="application/vnd.openxmlformats-officedocument.drawingml.chart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notesSlides/notesSlide4.xml" ContentType="application/vnd.openxmlformats-officedocument.presentationml.notesSlide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notesSlides/notesSlide7.xml" ContentType="application/vnd.openxmlformats-officedocument.presentationml.notesSlide+xml"/>
  <Override PartName="/ppt/tags/tag388.xml" ContentType="application/vnd.openxmlformats-officedocument.presentationml.tags+xml"/>
  <Override PartName="/ppt/notesSlides/notesSlide8.xml" ContentType="application/vnd.openxmlformats-officedocument.presentationml.notesSlide+xml"/>
  <Override PartName="/ppt/tags/tag38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8"/>
  </p:notesMasterIdLst>
  <p:sldIdLst>
    <p:sldId id="256" r:id="rId5"/>
    <p:sldId id="269" r:id="rId6"/>
    <p:sldId id="275" r:id="rId7"/>
    <p:sldId id="274" r:id="rId8"/>
    <p:sldId id="2147480515" r:id="rId9"/>
    <p:sldId id="2147480517" r:id="rId10"/>
    <p:sldId id="2147480516" r:id="rId11"/>
    <p:sldId id="257" r:id="rId12"/>
    <p:sldId id="2147480504" r:id="rId13"/>
    <p:sldId id="2147480503" r:id="rId14"/>
    <p:sldId id="2147480502" r:id="rId15"/>
    <p:sldId id="270" r:id="rId16"/>
    <p:sldId id="272" r:id="rId17"/>
  </p:sldIdLst>
  <p:sldSz cx="18288000" cy="10287000"/>
  <p:notesSz cx="6858000" cy="9144000"/>
  <p:embeddedFontLst>
    <p:embeddedFont>
      <p:font typeface="Georgia" panose="02040502050405020303" pitchFamily="18" charset="0"/>
      <p:regular r:id="rId19"/>
      <p:bold r:id="rId20"/>
      <p:italic r:id="rId21"/>
      <p:boldItalic r:id="rId22"/>
    </p:embeddedFont>
    <p:embeddedFont>
      <p:font typeface="Inter" panose="020B0604020202020204" charset="0"/>
      <p:regular r:id="rId23"/>
      <p:bold r:id="rId24"/>
      <p:italic r:id="rId25"/>
      <p:boldItalic r:id="rId26"/>
    </p:embeddedFont>
    <p:embeddedFont>
      <p:font typeface="Montserrat" panose="00000500000000000000" pitchFamily="2" charset="-18"/>
      <p:regular r:id="rId27"/>
      <p:bold r:id="rId28"/>
      <p:italic r:id="rId29"/>
      <p:boldItalic r:id="rId30"/>
    </p:embeddedFont>
    <p:embeddedFont>
      <p:font typeface="Segoe UI" panose="020B0502040204020203" pitchFamily="3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58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034" autoAdjust="0"/>
  </p:normalViewPr>
  <p:slideViewPr>
    <p:cSldViewPr>
      <p:cViewPr varScale="1">
        <p:scale>
          <a:sx n="47" d="100"/>
          <a:sy n="47" d="100"/>
        </p:scale>
        <p:origin x="452" y="108"/>
      </p:cViewPr>
      <p:guideLst>
        <p:guide pos="2880"/>
        <p:guide orient="horz" pos="3240"/>
      </p:guideLst>
    </p:cSldViewPr>
  </p:slideViewPr>
  <p:outlineViewPr>
    <p:cViewPr>
      <p:scale>
        <a:sx n="33" d="100"/>
        <a:sy n="33" d="100"/>
      </p:scale>
      <p:origin x="0" y="-28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0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5.xlsb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6.xlsb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7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921640931090113E-3"/>
          <c:y val="2.1987315010570826E-2"/>
          <c:w val="0.98801567181378203"/>
          <c:h val="0.9479915433403806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51C2C"/>
            </a:solidFill>
            <a:ln>
              <a:noFill/>
            </a:ln>
          </c:spPr>
          <c:invertIfNegative val="0"/>
          <c:val>
            <c:numRef>
              <c:f>Sheet1!$A$1:$H$1</c:f>
              <c:numCache>
                <c:formatCode>General</c:formatCode>
                <c:ptCount val="8"/>
                <c:pt idx="0">
                  <c:v>75774</c:v>
                </c:pt>
                <c:pt idx="1">
                  <c:v>77490</c:v>
                </c:pt>
                <c:pt idx="2">
                  <c:v>82419</c:v>
                </c:pt>
                <c:pt idx="3">
                  <c:v>86985</c:v>
                </c:pt>
                <c:pt idx="4">
                  <c:v>87695</c:v>
                </c:pt>
                <c:pt idx="5">
                  <c:v>77499</c:v>
                </c:pt>
                <c:pt idx="6">
                  <c:v>69168.968999999997</c:v>
                </c:pt>
                <c:pt idx="7">
                  <c:v>67440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CA-48F1-B7DA-22EC43E54F61}"/>
            </c:ext>
          </c:extLst>
        </c:ser>
        <c:ser>
          <c:idx val="1"/>
          <c:order val="1"/>
          <c:spPr>
            <a:solidFill>
              <a:srgbClr val="987F53"/>
            </a:solidFill>
            <a:ln>
              <a:noFill/>
            </a:ln>
          </c:spPr>
          <c:invertIfNegative val="0"/>
          <c:val>
            <c:numRef>
              <c:f>Sheet1!$A$2:$H$2</c:f>
              <c:numCache>
                <c:formatCode>General</c:formatCode>
                <c:ptCount val="8"/>
                <c:pt idx="0">
                  <c:v>54587</c:v>
                </c:pt>
                <c:pt idx="1">
                  <c:v>54275</c:v>
                </c:pt>
                <c:pt idx="2">
                  <c:v>53469</c:v>
                </c:pt>
                <c:pt idx="3">
                  <c:v>54758</c:v>
                </c:pt>
                <c:pt idx="4">
                  <c:v>48651</c:v>
                </c:pt>
                <c:pt idx="5">
                  <c:v>52825</c:v>
                </c:pt>
                <c:pt idx="6">
                  <c:v>38147.678999999989</c:v>
                </c:pt>
                <c:pt idx="7">
                  <c:v>34781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CA-48F1-B7DA-22EC43E54F61}"/>
            </c:ext>
          </c:extLst>
        </c:ser>
        <c:ser>
          <c:idx val="2"/>
          <c:order val="2"/>
          <c:spPr>
            <a:solidFill>
              <a:srgbClr val="B3B3B3"/>
            </a:solidFill>
            <a:ln>
              <a:noFill/>
            </a:ln>
          </c:spPr>
          <c:invertIfNegative val="0"/>
          <c:val>
            <c:numRef>
              <c:f>Sheet1!$A$3:$H$3</c:f>
              <c:numCache>
                <c:formatCode>General</c:formatCode>
                <c:ptCount val="8"/>
                <c:pt idx="0">
                  <c:v>125</c:v>
                </c:pt>
                <c:pt idx="1">
                  <c:v>258</c:v>
                </c:pt>
                <c:pt idx="2">
                  <c:v>928</c:v>
                </c:pt>
                <c:pt idx="3">
                  <c:v>5165</c:v>
                </c:pt>
                <c:pt idx="4">
                  <c:v>4798</c:v>
                </c:pt>
                <c:pt idx="5">
                  <c:v>6387</c:v>
                </c:pt>
                <c:pt idx="6">
                  <c:v>17287.546000000002</c:v>
                </c:pt>
                <c:pt idx="7">
                  <c:v>16493.657999999996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CA-48F1-B7DA-22EC43E54F61}"/>
            </c:ext>
          </c:extLst>
        </c:ser>
        <c:ser>
          <c:idx val="3"/>
          <c:order val="3"/>
          <c:spPr>
            <a:solidFill>
              <a:srgbClr val="9C217D"/>
            </a:solidFill>
            <a:ln>
              <a:noFill/>
            </a:ln>
          </c:spPr>
          <c:invertIfNegative val="0"/>
          <c:val>
            <c:numRef>
              <c:f>Sheet1!$A$4:$H$4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ECA-48F1-B7DA-22EC43E54F61}"/>
            </c:ext>
          </c:extLst>
        </c:ser>
        <c:ser>
          <c:idx val="4"/>
          <c:order val="4"/>
          <c:spPr>
            <a:solidFill>
              <a:srgbClr val="00B0F0"/>
            </a:solidFill>
            <a:ln>
              <a:noFill/>
            </a:ln>
          </c:spPr>
          <c:invertIfNegative val="0"/>
          <c:val>
            <c:numRef>
              <c:f>Sheet1!$A$5:$H$5</c:f>
              <c:numCache>
                <c:formatCode>General</c:formatCode>
                <c:ptCount val="8"/>
                <c:pt idx="0">
                  <c:v>3734</c:v>
                </c:pt>
                <c:pt idx="1">
                  <c:v>3734</c:v>
                </c:pt>
                <c:pt idx="2">
                  <c:v>3734</c:v>
                </c:pt>
                <c:pt idx="3">
                  <c:v>3734</c:v>
                </c:pt>
                <c:pt idx="4">
                  <c:v>3734</c:v>
                </c:pt>
                <c:pt idx="5">
                  <c:v>3734</c:v>
                </c:pt>
                <c:pt idx="6">
                  <c:v>3734</c:v>
                </c:pt>
                <c:pt idx="7">
                  <c:v>3734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CA-48F1-B7DA-22EC43E54F61}"/>
            </c:ext>
          </c:extLst>
        </c:ser>
        <c:ser>
          <c:idx val="5"/>
          <c:order val="5"/>
          <c:spPr>
            <a:solidFill>
              <a:srgbClr val="FEA800"/>
            </a:solidFill>
            <a:ln>
              <a:noFill/>
            </a:ln>
          </c:spPr>
          <c:invertIfNegative val="0"/>
          <c:val>
            <c:numRef>
              <c:f>Sheet1!$A$6:$H$6</c:f>
              <c:numCache>
                <c:formatCode>General</c:formatCode>
                <c:ptCount val="8"/>
                <c:pt idx="0">
                  <c:v>2807</c:v>
                </c:pt>
                <c:pt idx="1">
                  <c:v>2807</c:v>
                </c:pt>
                <c:pt idx="2">
                  <c:v>2807</c:v>
                </c:pt>
                <c:pt idx="3">
                  <c:v>2807</c:v>
                </c:pt>
                <c:pt idx="4">
                  <c:v>2807</c:v>
                </c:pt>
                <c:pt idx="5">
                  <c:v>2807</c:v>
                </c:pt>
                <c:pt idx="6">
                  <c:v>2807</c:v>
                </c:pt>
                <c:pt idx="7">
                  <c:v>2807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ECA-48F1-B7DA-22EC43E54F61}"/>
            </c:ext>
          </c:extLst>
        </c:ser>
        <c:ser>
          <c:idx val="6"/>
          <c:order val="6"/>
          <c:spPr>
            <a:solidFill>
              <a:srgbClr val="108A81"/>
            </a:solidFill>
            <a:ln>
              <a:noFill/>
            </a:ln>
          </c:spPr>
          <c:invertIfNegative val="0"/>
          <c:val>
            <c:numRef>
              <c:f>Sheet1!$A$7:$H$7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1400</c:v>
                </c:pt>
                <c:pt idx="4">
                  <c:v>5900</c:v>
                </c:pt>
                <c:pt idx="5">
                  <c:v>6798.8159999999916</c:v>
                </c:pt>
                <c:pt idx="6">
                  <c:v>7481.039999999979</c:v>
                </c:pt>
                <c:pt idx="7">
                  <c:v>6397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ECA-48F1-B7DA-22EC43E54F61}"/>
            </c:ext>
          </c:extLst>
        </c:ser>
        <c:ser>
          <c:idx val="7"/>
          <c:order val="7"/>
          <c:spPr>
            <a:solidFill>
              <a:srgbClr val="FEA800"/>
            </a:solidFill>
            <a:ln>
              <a:noFill/>
            </a:ln>
          </c:spPr>
          <c:invertIfNegative val="0"/>
          <c:val>
            <c:numRef>
              <c:f>Sheet1!$A$8:$H$8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56</c:v>
                </c:pt>
                <c:pt idx="6">
                  <c:v>1957</c:v>
                </c:pt>
                <c:pt idx="7">
                  <c:v>11107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ECA-48F1-B7DA-22EC43E54F61}"/>
            </c:ext>
          </c:extLst>
        </c:ser>
        <c:ser>
          <c:idx val="8"/>
          <c:order val="8"/>
          <c:spPr>
            <a:solidFill>
              <a:srgbClr val="5E9DFF"/>
            </a:solidFill>
            <a:ln>
              <a:noFill/>
            </a:ln>
          </c:spPr>
          <c:invertIfNegative val="0"/>
          <c:val>
            <c:numRef>
              <c:f>Sheet1!$A$9:$H$9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1500</c:v>
                </c:pt>
                <c:pt idx="5">
                  <c:v>10858</c:v>
                </c:pt>
                <c:pt idx="6">
                  <c:v>15800</c:v>
                </c:pt>
                <c:pt idx="7">
                  <c:v>24176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ECA-48F1-B7DA-22EC43E54F61}"/>
            </c:ext>
          </c:extLst>
        </c:ser>
        <c:ser>
          <c:idx val="9"/>
          <c:order val="9"/>
          <c:spPr>
            <a:solidFill>
              <a:schemeClr val="tx2"/>
            </a:solidFill>
            <a:ln>
              <a:noFill/>
            </a:ln>
          </c:spPr>
          <c:invertIfNegative val="0"/>
          <c:val>
            <c:numRef>
              <c:f>Sheet1!$A$10:$H$10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ECA-48F1-B7DA-22EC43E54F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673176384"/>
        <c:axId val="1"/>
      </c:barChart>
      <c:lineChart>
        <c:grouping val="standard"/>
        <c:varyColors val="0"/>
        <c:ser>
          <c:idx val="10"/>
          <c:order val="10"/>
          <c:spPr>
            <a:ln w="28575" cmpd="sng" algn="ctr">
              <a:solidFill>
                <a:srgbClr val="E33B3B"/>
              </a:solidFill>
              <a:prstDash val="solid"/>
            </a:ln>
          </c:spPr>
          <c:marker>
            <c:symbol val="none"/>
          </c:marker>
          <c:val>
            <c:numRef>
              <c:f>Sheet1!$A$11:$H$11</c:f>
              <c:numCache>
                <c:formatCode>General</c:formatCode>
                <c:ptCount val="8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0ECA-48F1-B7DA-22EC43E54F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176384"/>
        <c:axId val="1"/>
      </c:lineChart>
      <c:catAx>
        <c:axId val="167317638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bg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66935.658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67317638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037996179155169E-2"/>
          <c:y val="1.6927083333333332E-2"/>
          <c:w val="0.97792400764168963"/>
          <c:h val="0.9661458333333333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1C3586"/>
            </a:solidFill>
            <a:ln>
              <a:noFill/>
            </a:ln>
          </c:spPr>
          <c:invertIfNegative val="0"/>
          <c:val>
            <c:numRef>
              <c:f>Sheet1!$A$1:$V$1</c:f>
              <c:numCache>
                <c:formatCode>General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488</c:v>
                </c:pt>
                <c:pt idx="3">
                  <c:v>4108</c:v>
                </c:pt>
                <c:pt idx="4">
                  <c:v>2989</c:v>
                </c:pt>
                <c:pt idx="5">
                  <c:v>883</c:v>
                </c:pt>
                <c:pt idx="6">
                  <c:v>102</c:v>
                </c:pt>
                <c:pt idx="7">
                  <c:v>53</c:v>
                </c:pt>
                <c:pt idx="8">
                  <c:v>54</c:v>
                </c:pt>
                <c:pt idx="9">
                  <c:v>29</c:v>
                </c:pt>
                <c:pt idx="10">
                  <c:v>23</c:v>
                </c:pt>
                <c:pt idx="11">
                  <c:v>5</c:v>
                </c:pt>
                <c:pt idx="12">
                  <c:v>8</c:v>
                </c:pt>
                <c:pt idx="13">
                  <c:v>7</c:v>
                </c:pt>
                <c:pt idx="14">
                  <c:v>2</c:v>
                </c:pt>
                <c:pt idx="15">
                  <c:v>4</c:v>
                </c:pt>
                <c:pt idx="16">
                  <c:v>5</c:v>
                </c:pt>
                <c:pt idx="17">
                  <c:v>6</c:v>
                </c:pt>
                <c:pt idx="18">
                  <c:v>4</c:v>
                </c:pt>
                <c:pt idx="19">
                  <c:v>5</c:v>
                </c:pt>
                <c:pt idx="20">
                  <c:v>6</c:v>
                </c:pt>
                <c:pt idx="2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86-4AD5-9470-6314067C67D8}"/>
            </c:ext>
          </c:extLst>
        </c:ser>
        <c:ser>
          <c:idx val="1"/>
          <c:order val="1"/>
          <c:spPr>
            <a:solidFill>
              <a:srgbClr val="91C137"/>
            </a:solidFill>
            <a:ln>
              <a:noFill/>
            </a:ln>
          </c:spPr>
          <c:invertIfNegative val="0"/>
          <c:val>
            <c:numRef>
              <c:f>Sheet1!$A$2:$V$2</c:f>
              <c:numCache>
                <c:formatCode>General</c:formatCode>
                <c:ptCount val="22"/>
                <c:pt idx="0">
                  <c:v>186</c:v>
                </c:pt>
                <c:pt idx="1">
                  <c:v>184</c:v>
                </c:pt>
                <c:pt idx="2">
                  <c:v>126</c:v>
                </c:pt>
                <c:pt idx="3">
                  <c:v>119</c:v>
                </c:pt>
                <c:pt idx="4">
                  <c:v>210</c:v>
                </c:pt>
                <c:pt idx="5">
                  <c:v>270</c:v>
                </c:pt>
                <c:pt idx="6">
                  <c:v>543</c:v>
                </c:pt>
                <c:pt idx="7">
                  <c:v>1212</c:v>
                </c:pt>
                <c:pt idx="8">
                  <c:v>1610</c:v>
                </c:pt>
                <c:pt idx="9">
                  <c:v>1367</c:v>
                </c:pt>
                <c:pt idx="10">
                  <c:v>950</c:v>
                </c:pt>
                <c:pt idx="11">
                  <c:v>551</c:v>
                </c:pt>
                <c:pt idx="12">
                  <c:v>430</c:v>
                </c:pt>
                <c:pt idx="13">
                  <c:v>273</c:v>
                </c:pt>
                <c:pt idx="14">
                  <c:v>177</c:v>
                </c:pt>
                <c:pt idx="15">
                  <c:v>108</c:v>
                </c:pt>
                <c:pt idx="16">
                  <c:v>65</c:v>
                </c:pt>
                <c:pt idx="17">
                  <c:v>75</c:v>
                </c:pt>
                <c:pt idx="18">
                  <c:v>47</c:v>
                </c:pt>
                <c:pt idx="19">
                  <c:v>48</c:v>
                </c:pt>
                <c:pt idx="20">
                  <c:v>28</c:v>
                </c:pt>
                <c:pt idx="21">
                  <c:v>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86-4AD5-9470-6314067C67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637866639"/>
        <c:axId val="1"/>
      </c:barChart>
      <c:catAx>
        <c:axId val="1637866639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accent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5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637866639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052072263549416E-2"/>
          <c:y val="1.4994232987312572E-2"/>
          <c:w val="0.97789585547290114"/>
          <c:h val="0.97001153402537488"/>
        </c:manualLayout>
      </c:layout>
      <c:scatterChart>
        <c:scatterStyle val="lineMarker"/>
        <c:varyColors val="0"/>
        <c:ser>
          <c:idx val="0"/>
          <c:order val="0"/>
          <c:spPr>
            <a:ln w="6350" cmpd="sng" algn="ctr">
              <a:solidFill>
                <a:srgbClr val="91C137"/>
              </a:solidFill>
              <a:prstDash val="solid"/>
            </a:ln>
          </c:spPr>
          <c:marker>
            <c:symbol val="none"/>
          </c:marker>
          <c:xVal>
            <c:numRef>
              <c:f>Sheet1!$A$1:$LYU$1</c:f>
              <c:numCache>
                <c:formatCode>General</c:formatCode>
                <c:ptCount val="8783"/>
                <c:pt idx="0">
                  <c:v>19723</c:v>
                </c:pt>
                <c:pt idx="1">
                  <c:v>19723.041666666664</c:v>
                </c:pt>
                <c:pt idx="2">
                  <c:v>19723.083333333332</c:v>
                </c:pt>
                <c:pt idx="3">
                  <c:v>19723.125</c:v>
                </c:pt>
                <c:pt idx="4">
                  <c:v>19723.166666666664</c:v>
                </c:pt>
                <c:pt idx="5">
                  <c:v>19723.208333333332</c:v>
                </c:pt>
                <c:pt idx="6">
                  <c:v>19723.25</c:v>
                </c:pt>
                <c:pt idx="7">
                  <c:v>19723.291666666664</c:v>
                </c:pt>
                <c:pt idx="8">
                  <c:v>19723.333333333332</c:v>
                </c:pt>
                <c:pt idx="9">
                  <c:v>19723.375</c:v>
                </c:pt>
                <c:pt idx="10">
                  <c:v>19723.416666666664</c:v>
                </c:pt>
                <c:pt idx="11">
                  <c:v>19723.458333333332</c:v>
                </c:pt>
                <c:pt idx="12">
                  <c:v>19723.5</c:v>
                </c:pt>
                <c:pt idx="13">
                  <c:v>19723.541666666664</c:v>
                </c:pt>
                <c:pt idx="14">
                  <c:v>19723.583333333332</c:v>
                </c:pt>
                <c:pt idx="15">
                  <c:v>19723.625</c:v>
                </c:pt>
                <c:pt idx="16">
                  <c:v>19723.666666666664</c:v>
                </c:pt>
                <c:pt idx="17">
                  <c:v>19723.708333333332</c:v>
                </c:pt>
                <c:pt idx="18">
                  <c:v>19723.75</c:v>
                </c:pt>
                <c:pt idx="19">
                  <c:v>19723.791666666664</c:v>
                </c:pt>
                <c:pt idx="20">
                  <c:v>19723.833333333332</c:v>
                </c:pt>
                <c:pt idx="21">
                  <c:v>19723.875</c:v>
                </c:pt>
                <c:pt idx="22">
                  <c:v>19723.916666666664</c:v>
                </c:pt>
                <c:pt idx="23">
                  <c:v>19723.958333333332</c:v>
                </c:pt>
                <c:pt idx="24">
                  <c:v>19724</c:v>
                </c:pt>
                <c:pt idx="25">
                  <c:v>19724.041666666664</c:v>
                </c:pt>
                <c:pt idx="26">
                  <c:v>19724.083333333332</c:v>
                </c:pt>
                <c:pt idx="27">
                  <c:v>19724.125</c:v>
                </c:pt>
                <c:pt idx="28">
                  <c:v>19724.166666666664</c:v>
                </c:pt>
                <c:pt idx="29">
                  <c:v>19724.208333333332</c:v>
                </c:pt>
                <c:pt idx="30">
                  <c:v>19724.25</c:v>
                </c:pt>
                <c:pt idx="31">
                  <c:v>19724.291666666664</c:v>
                </c:pt>
                <c:pt idx="32">
                  <c:v>19724.333333333332</c:v>
                </c:pt>
                <c:pt idx="33">
                  <c:v>19724.375</c:v>
                </c:pt>
                <c:pt idx="34">
                  <c:v>19724.416666666664</c:v>
                </c:pt>
                <c:pt idx="35">
                  <c:v>19724.458333333332</c:v>
                </c:pt>
                <c:pt idx="36">
                  <c:v>19724.5</c:v>
                </c:pt>
                <c:pt idx="37">
                  <c:v>19724.541666666664</c:v>
                </c:pt>
                <c:pt idx="38">
                  <c:v>19724.583333333332</c:v>
                </c:pt>
                <c:pt idx="39">
                  <c:v>19724.625</c:v>
                </c:pt>
                <c:pt idx="40">
                  <c:v>19724.666666666664</c:v>
                </c:pt>
                <c:pt idx="41">
                  <c:v>19724.708333333332</c:v>
                </c:pt>
                <c:pt idx="42">
                  <c:v>19724.75</c:v>
                </c:pt>
                <c:pt idx="43">
                  <c:v>19724.791666666664</c:v>
                </c:pt>
                <c:pt idx="44">
                  <c:v>19724.833333333332</c:v>
                </c:pt>
                <c:pt idx="45">
                  <c:v>19724.875</c:v>
                </c:pt>
                <c:pt idx="46">
                  <c:v>19724.916666666664</c:v>
                </c:pt>
                <c:pt idx="47">
                  <c:v>19724.958333333332</c:v>
                </c:pt>
                <c:pt idx="48">
                  <c:v>19725</c:v>
                </c:pt>
                <c:pt idx="49">
                  <c:v>19725.041666666664</c:v>
                </c:pt>
                <c:pt idx="50">
                  <c:v>19725.083333333332</c:v>
                </c:pt>
                <c:pt idx="51">
                  <c:v>19725.125</c:v>
                </c:pt>
                <c:pt idx="52">
                  <c:v>19725.166666666664</c:v>
                </c:pt>
                <c:pt idx="53">
                  <c:v>19725.208333333332</c:v>
                </c:pt>
                <c:pt idx="54">
                  <c:v>19725.25</c:v>
                </c:pt>
                <c:pt idx="55">
                  <c:v>19725.291666666664</c:v>
                </c:pt>
                <c:pt idx="56">
                  <c:v>19725.333333333332</c:v>
                </c:pt>
                <c:pt idx="57">
                  <c:v>19725.375</c:v>
                </c:pt>
                <c:pt idx="58">
                  <c:v>19725.416666666664</c:v>
                </c:pt>
                <c:pt idx="59">
                  <c:v>19725.458333333332</c:v>
                </c:pt>
                <c:pt idx="60">
                  <c:v>19725.5</c:v>
                </c:pt>
                <c:pt idx="61">
                  <c:v>19725.541666666664</c:v>
                </c:pt>
                <c:pt idx="62">
                  <c:v>19725.583333333332</c:v>
                </c:pt>
                <c:pt idx="63">
                  <c:v>19725.625</c:v>
                </c:pt>
                <c:pt idx="64">
                  <c:v>19725.666666666664</c:v>
                </c:pt>
                <c:pt idx="65">
                  <c:v>19725.708333333332</c:v>
                </c:pt>
                <c:pt idx="66">
                  <c:v>19725.75</c:v>
                </c:pt>
                <c:pt idx="67">
                  <c:v>19725.791666666664</c:v>
                </c:pt>
                <c:pt idx="68">
                  <c:v>19725.833333333332</c:v>
                </c:pt>
                <c:pt idx="69">
                  <c:v>19725.875</c:v>
                </c:pt>
                <c:pt idx="70">
                  <c:v>19725.916666666664</c:v>
                </c:pt>
                <c:pt idx="71">
                  <c:v>19725.958333333332</c:v>
                </c:pt>
                <c:pt idx="72">
                  <c:v>19726</c:v>
                </c:pt>
                <c:pt idx="73">
                  <c:v>19726.041666666664</c:v>
                </c:pt>
                <c:pt idx="74">
                  <c:v>19726.083333333332</c:v>
                </c:pt>
                <c:pt idx="75">
                  <c:v>19726.125</c:v>
                </c:pt>
                <c:pt idx="76">
                  <c:v>19726.166666666664</c:v>
                </c:pt>
                <c:pt idx="77">
                  <c:v>19726.208333333332</c:v>
                </c:pt>
                <c:pt idx="78">
                  <c:v>19726.25</c:v>
                </c:pt>
                <c:pt idx="79">
                  <c:v>19726.291666666664</c:v>
                </c:pt>
                <c:pt idx="80">
                  <c:v>19726.333333333332</c:v>
                </c:pt>
                <c:pt idx="81">
                  <c:v>19726.375</c:v>
                </c:pt>
                <c:pt idx="82">
                  <c:v>19726.416666666664</c:v>
                </c:pt>
                <c:pt idx="83">
                  <c:v>19726.458333333332</c:v>
                </c:pt>
                <c:pt idx="84">
                  <c:v>19726.5</c:v>
                </c:pt>
                <c:pt idx="85">
                  <c:v>19726.541666666664</c:v>
                </c:pt>
                <c:pt idx="86">
                  <c:v>19726.583333333332</c:v>
                </c:pt>
                <c:pt idx="87">
                  <c:v>19726.625</c:v>
                </c:pt>
                <c:pt idx="88">
                  <c:v>19726.666666666664</c:v>
                </c:pt>
                <c:pt idx="89">
                  <c:v>19726.708333333332</c:v>
                </c:pt>
                <c:pt idx="90">
                  <c:v>19726.75</c:v>
                </c:pt>
                <c:pt idx="91">
                  <c:v>19726.791666666664</c:v>
                </c:pt>
                <c:pt idx="92">
                  <c:v>19726.833333333332</c:v>
                </c:pt>
                <c:pt idx="93">
                  <c:v>19726.875</c:v>
                </c:pt>
                <c:pt idx="94">
                  <c:v>19726.916666666664</c:v>
                </c:pt>
                <c:pt idx="95">
                  <c:v>19726.958333333332</c:v>
                </c:pt>
                <c:pt idx="96">
                  <c:v>19727</c:v>
                </c:pt>
                <c:pt idx="97">
                  <c:v>19727.041666666664</c:v>
                </c:pt>
                <c:pt idx="98">
                  <c:v>19727.083333333332</c:v>
                </c:pt>
                <c:pt idx="99">
                  <c:v>19727.125</c:v>
                </c:pt>
                <c:pt idx="100">
                  <c:v>19727.166666666664</c:v>
                </c:pt>
                <c:pt idx="101">
                  <c:v>19727.208333333332</c:v>
                </c:pt>
                <c:pt idx="102">
                  <c:v>19727.25</c:v>
                </c:pt>
                <c:pt idx="103">
                  <c:v>19727.291666666664</c:v>
                </c:pt>
                <c:pt idx="104">
                  <c:v>19727.333333333332</c:v>
                </c:pt>
                <c:pt idx="105">
                  <c:v>19727.375</c:v>
                </c:pt>
                <c:pt idx="106">
                  <c:v>19727.416666666664</c:v>
                </c:pt>
                <c:pt idx="107">
                  <c:v>19727.458333333332</c:v>
                </c:pt>
                <c:pt idx="108">
                  <c:v>19727.5</c:v>
                </c:pt>
                <c:pt idx="109">
                  <c:v>19727.541666666664</c:v>
                </c:pt>
                <c:pt idx="110">
                  <c:v>19727.583333333332</c:v>
                </c:pt>
                <c:pt idx="111">
                  <c:v>19727.625</c:v>
                </c:pt>
                <c:pt idx="112">
                  <c:v>19727.666666666664</c:v>
                </c:pt>
                <c:pt idx="113">
                  <c:v>19727.708333333332</c:v>
                </c:pt>
                <c:pt idx="114">
                  <c:v>19727.75</c:v>
                </c:pt>
                <c:pt idx="115">
                  <c:v>19727.791666666664</c:v>
                </c:pt>
                <c:pt idx="116">
                  <c:v>19727.833333333332</c:v>
                </c:pt>
                <c:pt idx="117">
                  <c:v>19727.875</c:v>
                </c:pt>
                <c:pt idx="118">
                  <c:v>19727.916666666664</c:v>
                </c:pt>
                <c:pt idx="119">
                  <c:v>19727.958333333332</c:v>
                </c:pt>
                <c:pt idx="120">
                  <c:v>19728</c:v>
                </c:pt>
                <c:pt idx="121">
                  <c:v>19728.041666666664</c:v>
                </c:pt>
                <c:pt idx="122">
                  <c:v>19728.083333333332</c:v>
                </c:pt>
                <c:pt idx="123">
                  <c:v>19728.125</c:v>
                </c:pt>
                <c:pt idx="124">
                  <c:v>19728.166666666664</c:v>
                </c:pt>
                <c:pt idx="125">
                  <c:v>19728.208333333332</c:v>
                </c:pt>
                <c:pt idx="126">
                  <c:v>19728.25</c:v>
                </c:pt>
                <c:pt idx="127">
                  <c:v>19728.291666666664</c:v>
                </c:pt>
                <c:pt idx="128">
                  <c:v>19728.333333333332</c:v>
                </c:pt>
                <c:pt idx="129">
                  <c:v>19728.375</c:v>
                </c:pt>
                <c:pt idx="130">
                  <c:v>19728.416666666664</c:v>
                </c:pt>
                <c:pt idx="131">
                  <c:v>19728.458333333332</c:v>
                </c:pt>
                <c:pt idx="132">
                  <c:v>19728.5</c:v>
                </c:pt>
                <c:pt idx="133">
                  <c:v>19728.541666666664</c:v>
                </c:pt>
                <c:pt idx="134">
                  <c:v>19728.583333333332</c:v>
                </c:pt>
                <c:pt idx="135">
                  <c:v>19728.625</c:v>
                </c:pt>
                <c:pt idx="136">
                  <c:v>19728.666666666664</c:v>
                </c:pt>
                <c:pt idx="137">
                  <c:v>19728.708333333332</c:v>
                </c:pt>
                <c:pt idx="138">
                  <c:v>19728.75</c:v>
                </c:pt>
                <c:pt idx="139">
                  <c:v>19728.791666666664</c:v>
                </c:pt>
                <c:pt idx="140">
                  <c:v>19728.833333333332</c:v>
                </c:pt>
                <c:pt idx="141">
                  <c:v>19728.875</c:v>
                </c:pt>
                <c:pt idx="142">
                  <c:v>19728.916666666664</c:v>
                </c:pt>
                <c:pt idx="143">
                  <c:v>19728.958333333332</c:v>
                </c:pt>
                <c:pt idx="144">
                  <c:v>19729</c:v>
                </c:pt>
                <c:pt idx="145">
                  <c:v>19729.041666666664</c:v>
                </c:pt>
                <c:pt idx="146">
                  <c:v>19729.083333333332</c:v>
                </c:pt>
                <c:pt idx="147">
                  <c:v>19729.125</c:v>
                </c:pt>
                <c:pt idx="148">
                  <c:v>19729.166666666664</c:v>
                </c:pt>
                <c:pt idx="149">
                  <c:v>19729.208333333332</c:v>
                </c:pt>
                <c:pt idx="150">
                  <c:v>19729.25</c:v>
                </c:pt>
                <c:pt idx="151">
                  <c:v>19729.291666666664</c:v>
                </c:pt>
                <c:pt idx="152">
                  <c:v>19729.333333333332</c:v>
                </c:pt>
                <c:pt idx="153">
                  <c:v>19729.375</c:v>
                </c:pt>
                <c:pt idx="154">
                  <c:v>19729.416666666664</c:v>
                </c:pt>
                <c:pt idx="155">
                  <c:v>19729.458333333332</c:v>
                </c:pt>
                <c:pt idx="156">
                  <c:v>19729.5</c:v>
                </c:pt>
                <c:pt idx="157">
                  <c:v>19729.541666666664</c:v>
                </c:pt>
                <c:pt idx="158">
                  <c:v>19729.583333333332</c:v>
                </c:pt>
                <c:pt idx="159">
                  <c:v>19729.625</c:v>
                </c:pt>
                <c:pt idx="160">
                  <c:v>19729.666666666664</c:v>
                </c:pt>
                <c:pt idx="161">
                  <c:v>19729.708333333332</c:v>
                </c:pt>
                <c:pt idx="162">
                  <c:v>19729.75</c:v>
                </c:pt>
                <c:pt idx="163">
                  <c:v>19729.791666666664</c:v>
                </c:pt>
                <c:pt idx="164">
                  <c:v>19729.833333333332</c:v>
                </c:pt>
                <c:pt idx="165">
                  <c:v>19729.875</c:v>
                </c:pt>
                <c:pt idx="166">
                  <c:v>19729.916666666664</c:v>
                </c:pt>
                <c:pt idx="167">
                  <c:v>19729.958333333332</c:v>
                </c:pt>
                <c:pt idx="168">
                  <c:v>19730</c:v>
                </c:pt>
                <c:pt idx="169">
                  <c:v>19730.041666666664</c:v>
                </c:pt>
                <c:pt idx="170">
                  <c:v>19730.083333333332</c:v>
                </c:pt>
                <c:pt idx="171">
                  <c:v>19730.125</c:v>
                </c:pt>
                <c:pt idx="172">
                  <c:v>19730.166666666664</c:v>
                </c:pt>
                <c:pt idx="173">
                  <c:v>19730.208333333332</c:v>
                </c:pt>
                <c:pt idx="174">
                  <c:v>19730.25</c:v>
                </c:pt>
                <c:pt idx="175">
                  <c:v>19730.291666666664</c:v>
                </c:pt>
                <c:pt idx="176">
                  <c:v>19730.333333333332</c:v>
                </c:pt>
                <c:pt idx="177">
                  <c:v>19730.375</c:v>
                </c:pt>
                <c:pt idx="178">
                  <c:v>19730.416666666664</c:v>
                </c:pt>
                <c:pt idx="179">
                  <c:v>19730.458333333332</c:v>
                </c:pt>
                <c:pt idx="180">
                  <c:v>19730.5</c:v>
                </c:pt>
                <c:pt idx="181">
                  <c:v>19730.541666666664</c:v>
                </c:pt>
                <c:pt idx="182">
                  <c:v>19730.583333333332</c:v>
                </c:pt>
                <c:pt idx="183">
                  <c:v>19730.625</c:v>
                </c:pt>
                <c:pt idx="184">
                  <c:v>19730.666666666664</c:v>
                </c:pt>
                <c:pt idx="185">
                  <c:v>19730.708333333332</c:v>
                </c:pt>
                <c:pt idx="186">
                  <c:v>19730.75</c:v>
                </c:pt>
                <c:pt idx="187">
                  <c:v>19730.791666666664</c:v>
                </c:pt>
                <c:pt idx="188">
                  <c:v>19730.833333333332</c:v>
                </c:pt>
                <c:pt idx="189">
                  <c:v>19730.875</c:v>
                </c:pt>
                <c:pt idx="190">
                  <c:v>19730.916666666664</c:v>
                </c:pt>
                <c:pt idx="191">
                  <c:v>19730.958333333332</c:v>
                </c:pt>
                <c:pt idx="192">
                  <c:v>19731</c:v>
                </c:pt>
                <c:pt idx="193">
                  <c:v>19731.041666666664</c:v>
                </c:pt>
                <c:pt idx="194">
                  <c:v>19731.083333333332</c:v>
                </c:pt>
                <c:pt idx="195">
                  <c:v>19731.125</c:v>
                </c:pt>
                <c:pt idx="196">
                  <c:v>19731.166666666664</c:v>
                </c:pt>
                <c:pt idx="197">
                  <c:v>19731.208333333332</c:v>
                </c:pt>
                <c:pt idx="198">
                  <c:v>19731.25</c:v>
                </c:pt>
                <c:pt idx="199">
                  <c:v>19731.291666666664</c:v>
                </c:pt>
                <c:pt idx="200">
                  <c:v>19731.333333333332</c:v>
                </c:pt>
                <c:pt idx="201">
                  <c:v>19731.375</c:v>
                </c:pt>
                <c:pt idx="202">
                  <c:v>19731.416666666664</c:v>
                </c:pt>
                <c:pt idx="203">
                  <c:v>19731.458333333332</c:v>
                </c:pt>
                <c:pt idx="204">
                  <c:v>19731.5</c:v>
                </c:pt>
                <c:pt idx="205">
                  <c:v>19731.541666666664</c:v>
                </c:pt>
                <c:pt idx="206">
                  <c:v>19731.583333333332</c:v>
                </c:pt>
                <c:pt idx="207">
                  <c:v>19731.625</c:v>
                </c:pt>
                <c:pt idx="208">
                  <c:v>19731.666666666664</c:v>
                </c:pt>
                <c:pt idx="209">
                  <c:v>19731.708333333332</c:v>
                </c:pt>
                <c:pt idx="210">
                  <c:v>19731.75</c:v>
                </c:pt>
                <c:pt idx="211">
                  <c:v>19731.791666666664</c:v>
                </c:pt>
                <c:pt idx="212">
                  <c:v>19731.833333333332</c:v>
                </c:pt>
                <c:pt idx="213">
                  <c:v>19731.875</c:v>
                </c:pt>
                <c:pt idx="214">
                  <c:v>19731.916666666664</c:v>
                </c:pt>
                <c:pt idx="215">
                  <c:v>19731.958333333332</c:v>
                </c:pt>
                <c:pt idx="216">
                  <c:v>19732</c:v>
                </c:pt>
                <c:pt idx="217">
                  <c:v>19732.041666666664</c:v>
                </c:pt>
                <c:pt idx="218">
                  <c:v>19732.083333333332</c:v>
                </c:pt>
                <c:pt idx="219">
                  <c:v>19732.125</c:v>
                </c:pt>
                <c:pt idx="220">
                  <c:v>19732.166666666664</c:v>
                </c:pt>
                <c:pt idx="221">
                  <c:v>19732.208333333332</c:v>
                </c:pt>
                <c:pt idx="222">
                  <c:v>19732.25</c:v>
                </c:pt>
                <c:pt idx="223">
                  <c:v>19732.291666666664</c:v>
                </c:pt>
                <c:pt idx="224">
                  <c:v>19732.333333333332</c:v>
                </c:pt>
                <c:pt idx="225">
                  <c:v>19732.375</c:v>
                </c:pt>
                <c:pt idx="226">
                  <c:v>19732.416666666664</c:v>
                </c:pt>
                <c:pt idx="227">
                  <c:v>19732.458333333332</c:v>
                </c:pt>
                <c:pt idx="228">
                  <c:v>19732.5</c:v>
                </c:pt>
                <c:pt idx="229">
                  <c:v>19732.541666666664</c:v>
                </c:pt>
                <c:pt idx="230">
                  <c:v>19732.583333333332</c:v>
                </c:pt>
                <c:pt idx="231">
                  <c:v>19732.625</c:v>
                </c:pt>
                <c:pt idx="232">
                  <c:v>19732.666666666664</c:v>
                </c:pt>
                <c:pt idx="233">
                  <c:v>19732.708333333332</c:v>
                </c:pt>
                <c:pt idx="234">
                  <c:v>19732.75</c:v>
                </c:pt>
                <c:pt idx="235">
                  <c:v>19732.791666666664</c:v>
                </c:pt>
                <c:pt idx="236">
                  <c:v>19732.833333333332</c:v>
                </c:pt>
                <c:pt idx="237">
                  <c:v>19732.875</c:v>
                </c:pt>
                <c:pt idx="238">
                  <c:v>19732.916666666664</c:v>
                </c:pt>
                <c:pt idx="239">
                  <c:v>19732.958333333332</c:v>
                </c:pt>
                <c:pt idx="240">
                  <c:v>19733</c:v>
                </c:pt>
                <c:pt idx="241">
                  <c:v>19733.041666666664</c:v>
                </c:pt>
                <c:pt idx="242">
                  <c:v>19733.083333333332</c:v>
                </c:pt>
                <c:pt idx="243">
                  <c:v>19733.125</c:v>
                </c:pt>
                <c:pt idx="244">
                  <c:v>19733.166666666664</c:v>
                </c:pt>
                <c:pt idx="245">
                  <c:v>19733.208333333332</c:v>
                </c:pt>
                <c:pt idx="246">
                  <c:v>19733.25</c:v>
                </c:pt>
                <c:pt idx="247">
                  <c:v>19733.291666666664</c:v>
                </c:pt>
                <c:pt idx="248">
                  <c:v>19733.333333333332</c:v>
                </c:pt>
                <c:pt idx="249">
                  <c:v>19733.375</c:v>
                </c:pt>
                <c:pt idx="250">
                  <c:v>19733.416666666664</c:v>
                </c:pt>
                <c:pt idx="251">
                  <c:v>19733.458333333332</c:v>
                </c:pt>
                <c:pt idx="252">
                  <c:v>19733.5</c:v>
                </c:pt>
                <c:pt idx="253">
                  <c:v>19733.541666666664</c:v>
                </c:pt>
                <c:pt idx="254">
                  <c:v>19733.583333333332</c:v>
                </c:pt>
                <c:pt idx="255">
                  <c:v>19733.625</c:v>
                </c:pt>
                <c:pt idx="256">
                  <c:v>19733.666666666664</c:v>
                </c:pt>
                <c:pt idx="257">
                  <c:v>19733.708333333332</c:v>
                </c:pt>
                <c:pt idx="258">
                  <c:v>19733.75</c:v>
                </c:pt>
                <c:pt idx="259">
                  <c:v>19733.791666666664</c:v>
                </c:pt>
                <c:pt idx="260">
                  <c:v>19733.833333333332</c:v>
                </c:pt>
                <c:pt idx="261">
                  <c:v>19733.875</c:v>
                </c:pt>
                <c:pt idx="262">
                  <c:v>19733.916666666664</c:v>
                </c:pt>
                <c:pt idx="263">
                  <c:v>19733.958333333332</c:v>
                </c:pt>
                <c:pt idx="264">
                  <c:v>19734</c:v>
                </c:pt>
                <c:pt idx="265">
                  <c:v>19734.041666666664</c:v>
                </c:pt>
                <c:pt idx="266">
                  <c:v>19734.083333333332</c:v>
                </c:pt>
                <c:pt idx="267">
                  <c:v>19734.125</c:v>
                </c:pt>
                <c:pt idx="268">
                  <c:v>19734.166666666664</c:v>
                </c:pt>
                <c:pt idx="269">
                  <c:v>19734.208333333332</c:v>
                </c:pt>
                <c:pt idx="270">
                  <c:v>19734.25</c:v>
                </c:pt>
                <c:pt idx="271">
                  <c:v>19734.291666666664</c:v>
                </c:pt>
                <c:pt idx="272">
                  <c:v>19734.333333333332</c:v>
                </c:pt>
                <c:pt idx="273">
                  <c:v>19734.375</c:v>
                </c:pt>
                <c:pt idx="274">
                  <c:v>19734.416666666664</c:v>
                </c:pt>
                <c:pt idx="275">
                  <c:v>19734.458333333332</c:v>
                </c:pt>
                <c:pt idx="276">
                  <c:v>19734.5</c:v>
                </c:pt>
                <c:pt idx="277">
                  <c:v>19734.541666666664</c:v>
                </c:pt>
                <c:pt idx="278">
                  <c:v>19734.583333333332</c:v>
                </c:pt>
                <c:pt idx="279">
                  <c:v>19734.625</c:v>
                </c:pt>
                <c:pt idx="280">
                  <c:v>19734.666666666664</c:v>
                </c:pt>
                <c:pt idx="281">
                  <c:v>19734.708333333332</c:v>
                </c:pt>
                <c:pt idx="282">
                  <c:v>19734.75</c:v>
                </c:pt>
                <c:pt idx="283">
                  <c:v>19734.791666666664</c:v>
                </c:pt>
                <c:pt idx="284">
                  <c:v>19734.833333333332</c:v>
                </c:pt>
                <c:pt idx="285">
                  <c:v>19734.875</c:v>
                </c:pt>
                <c:pt idx="286">
                  <c:v>19734.916666666664</c:v>
                </c:pt>
                <c:pt idx="287">
                  <c:v>19734.958333333332</c:v>
                </c:pt>
                <c:pt idx="288">
                  <c:v>19735</c:v>
                </c:pt>
                <c:pt idx="289">
                  <c:v>19735.041666666664</c:v>
                </c:pt>
                <c:pt idx="290">
                  <c:v>19735.083333333332</c:v>
                </c:pt>
                <c:pt idx="291">
                  <c:v>19735.125</c:v>
                </c:pt>
                <c:pt idx="292">
                  <c:v>19735.166666666664</c:v>
                </c:pt>
                <c:pt idx="293">
                  <c:v>19735.208333333332</c:v>
                </c:pt>
                <c:pt idx="294">
                  <c:v>19735.25</c:v>
                </c:pt>
                <c:pt idx="295">
                  <c:v>19735.291666666664</c:v>
                </c:pt>
                <c:pt idx="296">
                  <c:v>19735.333333333332</c:v>
                </c:pt>
                <c:pt idx="297">
                  <c:v>19735.375</c:v>
                </c:pt>
                <c:pt idx="298">
                  <c:v>19735.416666666664</c:v>
                </c:pt>
                <c:pt idx="299">
                  <c:v>19735.458333333332</c:v>
                </c:pt>
                <c:pt idx="300">
                  <c:v>19735.5</c:v>
                </c:pt>
                <c:pt idx="301">
                  <c:v>19735.541666666664</c:v>
                </c:pt>
                <c:pt idx="302">
                  <c:v>19735.583333333332</c:v>
                </c:pt>
                <c:pt idx="303">
                  <c:v>19735.625</c:v>
                </c:pt>
                <c:pt idx="304">
                  <c:v>19735.666666666664</c:v>
                </c:pt>
                <c:pt idx="305">
                  <c:v>19735.708333333332</c:v>
                </c:pt>
                <c:pt idx="306">
                  <c:v>19735.75</c:v>
                </c:pt>
                <c:pt idx="307">
                  <c:v>19735.791666666664</c:v>
                </c:pt>
                <c:pt idx="308">
                  <c:v>19735.833333333332</c:v>
                </c:pt>
                <c:pt idx="309">
                  <c:v>19735.875</c:v>
                </c:pt>
                <c:pt idx="310">
                  <c:v>19735.916666666664</c:v>
                </c:pt>
                <c:pt idx="311">
                  <c:v>19735.958333333332</c:v>
                </c:pt>
                <c:pt idx="312">
                  <c:v>19736</c:v>
                </c:pt>
                <c:pt idx="313">
                  <c:v>19736.041666666664</c:v>
                </c:pt>
                <c:pt idx="314">
                  <c:v>19736.083333333332</c:v>
                </c:pt>
                <c:pt idx="315">
                  <c:v>19736.125</c:v>
                </c:pt>
                <c:pt idx="316">
                  <c:v>19736.166666666664</c:v>
                </c:pt>
                <c:pt idx="317">
                  <c:v>19736.208333333332</c:v>
                </c:pt>
                <c:pt idx="318">
                  <c:v>19736.25</c:v>
                </c:pt>
                <c:pt idx="319">
                  <c:v>19736.291666666664</c:v>
                </c:pt>
                <c:pt idx="320">
                  <c:v>19736.333333333332</c:v>
                </c:pt>
                <c:pt idx="321">
                  <c:v>19736.375</c:v>
                </c:pt>
                <c:pt idx="322">
                  <c:v>19736.416666666664</c:v>
                </c:pt>
                <c:pt idx="323">
                  <c:v>19736.458333333332</c:v>
                </c:pt>
                <c:pt idx="324">
                  <c:v>19736.5</c:v>
                </c:pt>
                <c:pt idx="325">
                  <c:v>19736.541666666664</c:v>
                </c:pt>
                <c:pt idx="326">
                  <c:v>19736.583333333332</c:v>
                </c:pt>
                <c:pt idx="327">
                  <c:v>19736.625</c:v>
                </c:pt>
                <c:pt idx="328">
                  <c:v>19736.666666666664</c:v>
                </c:pt>
                <c:pt idx="329">
                  <c:v>19736.708333333332</c:v>
                </c:pt>
                <c:pt idx="330">
                  <c:v>19736.75</c:v>
                </c:pt>
                <c:pt idx="331">
                  <c:v>19736.791666666664</c:v>
                </c:pt>
                <c:pt idx="332">
                  <c:v>19736.833333333332</c:v>
                </c:pt>
                <c:pt idx="333">
                  <c:v>19736.875</c:v>
                </c:pt>
                <c:pt idx="334">
                  <c:v>19736.916666666664</c:v>
                </c:pt>
                <c:pt idx="335">
                  <c:v>19736.958333333332</c:v>
                </c:pt>
                <c:pt idx="336">
                  <c:v>19737</c:v>
                </c:pt>
                <c:pt idx="337">
                  <c:v>19737.041666666664</c:v>
                </c:pt>
                <c:pt idx="338">
                  <c:v>19737.083333333332</c:v>
                </c:pt>
                <c:pt idx="339">
                  <c:v>19737.125</c:v>
                </c:pt>
                <c:pt idx="340">
                  <c:v>19737.166666666664</c:v>
                </c:pt>
                <c:pt idx="341">
                  <c:v>19737.208333333332</c:v>
                </c:pt>
                <c:pt idx="342">
                  <c:v>19737.25</c:v>
                </c:pt>
                <c:pt idx="343">
                  <c:v>19737.291666666664</c:v>
                </c:pt>
                <c:pt idx="344">
                  <c:v>19737.333333333332</c:v>
                </c:pt>
                <c:pt idx="345">
                  <c:v>19737.375</c:v>
                </c:pt>
                <c:pt idx="346">
                  <c:v>19737.416666666664</c:v>
                </c:pt>
                <c:pt idx="347">
                  <c:v>19737.458333333332</c:v>
                </c:pt>
                <c:pt idx="348">
                  <c:v>19737.5</c:v>
                </c:pt>
                <c:pt idx="349">
                  <c:v>19737.541666666664</c:v>
                </c:pt>
                <c:pt idx="350">
                  <c:v>19737.583333333332</c:v>
                </c:pt>
                <c:pt idx="351">
                  <c:v>19737.625</c:v>
                </c:pt>
                <c:pt idx="352">
                  <c:v>19737.666666666664</c:v>
                </c:pt>
                <c:pt idx="353">
                  <c:v>19737.708333333332</c:v>
                </c:pt>
                <c:pt idx="354">
                  <c:v>19737.75</c:v>
                </c:pt>
                <c:pt idx="355">
                  <c:v>19737.791666666664</c:v>
                </c:pt>
                <c:pt idx="356">
                  <c:v>19737.833333333332</c:v>
                </c:pt>
                <c:pt idx="357">
                  <c:v>19737.875</c:v>
                </c:pt>
                <c:pt idx="358">
                  <c:v>19737.916666666664</c:v>
                </c:pt>
                <c:pt idx="359">
                  <c:v>19737.958333333332</c:v>
                </c:pt>
                <c:pt idx="360">
                  <c:v>19738</c:v>
                </c:pt>
                <c:pt idx="361">
                  <c:v>19738.041666666664</c:v>
                </c:pt>
                <c:pt idx="362">
                  <c:v>19738.083333333332</c:v>
                </c:pt>
                <c:pt idx="363">
                  <c:v>19738.125</c:v>
                </c:pt>
                <c:pt idx="364">
                  <c:v>19738.166666666664</c:v>
                </c:pt>
                <c:pt idx="365">
                  <c:v>19738.208333333332</c:v>
                </c:pt>
                <c:pt idx="366">
                  <c:v>19738.25</c:v>
                </c:pt>
                <c:pt idx="367">
                  <c:v>19738.291666666664</c:v>
                </c:pt>
                <c:pt idx="368">
                  <c:v>19738.333333333332</c:v>
                </c:pt>
                <c:pt idx="369">
                  <c:v>19738.375</c:v>
                </c:pt>
                <c:pt idx="370">
                  <c:v>19738.416666666664</c:v>
                </c:pt>
                <c:pt idx="371">
                  <c:v>19738.458333333332</c:v>
                </c:pt>
                <c:pt idx="372">
                  <c:v>19738.5</c:v>
                </c:pt>
                <c:pt idx="373">
                  <c:v>19738.541666666664</c:v>
                </c:pt>
                <c:pt idx="374">
                  <c:v>19738.583333333332</c:v>
                </c:pt>
                <c:pt idx="375">
                  <c:v>19738.625</c:v>
                </c:pt>
                <c:pt idx="376">
                  <c:v>19738.666666666664</c:v>
                </c:pt>
                <c:pt idx="377">
                  <c:v>19738.708333333332</c:v>
                </c:pt>
                <c:pt idx="378">
                  <c:v>19738.75</c:v>
                </c:pt>
                <c:pt idx="379">
                  <c:v>19738.791666666664</c:v>
                </c:pt>
                <c:pt idx="380">
                  <c:v>19738.833333333332</c:v>
                </c:pt>
                <c:pt idx="381">
                  <c:v>19738.875</c:v>
                </c:pt>
                <c:pt idx="382">
                  <c:v>19738.916666666664</c:v>
                </c:pt>
                <c:pt idx="383">
                  <c:v>19738.958333333332</c:v>
                </c:pt>
                <c:pt idx="384">
                  <c:v>19739</c:v>
                </c:pt>
                <c:pt idx="385">
                  <c:v>19739.041666666664</c:v>
                </c:pt>
                <c:pt idx="386">
                  <c:v>19739.083333333332</c:v>
                </c:pt>
                <c:pt idx="387">
                  <c:v>19739.125</c:v>
                </c:pt>
                <c:pt idx="388">
                  <c:v>19739.166666666664</c:v>
                </c:pt>
                <c:pt idx="389">
                  <c:v>19739.208333333332</c:v>
                </c:pt>
                <c:pt idx="390">
                  <c:v>19739.25</c:v>
                </c:pt>
                <c:pt idx="391">
                  <c:v>19739.291666666664</c:v>
                </c:pt>
                <c:pt idx="392">
                  <c:v>19739.333333333332</c:v>
                </c:pt>
                <c:pt idx="393">
                  <c:v>19739.375</c:v>
                </c:pt>
                <c:pt idx="394">
                  <c:v>19739.416666666664</c:v>
                </c:pt>
                <c:pt idx="395">
                  <c:v>19739.458333333332</c:v>
                </c:pt>
                <c:pt idx="396">
                  <c:v>19739.5</c:v>
                </c:pt>
                <c:pt idx="397">
                  <c:v>19739.541666666664</c:v>
                </c:pt>
                <c:pt idx="398">
                  <c:v>19739.583333333332</c:v>
                </c:pt>
                <c:pt idx="399">
                  <c:v>19739.625</c:v>
                </c:pt>
                <c:pt idx="400">
                  <c:v>19739.666666666664</c:v>
                </c:pt>
                <c:pt idx="401">
                  <c:v>19739.708333333332</c:v>
                </c:pt>
                <c:pt idx="402">
                  <c:v>19739.75</c:v>
                </c:pt>
                <c:pt idx="403">
                  <c:v>19739.791666666664</c:v>
                </c:pt>
                <c:pt idx="404">
                  <c:v>19739.833333333332</c:v>
                </c:pt>
                <c:pt idx="405">
                  <c:v>19739.875</c:v>
                </c:pt>
                <c:pt idx="406">
                  <c:v>19739.916666666664</c:v>
                </c:pt>
                <c:pt idx="407">
                  <c:v>19739.958333333332</c:v>
                </c:pt>
                <c:pt idx="408">
                  <c:v>19740</c:v>
                </c:pt>
                <c:pt idx="409">
                  <c:v>19740.041666666664</c:v>
                </c:pt>
                <c:pt idx="410">
                  <c:v>19740.083333333332</c:v>
                </c:pt>
                <c:pt idx="411">
                  <c:v>19740.125</c:v>
                </c:pt>
                <c:pt idx="412">
                  <c:v>19740.166666666664</c:v>
                </c:pt>
                <c:pt idx="413">
                  <c:v>19740.208333333332</c:v>
                </c:pt>
                <c:pt idx="414">
                  <c:v>19740.25</c:v>
                </c:pt>
                <c:pt idx="415">
                  <c:v>19740.291666666664</c:v>
                </c:pt>
                <c:pt idx="416">
                  <c:v>19740.333333333332</c:v>
                </c:pt>
                <c:pt idx="417">
                  <c:v>19740.375</c:v>
                </c:pt>
                <c:pt idx="418">
                  <c:v>19740.416666666664</c:v>
                </c:pt>
                <c:pt idx="419">
                  <c:v>19740.458333333332</c:v>
                </c:pt>
                <c:pt idx="420">
                  <c:v>19740.5</c:v>
                </c:pt>
                <c:pt idx="421">
                  <c:v>19740.541666666664</c:v>
                </c:pt>
                <c:pt idx="422">
                  <c:v>19740.583333333332</c:v>
                </c:pt>
                <c:pt idx="423">
                  <c:v>19740.625</c:v>
                </c:pt>
                <c:pt idx="424">
                  <c:v>19740.666666666664</c:v>
                </c:pt>
                <c:pt idx="425">
                  <c:v>19740.708333333332</c:v>
                </c:pt>
                <c:pt idx="426">
                  <c:v>19740.75</c:v>
                </c:pt>
                <c:pt idx="427">
                  <c:v>19740.791666666664</c:v>
                </c:pt>
                <c:pt idx="428">
                  <c:v>19740.833333333332</c:v>
                </c:pt>
                <c:pt idx="429">
                  <c:v>19740.875</c:v>
                </c:pt>
                <c:pt idx="430">
                  <c:v>19740.916666666664</c:v>
                </c:pt>
                <c:pt idx="431">
                  <c:v>19740.958333333332</c:v>
                </c:pt>
                <c:pt idx="432">
                  <c:v>19741</c:v>
                </c:pt>
                <c:pt idx="433">
                  <c:v>19741.041666666664</c:v>
                </c:pt>
                <c:pt idx="434">
                  <c:v>19741.083333333332</c:v>
                </c:pt>
                <c:pt idx="435">
                  <c:v>19741.125</c:v>
                </c:pt>
                <c:pt idx="436">
                  <c:v>19741.166666666664</c:v>
                </c:pt>
                <c:pt idx="437">
                  <c:v>19741.208333333332</c:v>
                </c:pt>
                <c:pt idx="438">
                  <c:v>19741.25</c:v>
                </c:pt>
                <c:pt idx="439">
                  <c:v>19741.291666666664</c:v>
                </c:pt>
                <c:pt idx="440">
                  <c:v>19741.333333333332</c:v>
                </c:pt>
                <c:pt idx="441">
                  <c:v>19741.375</c:v>
                </c:pt>
                <c:pt idx="442">
                  <c:v>19741.416666666664</c:v>
                </c:pt>
                <c:pt idx="443">
                  <c:v>19741.458333333332</c:v>
                </c:pt>
                <c:pt idx="444">
                  <c:v>19741.5</c:v>
                </c:pt>
                <c:pt idx="445">
                  <c:v>19741.541666666664</c:v>
                </c:pt>
                <c:pt idx="446">
                  <c:v>19741.583333333332</c:v>
                </c:pt>
                <c:pt idx="447">
                  <c:v>19741.625</c:v>
                </c:pt>
                <c:pt idx="448">
                  <c:v>19741.666666666664</c:v>
                </c:pt>
                <c:pt idx="449">
                  <c:v>19741.708333333332</c:v>
                </c:pt>
                <c:pt idx="450">
                  <c:v>19741.75</c:v>
                </c:pt>
                <c:pt idx="451">
                  <c:v>19741.791666666664</c:v>
                </c:pt>
                <c:pt idx="452">
                  <c:v>19741.833333333332</c:v>
                </c:pt>
                <c:pt idx="453">
                  <c:v>19741.875</c:v>
                </c:pt>
                <c:pt idx="454">
                  <c:v>19741.916666666664</c:v>
                </c:pt>
                <c:pt idx="455">
                  <c:v>19741.958333333332</c:v>
                </c:pt>
                <c:pt idx="456">
                  <c:v>19742</c:v>
                </c:pt>
                <c:pt idx="457">
                  <c:v>19742.041666666664</c:v>
                </c:pt>
                <c:pt idx="458">
                  <c:v>19742.083333333332</c:v>
                </c:pt>
                <c:pt idx="459">
                  <c:v>19742.125</c:v>
                </c:pt>
                <c:pt idx="460">
                  <c:v>19742.166666666664</c:v>
                </c:pt>
                <c:pt idx="461">
                  <c:v>19742.208333333332</c:v>
                </c:pt>
                <c:pt idx="462">
                  <c:v>19742.25</c:v>
                </c:pt>
                <c:pt idx="463">
                  <c:v>19742.291666666664</c:v>
                </c:pt>
                <c:pt idx="464">
                  <c:v>19742.333333333332</c:v>
                </c:pt>
                <c:pt idx="465">
                  <c:v>19742.375</c:v>
                </c:pt>
                <c:pt idx="466">
                  <c:v>19742.416666666664</c:v>
                </c:pt>
                <c:pt idx="467">
                  <c:v>19742.458333333332</c:v>
                </c:pt>
                <c:pt idx="468">
                  <c:v>19742.5</c:v>
                </c:pt>
                <c:pt idx="469">
                  <c:v>19742.541666666664</c:v>
                </c:pt>
                <c:pt idx="470">
                  <c:v>19742.583333333332</c:v>
                </c:pt>
                <c:pt idx="471">
                  <c:v>19742.625</c:v>
                </c:pt>
                <c:pt idx="472">
                  <c:v>19742.666666666664</c:v>
                </c:pt>
                <c:pt idx="473">
                  <c:v>19742.708333333332</c:v>
                </c:pt>
                <c:pt idx="474">
                  <c:v>19742.75</c:v>
                </c:pt>
                <c:pt idx="475">
                  <c:v>19742.791666666664</c:v>
                </c:pt>
                <c:pt idx="476">
                  <c:v>19742.833333333332</c:v>
                </c:pt>
                <c:pt idx="477">
                  <c:v>19742.875</c:v>
                </c:pt>
                <c:pt idx="478">
                  <c:v>19742.916666666664</c:v>
                </c:pt>
                <c:pt idx="479">
                  <c:v>19742.958333333332</c:v>
                </c:pt>
                <c:pt idx="480">
                  <c:v>19743</c:v>
                </c:pt>
                <c:pt idx="481">
                  <c:v>19743.041666666664</c:v>
                </c:pt>
                <c:pt idx="482">
                  <c:v>19743.083333333332</c:v>
                </c:pt>
                <c:pt idx="483">
                  <c:v>19743.125</c:v>
                </c:pt>
                <c:pt idx="484">
                  <c:v>19743.166666666664</c:v>
                </c:pt>
                <c:pt idx="485">
                  <c:v>19743.208333333332</c:v>
                </c:pt>
                <c:pt idx="486">
                  <c:v>19743.25</c:v>
                </c:pt>
                <c:pt idx="487">
                  <c:v>19743.291666666664</c:v>
                </c:pt>
                <c:pt idx="488">
                  <c:v>19743.333333333332</c:v>
                </c:pt>
                <c:pt idx="489">
                  <c:v>19743.375</c:v>
                </c:pt>
                <c:pt idx="490">
                  <c:v>19743.416666666664</c:v>
                </c:pt>
                <c:pt idx="491">
                  <c:v>19743.458333333332</c:v>
                </c:pt>
                <c:pt idx="492">
                  <c:v>19743.5</c:v>
                </c:pt>
                <c:pt idx="493">
                  <c:v>19743.541666666664</c:v>
                </c:pt>
                <c:pt idx="494">
                  <c:v>19743.583333333332</c:v>
                </c:pt>
                <c:pt idx="495">
                  <c:v>19743.625</c:v>
                </c:pt>
                <c:pt idx="496">
                  <c:v>19743.666666666664</c:v>
                </c:pt>
                <c:pt idx="497">
                  <c:v>19743.708333333332</c:v>
                </c:pt>
                <c:pt idx="498">
                  <c:v>19743.75</c:v>
                </c:pt>
                <c:pt idx="499">
                  <c:v>19743.791666666664</c:v>
                </c:pt>
                <c:pt idx="500">
                  <c:v>19743.833333333332</c:v>
                </c:pt>
                <c:pt idx="501">
                  <c:v>19743.875</c:v>
                </c:pt>
                <c:pt idx="502">
                  <c:v>19743.916666666664</c:v>
                </c:pt>
                <c:pt idx="503">
                  <c:v>19743.958333333332</c:v>
                </c:pt>
                <c:pt idx="504">
                  <c:v>19744</c:v>
                </c:pt>
                <c:pt idx="505">
                  <c:v>19744.041666666664</c:v>
                </c:pt>
                <c:pt idx="506">
                  <c:v>19744.083333333332</c:v>
                </c:pt>
                <c:pt idx="507">
                  <c:v>19744.125</c:v>
                </c:pt>
                <c:pt idx="508">
                  <c:v>19744.166666666664</c:v>
                </c:pt>
                <c:pt idx="509">
                  <c:v>19744.208333333332</c:v>
                </c:pt>
                <c:pt idx="510">
                  <c:v>19744.25</c:v>
                </c:pt>
                <c:pt idx="511">
                  <c:v>19744.291666666664</c:v>
                </c:pt>
                <c:pt idx="512">
                  <c:v>19744.333333333332</c:v>
                </c:pt>
                <c:pt idx="513">
                  <c:v>19744.375</c:v>
                </c:pt>
                <c:pt idx="514">
                  <c:v>19744.416666666664</c:v>
                </c:pt>
                <c:pt idx="515">
                  <c:v>19744.458333333332</c:v>
                </c:pt>
                <c:pt idx="516">
                  <c:v>19744.5</c:v>
                </c:pt>
                <c:pt idx="517">
                  <c:v>19744.541666666664</c:v>
                </c:pt>
                <c:pt idx="518">
                  <c:v>19744.583333333332</c:v>
                </c:pt>
                <c:pt idx="519">
                  <c:v>19744.625</c:v>
                </c:pt>
                <c:pt idx="520">
                  <c:v>19744.666666666664</c:v>
                </c:pt>
                <c:pt idx="521">
                  <c:v>19744.708333333332</c:v>
                </c:pt>
                <c:pt idx="522">
                  <c:v>19744.75</c:v>
                </c:pt>
                <c:pt idx="523">
                  <c:v>19744.791666666664</c:v>
                </c:pt>
                <c:pt idx="524">
                  <c:v>19744.833333333332</c:v>
                </c:pt>
                <c:pt idx="525">
                  <c:v>19744.875</c:v>
                </c:pt>
                <c:pt idx="526">
                  <c:v>19744.916666666664</c:v>
                </c:pt>
                <c:pt idx="527">
                  <c:v>19744.958333333332</c:v>
                </c:pt>
                <c:pt idx="528">
                  <c:v>19745</c:v>
                </c:pt>
                <c:pt idx="529">
                  <c:v>19745.041666666664</c:v>
                </c:pt>
                <c:pt idx="530">
                  <c:v>19745.083333333332</c:v>
                </c:pt>
                <c:pt idx="531">
                  <c:v>19745.125</c:v>
                </c:pt>
                <c:pt idx="532">
                  <c:v>19745.166666666664</c:v>
                </c:pt>
                <c:pt idx="533">
                  <c:v>19745.208333333332</c:v>
                </c:pt>
                <c:pt idx="534">
                  <c:v>19745.25</c:v>
                </c:pt>
                <c:pt idx="535">
                  <c:v>19745.291666666664</c:v>
                </c:pt>
                <c:pt idx="536">
                  <c:v>19745.333333333332</c:v>
                </c:pt>
                <c:pt idx="537">
                  <c:v>19745.375</c:v>
                </c:pt>
                <c:pt idx="538">
                  <c:v>19745.416666666664</c:v>
                </c:pt>
                <c:pt idx="539">
                  <c:v>19745.458333333332</c:v>
                </c:pt>
                <c:pt idx="540">
                  <c:v>19745.5</c:v>
                </c:pt>
                <c:pt idx="541">
                  <c:v>19745.541666666664</c:v>
                </c:pt>
                <c:pt idx="542">
                  <c:v>19745.583333333332</c:v>
                </c:pt>
                <c:pt idx="543">
                  <c:v>19745.625</c:v>
                </c:pt>
                <c:pt idx="544">
                  <c:v>19745.666666666664</c:v>
                </c:pt>
                <c:pt idx="545">
                  <c:v>19745.708333333332</c:v>
                </c:pt>
                <c:pt idx="546">
                  <c:v>19745.75</c:v>
                </c:pt>
                <c:pt idx="547">
                  <c:v>19745.791666666664</c:v>
                </c:pt>
                <c:pt idx="548">
                  <c:v>19745.833333333332</c:v>
                </c:pt>
                <c:pt idx="549">
                  <c:v>19745.875</c:v>
                </c:pt>
                <c:pt idx="550">
                  <c:v>19745.916666666664</c:v>
                </c:pt>
                <c:pt idx="551">
                  <c:v>19745.958333333332</c:v>
                </c:pt>
                <c:pt idx="552">
                  <c:v>19746</c:v>
                </c:pt>
                <c:pt idx="553">
                  <c:v>19746.041666666664</c:v>
                </c:pt>
                <c:pt idx="554">
                  <c:v>19746.083333333332</c:v>
                </c:pt>
                <c:pt idx="555">
                  <c:v>19746.125</c:v>
                </c:pt>
                <c:pt idx="556">
                  <c:v>19746.166666666664</c:v>
                </c:pt>
                <c:pt idx="557">
                  <c:v>19746.208333333332</c:v>
                </c:pt>
                <c:pt idx="558">
                  <c:v>19746.25</c:v>
                </c:pt>
                <c:pt idx="559">
                  <c:v>19746.291666666664</c:v>
                </c:pt>
                <c:pt idx="560">
                  <c:v>19746.333333333332</c:v>
                </c:pt>
                <c:pt idx="561">
                  <c:v>19746.375</c:v>
                </c:pt>
                <c:pt idx="562">
                  <c:v>19746.416666666664</c:v>
                </c:pt>
                <c:pt idx="563">
                  <c:v>19746.458333333332</c:v>
                </c:pt>
                <c:pt idx="564">
                  <c:v>19746.5</c:v>
                </c:pt>
                <c:pt idx="565">
                  <c:v>19746.541666666664</c:v>
                </c:pt>
                <c:pt idx="566">
                  <c:v>19746.583333333332</c:v>
                </c:pt>
                <c:pt idx="567">
                  <c:v>19746.625</c:v>
                </c:pt>
                <c:pt idx="568">
                  <c:v>19746.666666666664</c:v>
                </c:pt>
                <c:pt idx="569">
                  <c:v>19746.708333333332</c:v>
                </c:pt>
                <c:pt idx="570">
                  <c:v>19746.75</c:v>
                </c:pt>
                <c:pt idx="571">
                  <c:v>19746.791666666664</c:v>
                </c:pt>
                <c:pt idx="572">
                  <c:v>19746.833333333332</c:v>
                </c:pt>
                <c:pt idx="573">
                  <c:v>19746.875</c:v>
                </c:pt>
                <c:pt idx="574">
                  <c:v>19746.916666666664</c:v>
                </c:pt>
                <c:pt idx="575">
                  <c:v>19746.958333333332</c:v>
                </c:pt>
                <c:pt idx="576">
                  <c:v>19747</c:v>
                </c:pt>
                <c:pt idx="577">
                  <c:v>19747.041666666664</c:v>
                </c:pt>
                <c:pt idx="578">
                  <c:v>19747.083333333332</c:v>
                </c:pt>
                <c:pt idx="579">
                  <c:v>19747.125</c:v>
                </c:pt>
                <c:pt idx="580">
                  <c:v>19747.166666666664</c:v>
                </c:pt>
                <c:pt idx="581">
                  <c:v>19747.208333333332</c:v>
                </c:pt>
                <c:pt idx="582">
                  <c:v>19747.25</c:v>
                </c:pt>
                <c:pt idx="583">
                  <c:v>19747.291666666664</c:v>
                </c:pt>
                <c:pt idx="584">
                  <c:v>19747.333333333332</c:v>
                </c:pt>
                <c:pt idx="585">
                  <c:v>19747.375</c:v>
                </c:pt>
                <c:pt idx="586">
                  <c:v>19747.416666666664</c:v>
                </c:pt>
                <c:pt idx="587">
                  <c:v>19747.458333333332</c:v>
                </c:pt>
                <c:pt idx="588">
                  <c:v>19747.5</c:v>
                </c:pt>
                <c:pt idx="589">
                  <c:v>19747.541666666664</c:v>
                </c:pt>
                <c:pt idx="590">
                  <c:v>19747.583333333332</c:v>
                </c:pt>
                <c:pt idx="591">
                  <c:v>19747.625</c:v>
                </c:pt>
                <c:pt idx="592">
                  <c:v>19747.666666666664</c:v>
                </c:pt>
                <c:pt idx="593">
                  <c:v>19747.708333333332</c:v>
                </c:pt>
                <c:pt idx="594">
                  <c:v>19747.75</c:v>
                </c:pt>
                <c:pt idx="595">
                  <c:v>19747.791666666664</c:v>
                </c:pt>
                <c:pt idx="596">
                  <c:v>19747.833333333332</c:v>
                </c:pt>
                <c:pt idx="597">
                  <c:v>19747.875</c:v>
                </c:pt>
                <c:pt idx="598">
                  <c:v>19747.916666666664</c:v>
                </c:pt>
                <c:pt idx="599">
                  <c:v>19747.958333333332</c:v>
                </c:pt>
                <c:pt idx="600">
                  <c:v>19748</c:v>
                </c:pt>
                <c:pt idx="601">
                  <c:v>19748.041666666664</c:v>
                </c:pt>
                <c:pt idx="602">
                  <c:v>19748.083333333332</c:v>
                </c:pt>
                <c:pt idx="603">
                  <c:v>19748.125</c:v>
                </c:pt>
                <c:pt idx="604">
                  <c:v>19748.166666666664</c:v>
                </c:pt>
                <c:pt idx="605">
                  <c:v>19748.208333333332</c:v>
                </c:pt>
                <c:pt idx="606">
                  <c:v>19748.25</c:v>
                </c:pt>
                <c:pt idx="607">
                  <c:v>19748.291666666664</c:v>
                </c:pt>
                <c:pt idx="608">
                  <c:v>19748.333333333332</c:v>
                </c:pt>
                <c:pt idx="609">
                  <c:v>19748.375</c:v>
                </c:pt>
                <c:pt idx="610">
                  <c:v>19748.416666666664</c:v>
                </c:pt>
                <c:pt idx="611">
                  <c:v>19748.458333333332</c:v>
                </c:pt>
                <c:pt idx="612">
                  <c:v>19748.5</c:v>
                </c:pt>
                <c:pt idx="613">
                  <c:v>19748.541666666664</c:v>
                </c:pt>
                <c:pt idx="614">
                  <c:v>19748.583333333332</c:v>
                </c:pt>
                <c:pt idx="615">
                  <c:v>19748.625</c:v>
                </c:pt>
                <c:pt idx="616">
                  <c:v>19748.666666666664</c:v>
                </c:pt>
                <c:pt idx="617">
                  <c:v>19748.708333333332</c:v>
                </c:pt>
                <c:pt idx="618">
                  <c:v>19748.75</c:v>
                </c:pt>
                <c:pt idx="619">
                  <c:v>19748.791666666664</c:v>
                </c:pt>
                <c:pt idx="620">
                  <c:v>19748.833333333332</c:v>
                </c:pt>
                <c:pt idx="621">
                  <c:v>19748.875</c:v>
                </c:pt>
                <c:pt idx="622">
                  <c:v>19748.916666666664</c:v>
                </c:pt>
                <c:pt idx="623">
                  <c:v>19748.958333333332</c:v>
                </c:pt>
                <c:pt idx="624">
                  <c:v>19749</c:v>
                </c:pt>
                <c:pt idx="625">
                  <c:v>19749.041666666664</c:v>
                </c:pt>
                <c:pt idx="626">
                  <c:v>19749.083333333332</c:v>
                </c:pt>
                <c:pt idx="627">
                  <c:v>19749.125</c:v>
                </c:pt>
                <c:pt idx="628">
                  <c:v>19749.166666666664</c:v>
                </c:pt>
                <c:pt idx="629">
                  <c:v>19749.208333333332</c:v>
                </c:pt>
                <c:pt idx="630">
                  <c:v>19749.25</c:v>
                </c:pt>
                <c:pt idx="631">
                  <c:v>19749.291666666664</c:v>
                </c:pt>
                <c:pt idx="632">
                  <c:v>19749.333333333332</c:v>
                </c:pt>
                <c:pt idx="633">
                  <c:v>19749.375</c:v>
                </c:pt>
                <c:pt idx="634">
                  <c:v>19749.416666666664</c:v>
                </c:pt>
                <c:pt idx="635">
                  <c:v>19749.458333333332</c:v>
                </c:pt>
                <c:pt idx="636">
                  <c:v>19749.5</c:v>
                </c:pt>
                <c:pt idx="637">
                  <c:v>19749.541666666664</c:v>
                </c:pt>
                <c:pt idx="638">
                  <c:v>19749.583333333332</c:v>
                </c:pt>
                <c:pt idx="639">
                  <c:v>19749.625</c:v>
                </c:pt>
                <c:pt idx="640">
                  <c:v>19749.666666666664</c:v>
                </c:pt>
                <c:pt idx="641">
                  <c:v>19749.708333333332</c:v>
                </c:pt>
                <c:pt idx="642">
                  <c:v>19749.75</c:v>
                </c:pt>
                <c:pt idx="643">
                  <c:v>19749.791666666664</c:v>
                </c:pt>
                <c:pt idx="644">
                  <c:v>19749.833333333332</c:v>
                </c:pt>
                <c:pt idx="645">
                  <c:v>19749.875</c:v>
                </c:pt>
                <c:pt idx="646">
                  <c:v>19749.916666666664</c:v>
                </c:pt>
                <c:pt idx="647">
                  <c:v>19749.958333333332</c:v>
                </c:pt>
                <c:pt idx="648">
                  <c:v>19750</c:v>
                </c:pt>
                <c:pt idx="649">
                  <c:v>19750.041666666664</c:v>
                </c:pt>
                <c:pt idx="650">
                  <c:v>19750.083333333332</c:v>
                </c:pt>
                <c:pt idx="651">
                  <c:v>19750.125</c:v>
                </c:pt>
                <c:pt idx="652">
                  <c:v>19750.166666666664</c:v>
                </c:pt>
                <c:pt idx="653">
                  <c:v>19750.208333333332</c:v>
                </c:pt>
                <c:pt idx="654">
                  <c:v>19750.25</c:v>
                </c:pt>
                <c:pt idx="655">
                  <c:v>19750.291666666664</c:v>
                </c:pt>
                <c:pt idx="656">
                  <c:v>19750.333333333332</c:v>
                </c:pt>
                <c:pt idx="657">
                  <c:v>19750.375</c:v>
                </c:pt>
                <c:pt idx="658">
                  <c:v>19750.416666666664</c:v>
                </c:pt>
                <c:pt idx="659">
                  <c:v>19750.458333333332</c:v>
                </c:pt>
                <c:pt idx="660">
                  <c:v>19750.5</c:v>
                </c:pt>
                <c:pt idx="661">
                  <c:v>19750.541666666664</c:v>
                </c:pt>
                <c:pt idx="662">
                  <c:v>19750.583333333332</c:v>
                </c:pt>
                <c:pt idx="663">
                  <c:v>19750.625</c:v>
                </c:pt>
                <c:pt idx="664">
                  <c:v>19750.666666666664</c:v>
                </c:pt>
                <c:pt idx="665">
                  <c:v>19750.708333333332</c:v>
                </c:pt>
                <c:pt idx="666">
                  <c:v>19750.75</c:v>
                </c:pt>
                <c:pt idx="667">
                  <c:v>19750.791666666664</c:v>
                </c:pt>
                <c:pt idx="668">
                  <c:v>19750.833333333332</c:v>
                </c:pt>
                <c:pt idx="669">
                  <c:v>19750.875</c:v>
                </c:pt>
                <c:pt idx="670">
                  <c:v>19750.916666666664</c:v>
                </c:pt>
                <c:pt idx="671">
                  <c:v>19750.958333333332</c:v>
                </c:pt>
                <c:pt idx="672">
                  <c:v>19751</c:v>
                </c:pt>
                <c:pt idx="673">
                  <c:v>19751.041666666664</c:v>
                </c:pt>
                <c:pt idx="674">
                  <c:v>19751.083333333332</c:v>
                </c:pt>
                <c:pt idx="675">
                  <c:v>19751.125</c:v>
                </c:pt>
                <c:pt idx="676">
                  <c:v>19751.166666666664</c:v>
                </c:pt>
                <c:pt idx="677">
                  <c:v>19751.208333333332</c:v>
                </c:pt>
                <c:pt idx="678">
                  <c:v>19751.25</c:v>
                </c:pt>
                <c:pt idx="679">
                  <c:v>19751.291666666664</c:v>
                </c:pt>
                <c:pt idx="680">
                  <c:v>19751.333333333332</c:v>
                </c:pt>
                <c:pt idx="681">
                  <c:v>19751.375</c:v>
                </c:pt>
                <c:pt idx="682">
                  <c:v>19751.416666666664</c:v>
                </c:pt>
                <c:pt idx="683">
                  <c:v>19751.458333333332</c:v>
                </c:pt>
                <c:pt idx="684">
                  <c:v>19751.5</c:v>
                </c:pt>
                <c:pt idx="685">
                  <c:v>19751.541666666664</c:v>
                </c:pt>
                <c:pt idx="686">
                  <c:v>19751.583333333332</c:v>
                </c:pt>
                <c:pt idx="687">
                  <c:v>19751.625</c:v>
                </c:pt>
                <c:pt idx="688">
                  <c:v>19751.666666666664</c:v>
                </c:pt>
                <c:pt idx="689">
                  <c:v>19751.708333333332</c:v>
                </c:pt>
                <c:pt idx="690">
                  <c:v>19751.75</c:v>
                </c:pt>
                <c:pt idx="691">
                  <c:v>19751.791666666664</c:v>
                </c:pt>
                <c:pt idx="692">
                  <c:v>19751.833333333332</c:v>
                </c:pt>
                <c:pt idx="693">
                  <c:v>19751.875</c:v>
                </c:pt>
                <c:pt idx="694">
                  <c:v>19751.916666666664</c:v>
                </c:pt>
                <c:pt idx="695">
                  <c:v>19751.958333333332</c:v>
                </c:pt>
                <c:pt idx="696">
                  <c:v>19752</c:v>
                </c:pt>
                <c:pt idx="697">
                  <c:v>19752.041666666664</c:v>
                </c:pt>
                <c:pt idx="698">
                  <c:v>19752.083333333332</c:v>
                </c:pt>
                <c:pt idx="699">
                  <c:v>19752.125</c:v>
                </c:pt>
                <c:pt idx="700">
                  <c:v>19752.166666666664</c:v>
                </c:pt>
                <c:pt idx="701">
                  <c:v>19752.208333333332</c:v>
                </c:pt>
                <c:pt idx="702">
                  <c:v>19752.25</c:v>
                </c:pt>
                <c:pt idx="703">
                  <c:v>19752.291666666664</c:v>
                </c:pt>
                <c:pt idx="704">
                  <c:v>19752.333333333332</c:v>
                </c:pt>
                <c:pt idx="705">
                  <c:v>19752.375</c:v>
                </c:pt>
                <c:pt idx="706">
                  <c:v>19752.416666666664</c:v>
                </c:pt>
                <c:pt idx="707">
                  <c:v>19752.458333333332</c:v>
                </c:pt>
                <c:pt idx="708">
                  <c:v>19752.5</c:v>
                </c:pt>
                <c:pt idx="709">
                  <c:v>19752.541666666664</c:v>
                </c:pt>
                <c:pt idx="710">
                  <c:v>19752.583333333332</c:v>
                </c:pt>
                <c:pt idx="711">
                  <c:v>19752.625</c:v>
                </c:pt>
                <c:pt idx="712">
                  <c:v>19752.666666666664</c:v>
                </c:pt>
                <c:pt idx="713">
                  <c:v>19752.708333333332</c:v>
                </c:pt>
                <c:pt idx="714">
                  <c:v>19752.75</c:v>
                </c:pt>
                <c:pt idx="715">
                  <c:v>19752.791666666664</c:v>
                </c:pt>
                <c:pt idx="716">
                  <c:v>19752.833333333332</c:v>
                </c:pt>
                <c:pt idx="717">
                  <c:v>19752.875</c:v>
                </c:pt>
                <c:pt idx="718">
                  <c:v>19752.916666666664</c:v>
                </c:pt>
                <c:pt idx="719">
                  <c:v>19752.958333333332</c:v>
                </c:pt>
                <c:pt idx="720">
                  <c:v>19753</c:v>
                </c:pt>
                <c:pt idx="721">
                  <c:v>19753.041666666664</c:v>
                </c:pt>
                <c:pt idx="722">
                  <c:v>19753.083333333332</c:v>
                </c:pt>
                <c:pt idx="723">
                  <c:v>19753.125</c:v>
                </c:pt>
                <c:pt idx="724">
                  <c:v>19753.166666666664</c:v>
                </c:pt>
                <c:pt idx="725">
                  <c:v>19753.208333333332</c:v>
                </c:pt>
                <c:pt idx="726">
                  <c:v>19753.25</c:v>
                </c:pt>
                <c:pt idx="727">
                  <c:v>19753.291666666664</c:v>
                </c:pt>
                <c:pt idx="728">
                  <c:v>19753.333333333332</c:v>
                </c:pt>
                <c:pt idx="729">
                  <c:v>19753.375</c:v>
                </c:pt>
                <c:pt idx="730">
                  <c:v>19753.416666666664</c:v>
                </c:pt>
                <c:pt idx="731">
                  <c:v>19753.458333333332</c:v>
                </c:pt>
                <c:pt idx="732">
                  <c:v>19753.5</c:v>
                </c:pt>
                <c:pt idx="733">
                  <c:v>19753.541666666664</c:v>
                </c:pt>
                <c:pt idx="734">
                  <c:v>19753.583333333332</c:v>
                </c:pt>
                <c:pt idx="735">
                  <c:v>19753.625</c:v>
                </c:pt>
                <c:pt idx="736">
                  <c:v>19753.666666666664</c:v>
                </c:pt>
                <c:pt idx="737">
                  <c:v>19753.708333333332</c:v>
                </c:pt>
                <c:pt idx="738">
                  <c:v>19753.75</c:v>
                </c:pt>
                <c:pt idx="739">
                  <c:v>19753.791666666664</c:v>
                </c:pt>
                <c:pt idx="740">
                  <c:v>19753.833333333332</c:v>
                </c:pt>
                <c:pt idx="741">
                  <c:v>19753.875</c:v>
                </c:pt>
                <c:pt idx="742">
                  <c:v>19753.916666666664</c:v>
                </c:pt>
                <c:pt idx="743">
                  <c:v>19753.958333333332</c:v>
                </c:pt>
                <c:pt idx="744">
                  <c:v>19754</c:v>
                </c:pt>
                <c:pt idx="745">
                  <c:v>19754.041666666664</c:v>
                </c:pt>
                <c:pt idx="746">
                  <c:v>19754.083333333332</c:v>
                </c:pt>
                <c:pt idx="747">
                  <c:v>19754.125</c:v>
                </c:pt>
                <c:pt idx="748">
                  <c:v>19754.166666666664</c:v>
                </c:pt>
                <c:pt idx="749">
                  <c:v>19754.208333333332</c:v>
                </c:pt>
                <c:pt idx="750">
                  <c:v>19754.25</c:v>
                </c:pt>
                <c:pt idx="751">
                  <c:v>19754.291666666664</c:v>
                </c:pt>
                <c:pt idx="752">
                  <c:v>19754.333333333332</c:v>
                </c:pt>
                <c:pt idx="753">
                  <c:v>19754.375</c:v>
                </c:pt>
                <c:pt idx="754">
                  <c:v>19754.416666666664</c:v>
                </c:pt>
                <c:pt idx="755">
                  <c:v>19754.458333333332</c:v>
                </c:pt>
                <c:pt idx="756">
                  <c:v>19754.5</c:v>
                </c:pt>
                <c:pt idx="757">
                  <c:v>19754.541666666664</c:v>
                </c:pt>
                <c:pt idx="758">
                  <c:v>19754.583333333332</c:v>
                </c:pt>
                <c:pt idx="759">
                  <c:v>19754.625</c:v>
                </c:pt>
                <c:pt idx="760">
                  <c:v>19754.666666666664</c:v>
                </c:pt>
                <c:pt idx="761">
                  <c:v>19754.708333333332</c:v>
                </c:pt>
                <c:pt idx="762">
                  <c:v>19754.75</c:v>
                </c:pt>
                <c:pt idx="763">
                  <c:v>19754.791666666664</c:v>
                </c:pt>
                <c:pt idx="764">
                  <c:v>19754.833333333332</c:v>
                </c:pt>
                <c:pt idx="765">
                  <c:v>19754.875</c:v>
                </c:pt>
                <c:pt idx="766">
                  <c:v>19754.916666666664</c:v>
                </c:pt>
                <c:pt idx="767">
                  <c:v>19754.958333333332</c:v>
                </c:pt>
                <c:pt idx="768">
                  <c:v>19755</c:v>
                </c:pt>
                <c:pt idx="769">
                  <c:v>19755.041666666664</c:v>
                </c:pt>
                <c:pt idx="770">
                  <c:v>19755.083333333332</c:v>
                </c:pt>
                <c:pt idx="771">
                  <c:v>19755.125</c:v>
                </c:pt>
                <c:pt idx="772">
                  <c:v>19755.166666666664</c:v>
                </c:pt>
                <c:pt idx="773">
                  <c:v>19755.208333333332</c:v>
                </c:pt>
                <c:pt idx="774">
                  <c:v>19755.25</c:v>
                </c:pt>
                <c:pt idx="775">
                  <c:v>19755.291666666664</c:v>
                </c:pt>
                <c:pt idx="776">
                  <c:v>19755.333333333332</c:v>
                </c:pt>
                <c:pt idx="777">
                  <c:v>19755.375</c:v>
                </c:pt>
                <c:pt idx="778">
                  <c:v>19755.416666666664</c:v>
                </c:pt>
                <c:pt idx="779">
                  <c:v>19755.458333333332</c:v>
                </c:pt>
                <c:pt idx="780">
                  <c:v>19755.5</c:v>
                </c:pt>
                <c:pt idx="781">
                  <c:v>19755.541666666664</c:v>
                </c:pt>
                <c:pt idx="782">
                  <c:v>19755.583333333332</c:v>
                </c:pt>
                <c:pt idx="783">
                  <c:v>19755.625</c:v>
                </c:pt>
                <c:pt idx="784">
                  <c:v>19755.666666666664</c:v>
                </c:pt>
                <c:pt idx="785">
                  <c:v>19755.708333333332</c:v>
                </c:pt>
                <c:pt idx="786">
                  <c:v>19755.75</c:v>
                </c:pt>
                <c:pt idx="787">
                  <c:v>19755.791666666664</c:v>
                </c:pt>
                <c:pt idx="788">
                  <c:v>19755.833333333332</c:v>
                </c:pt>
                <c:pt idx="789">
                  <c:v>19755.875</c:v>
                </c:pt>
                <c:pt idx="790">
                  <c:v>19755.916666666664</c:v>
                </c:pt>
                <c:pt idx="791">
                  <c:v>19755.958333333332</c:v>
                </c:pt>
                <c:pt idx="792">
                  <c:v>19756</c:v>
                </c:pt>
                <c:pt idx="793">
                  <c:v>19756.041666666664</c:v>
                </c:pt>
                <c:pt idx="794">
                  <c:v>19756.083333333332</c:v>
                </c:pt>
                <c:pt idx="795">
                  <c:v>19756.125</c:v>
                </c:pt>
                <c:pt idx="796">
                  <c:v>19756.166666666664</c:v>
                </c:pt>
                <c:pt idx="797">
                  <c:v>19756.208333333332</c:v>
                </c:pt>
                <c:pt idx="798">
                  <c:v>19756.25</c:v>
                </c:pt>
                <c:pt idx="799">
                  <c:v>19756.291666666664</c:v>
                </c:pt>
                <c:pt idx="800">
                  <c:v>19756.333333333332</c:v>
                </c:pt>
                <c:pt idx="801">
                  <c:v>19756.375</c:v>
                </c:pt>
                <c:pt idx="802">
                  <c:v>19756.416666666664</c:v>
                </c:pt>
                <c:pt idx="803">
                  <c:v>19756.458333333332</c:v>
                </c:pt>
                <c:pt idx="804">
                  <c:v>19756.5</c:v>
                </c:pt>
                <c:pt idx="805">
                  <c:v>19756.541666666664</c:v>
                </c:pt>
                <c:pt idx="806">
                  <c:v>19756.583333333332</c:v>
                </c:pt>
                <c:pt idx="807">
                  <c:v>19756.625</c:v>
                </c:pt>
                <c:pt idx="808">
                  <c:v>19756.666666666664</c:v>
                </c:pt>
                <c:pt idx="809">
                  <c:v>19756.708333333332</c:v>
                </c:pt>
                <c:pt idx="810">
                  <c:v>19756.75</c:v>
                </c:pt>
                <c:pt idx="811">
                  <c:v>19756.791666666664</c:v>
                </c:pt>
                <c:pt idx="812">
                  <c:v>19756.833333333332</c:v>
                </c:pt>
                <c:pt idx="813">
                  <c:v>19756.875</c:v>
                </c:pt>
                <c:pt idx="814">
                  <c:v>19756.916666666664</c:v>
                </c:pt>
                <c:pt idx="815">
                  <c:v>19756.958333333332</c:v>
                </c:pt>
                <c:pt idx="816">
                  <c:v>19757</c:v>
                </c:pt>
                <c:pt idx="817">
                  <c:v>19757.041666666664</c:v>
                </c:pt>
                <c:pt idx="818">
                  <c:v>19757.083333333332</c:v>
                </c:pt>
                <c:pt idx="819">
                  <c:v>19757.125</c:v>
                </c:pt>
                <c:pt idx="820">
                  <c:v>19757.166666666664</c:v>
                </c:pt>
                <c:pt idx="821">
                  <c:v>19757.208333333332</c:v>
                </c:pt>
                <c:pt idx="822">
                  <c:v>19757.25</c:v>
                </c:pt>
                <c:pt idx="823">
                  <c:v>19757.291666666664</c:v>
                </c:pt>
                <c:pt idx="824">
                  <c:v>19757.333333333332</c:v>
                </c:pt>
                <c:pt idx="825">
                  <c:v>19757.375</c:v>
                </c:pt>
                <c:pt idx="826">
                  <c:v>19757.416666666664</c:v>
                </c:pt>
                <c:pt idx="827">
                  <c:v>19757.458333333332</c:v>
                </c:pt>
                <c:pt idx="828">
                  <c:v>19757.5</c:v>
                </c:pt>
                <c:pt idx="829">
                  <c:v>19757.541666666664</c:v>
                </c:pt>
                <c:pt idx="830">
                  <c:v>19757.583333333332</c:v>
                </c:pt>
                <c:pt idx="831">
                  <c:v>19757.625</c:v>
                </c:pt>
                <c:pt idx="832">
                  <c:v>19757.666666666664</c:v>
                </c:pt>
                <c:pt idx="833">
                  <c:v>19757.708333333332</c:v>
                </c:pt>
                <c:pt idx="834">
                  <c:v>19757.75</c:v>
                </c:pt>
                <c:pt idx="835">
                  <c:v>19757.791666666664</c:v>
                </c:pt>
                <c:pt idx="836">
                  <c:v>19757.833333333332</c:v>
                </c:pt>
                <c:pt idx="837">
                  <c:v>19757.875</c:v>
                </c:pt>
                <c:pt idx="838">
                  <c:v>19757.916666666664</c:v>
                </c:pt>
                <c:pt idx="839">
                  <c:v>19757.958333333332</c:v>
                </c:pt>
                <c:pt idx="840">
                  <c:v>19758</c:v>
                </c:pt>
                <c:pt idx="841">
                  <c:v>19758.041666666664</c:v>
                </c:pt>
                <c:pt idx="842">
                  <c:v>19758.083333333332</c:v>
                </c:pt>
                <c:pt idx="843">
                  <c:v>19758.125</c:v>
                </c:pt>
                <c:pt idx="844">
                  <c:v>19758.166666666664</c:v>
                </c:pt>
                <c:pt idx="845">
                  <c:v>19758.208333333332</c:v>
                </c:pt>
                <c:pt idx="846">
                  <c:v>19758.25</c:v>
                </c:pt>
                <c:pt idx="847">
                  <c:v>19758.291666666664</c:v>
                </c:pt>
                <c:pt idx="848">
                  <c:v>19758.333333333332</c:v>
                </c:pt>
                <c:pt idx="849">
                  <c:v>19758.375</c:v>
                </c:pt>
                <c:pt idx="850">
                  <c:v>19758.416666666664</c:v>
                </c:pt>
                <c:pt idx="851">
                  <c:v>19758.458333333332</c:v>
                </c:pt>
                <c:pt idx="852">
                  <c:v>19758.5</c:v>
                </c:pt>
                <c:pt idx="853">
                  <c:v>19758.541666666664</c:v>
                </c:pt>
                <c:pt idx="854">
                  <c:v>19758.583333333332</c:v>
                </c:pt>
                <c:pt idx="855">
                  <c:v>19758.625</c:v>
                </c:pt>
                <c:pt idx="856">
                  <c:v>19758.666666666664</c:v>
                </c:pt>
                <c:pt idx="857">
                  <c:v>19758.708333333332</c:v>
                </c:pt>
                <c:pt idx="858">
                  <c:v>19758.75</c:v>
                </c:pt>
                <c:pt idx="859">
                  <c:v>19758.791666666664</c:v>
                </c:pt>
                <c:pt idx="860">
                  <c:v>19758.833333333332</c:v>
                </c:pt>
                <c:pt idx="861">
                  <c:v>19758.875</c:v>
                </c:pt>
                <c:pt idx="862">
                  <c:v>19758.916666666664</c:v>
                </c:pt>
                <c:pt idx="863">
                  <c:v>19758.958333333332</c:v>
                </c:pt>
                <c:pt idx="864">
                  <c:v>19759</c:v>
                </c:pt>
                <c:pt idx="865">
                  <c:v>19759.041666666664</c:v>
                </c:pt>
                <c:pt idx="866">
                  <c:v>19759.083333333332</c:v>
                </c:pt>
                <c:pt idx="867">
                  <c:v>19759.125</c:v>
                </c:pt>
                <c:pt idx="868">
                  <c:v>19759.166666666664</c:v>
                </c:pt>
                <c:pt idx="869">
                  <c:v>19759.208333333332</c:v>
                </c:pt>
                <c:pt idx="870">
                  <c:v>19759.25</c:v>
                </c:pt>
                <c:pt idx="871">
                  <c:v>19759.291666666664</c:v>
                </c:pt>
                <c:pt idx="872">
                  <c:v>19759.333333333332</c:v>
                </c:pt>
                <c:pt idx="873">
                  <c:v>19759.375</c:v>
                </c:pt>
                <c:pt idx="874">
                  <c:v>19759.416666666664</c:v>
                </c:pt>
                <c:pt idx="875">
                  <c:v>19759.458333333332</c:v>
                </c:pt>
                <c:pt idx="876">
                  <c:v>19759.5</c:v>
                </c:pt>
                <c:pt idx="877">
                  <c:v>19759.541666666664</c:v>
                </c:pt>
                <c:pt idx="878">
                  <c:v>19759.583333333332</c:v>
                </c:pt>
                <c:pt idx="879">
                  <c:v>19759.625</c:v>
                </c:pt>
                <c:pt idx="880">
                  <c:v>19759.666666666664</c:v>
                </c:pt>
                <c:pt idx="881">
                  <c:v>19759.708333333332</c:v>
                </c:pt>
                <c:pt idx="882">
                  <c:v>19759.75</c:v>
                </c:pt>
                <c:pt idx="883">
                  <c:v>19759.791666666664</c:v>
                </c:pt>
                <c:pt idx="884">
                  <c:v>19759.833333333332</c:v>
                </c:pt>
                <c:pt idx="885">
                  <c:v>19759.875</c:v>
                </c:pt>
                <c:pt idx="886">
                  <c:v>19759.916666666664</c:v>
                </c:pt>
                <c:pt idx="887">
                  <c:v>19759.958333333332</c:v>
                </c:pt>
                <c:pt idx="888">
                  <c:v>19760</c:v>
                </c:pt>
                <c:pt idx="889">
                  <c:v>19760.041666666664</c:v>
                </c:pt>
                <c:pt idx="890">
                  <c:v>19760.083333333332</c:v>
                </c:pt>
                <c:pt idx="891">
                  <c:v>19760.125</c:v>
                </c:pt>
                <c:pt idx="892">
                  <c:v>19760.166666666664</c:v>
                </c:pt>
                <c:pt idx="893">
                  <c:v>19760.208333333332</c:v>
                </c:pt>
                <c:pt idx="894">
                  <c:v>19760.25</c:v>
                </c:pt>
                <c:pt idx="895">
                  <c:v>19760.291666666664</c:v>
                </c:pt>
                <c:pt idx="896">
                  <c:v>19760.333333333332</c:v>
                </c:pt>
                <c:pt idx="897">
                  <c:v>19760.375</c:v>
                </c:pt>
                <c:pt idx="898">
                  <c:v>19760.416666666664</c:v>
                </c:pt>
                <c:pt idx="899">
                  <c:v>19760.458333333332</c:v>
                </c:pt>
                <c:pt idx="900">
                  <c:v>19760.5</c:v>
                </c:pt>
                <c:pt idx="901">
                  <c:v>19760.541666666664</c:v>
                </c:pt>
                <c:pt idx="902">
                  <c:v>19760.583333333332</c:v>
                </c:pt>
                <c:pt idx="903">
                  <c:v>19760.625</c:v>
                </c:pt>
                <c:pt idx="904">
                  <c:v>19760.666666666664</c:v>
                </c:pt>
                <c:pt idx="905">
                  <c:v>19760.708333333332</c:v>
                </c:pt>
                <c:pt idx="906">
                  <c:v>19760.75</c:v>
                </c:pt>
                <c:pt idx="907">
                  <c:v>19760.791666666664</c:v>
                </c:pt>
                <c:pt idx="908">
                  <c:v>19760.833333333332</c:v>
                </c:pt>
                <c:pt idx="909">
                  <c:v>19760.875</c:v>
                </c:pt>
                <c:pt idx="910">
                  <c:v>19760.916666666664</c:v>
                </c:pt>
                <c:pt idx="911">
                  <c:v>19760.958333333332</c:v>
                </c:pt>
                <c:pt idx="912">
                  <c:v>19761</c:v>
                </c:pt>
                <c:pt idx="913">
                  <c:v>19761.041666666664</c:v>
                </c:pt>
                <c:pt idx="914">
                  <c:v>19761.083333333332</c:v>
                </c:pt>
                <c:pt idx="915">
                  <c:v>19761.125</c:v>
                </c:pt>
                <c:pt idx="916">
                  <c:v>19761.166666666664</c:v>
                </c:pt>
                <c:pt idx="917">
                  <c:v>19761.208333333332</c:v>
                </c:pt>
                <c:pt idx="918">
                  <c:v>19761.25</c:v>
                </c:pt>
                <c:pt idx="919">
                  <c:v>19761.291666666664</c:v>
                </c:pt>
                <c:pt idx="920">
                  <c:v>19761.333333333332</c:v>
                </c:pt>
                <c:pt idx="921">
                  <c:v>19761.375</c:v>
                </c:pt>
                <c:pt idx="922">
                  <c:v>19761.416666666664</c:v>
                </c:pt>
                <c:pt idx="923">
                  <c:v>19761.458333333332</c:v>
                </c:pt>
                <c:pt idx="924">
                  <c:v>19761.5</c:v>
                </c:pt>
                <c:pt idx="925">
                  <c:v>19761.541666666664</c:v>
                </c:pt>
                <c:pt idx="926">
                  <c:v>19761.583333333332</c:v>
                </c:pt>
                <c:pt idx="927">
                  <c:v>19761.625</c:v>
                </c:pt>
                <c:pt idx="928">
                  <c:v>19761.666666666664</c:v>
                </c:pt>
                <c:pt idx="929">
                  <c:v>19761.708333333332</c:v>
                </c:pt>
                <c:pt idx="930">
                  <c:v>19761.75</c:v>
                </c:pt>
                <c:pt idx="931">
                  <c:v>19761.791666666664</c:v>
                </c:pt>
                <c:pt idx="932">
                  <c:v>19761.833333333332</c:v>
                </c:pt>
                <c:pt idx="933">
                  <c:v>19761.875</c:v>
                </c:pt>
                <c:pt idx="934">
                  <c:v>19761.916666666664</c:v>
                </c:pt>
                <c:pt idx="935">
                  <c:v>19761.958333333332</c:v>
                </c:pt>
                <c:pt idx="936">
                  <c:v>19762</c:v>
                </c:pt>
                <c:pt idx="937">
                  <c:v>19762.041666666664</c:v>
                </c:pt>
                <c:pt idx="938">
                  <c:v>19762.083333333332</c:v>
                </c:pt>
                <c:pt idx="939">
                  <c:v>19762.125</c:v>
                </c:pt>
                <c:pt idx="940">
                  <c:v>19762.166666666664</c:v>
                </c:pt>
                <c:pt idx="941">
                  <c:v>19762.208333333332</c:v>
                </c:pt>
                <c:pt idx="942">
                  <c:v>19762.25</c:v>
                </c:pt>
                <c:pt idx="943">
                  <c:v>19762.291666666664</c:v>
                </c:pt>
                <c:pt idx="944">
                  <c:v>19762.333333333332</c:v>
                </c:pt>
                <c:pt idx="945">
                  <c:v>19762.375</c:v>
                </c:pt>
                <c:pt idx="946">
                  <c:v>19762.416666666664</c:v>
                </c:pt>
                <c:pt idx="947">
                  <c:v>19762.458333333332</c:v>
                </c:pt>
                <c:pt idx="948">
                  <c:v>19762.5</c:v>
                </c:pt>
                <c:pt idx="949">
                  <c:v>19762.541666666664</c:v>
                </c:pt>
                <c:pt idx="950">
                  <c:v>19762.583333333332</c:v>
                </c:pt>
                <c:pt idx="951">
                  <c:v>19762.625</c:v>
                </c:pt>
                <c:pt idx="952">
                  <c:v>19762.666666666664</c:v>
                </c:pt>
                <c:pt idx="953">
                  <c:v>19762.708333333332</c:v>
                </c:pt>
                <c:pt idx="954">
                  <c:v>19762.75</c:v>
                </c:pt>
                <c:pt idx="955">
                  <c:v>19762.791666666664</c:v>
                </c:pt>
                <c:pt idx="956">
                  <c:v>19762.833333333332</c:v>
                </c:pt>
                <c:pt idx="957">
                  <c:v>19762.875</c:v>
                </c:pt>
                <c:pt idx="958">
                  <c:v>19762.916666666664</c:v>
                </c:pt>
                <c:pt idx="959">
                  <c:v>19762.958333333332</c:v>
                </c:pt>
                <c:pt idx="960">
                  <c:v>19763</c:v>
                </c:pt>
                <c:pt idx="961">
                  <c:v>19763.041666666664</c:v>
                </c:pt>
                <c:pt idx="962">
                  <c:v>19763.083333333332</c:v>
                </c:pt>
                <c:pt idx="963">
                  <c:v>19763.125</c:v>
                </c:pt>
                <c:pt idx="964">
                  <c:v>19763.166666666664</c:v>
                </c:pt>
                <c:pt idx="965">
                  <c:v>19763.208333333332</c:v>
                </c:pt>
                <c:pt idx="966">
                  <c:v>19763.25</c:v>
                </c:pt>
                <c:pt idx="967">
                  <c:v>19763.291666666664</c:v>
                </c:pt>
                <c:pt idx="968">
                  <c:v>19763.333333333332</c:v>
                </c:pt>
                <c:pt idx="969">
                  <c:v>19763.375</c:v>
                </c:pt>
                <c:pt idx="970">
                  <c:v>19763.416666666664</c:v>
                </c:pt>
                <c:pt idx="971">
                  <c:v>19763.458333333332</c:v>
                </c:pt>
                <c:pt idx="972">
                  <c:v>19763.5</c:v>
                </c:pt>
                <c:pt idx="973">
                  <c:v>19763.541666666664</c:v>
                </c:pt>
                <c:pt idx="974">
                  <c:v>19763.583333333332</c:v>
                </c:pt>
                <c:pt idx="975">
                  <c:v>19763.625</c:v>
                </c:pt>
                <c:pt idx="976">
                  <c:v>19763.666666666664</c:v>
                </c:pt>
                <c:pt idx="977">
                  <c:v>19763.708333333332</c:v>
                </c:pt>
                <c:pt idx="978">
                  <c:v>19763.75</c:v>
                </c:pt>
                <c:pt idx="979">
                  <c:v>19763.791666666664</c:v>
                </c:pt>
                <c:pt idx="980">
                  <c:v>19763.833333333332</c:v>
                </c:pt>
                <c:pt idx="981">
                  <c:v>19763.875</c:v>
                </c:pt>
                <c:pt idx="982">
                  <c:v>19763.916666666664</c:v>
                </c:pt>
                <c:pt idx="983">
                  <c:v>19763.958333333332</c:v>
                </c:pt>
                <c:pt idx="984">
                  <c:v>19764</c:v>
                </c:pt>
                <c:pt idx="985">
                  <c:v>19764.041666666664</c:v>
                </c:pt>
                <c:pt idx="986">
                  <c:v>19764.083333333332</c:v>
                </c:pt>
                <c:pt idx="987">
                  <c:v>19764.125</c:v>
                </c:pt>
                <c:pt idx="988">
                  <c:v>19764.166666666664</c:v>
                </c:pt>
                <c:pt idx="989">
                  <c:v>19764.208333333332</c:v>
                </c:pt>
                <c:pt idx="990">
                  <c:v>19764.25</c:v>
                </c:pt>
                <c:pt idx="991">
                  <c:v>19764.291666666664</c:v>
                </c:pt>
                <c:pt idx="992">
                  <c:v>19764.333333333332</c:v>
                </c:pt>
                <c:pt idx="993">
                  <c:v>19764.375</c:v>
                </c:pt>
                <c:pt idx="994">
                  <c:v>19764.416666666664</c:v>
                </c:pt>
                <c:pt idx="995">
                  <c:v>19764.458333333332</c:v>
                </c:pt>
                <c:pt idx="996">
                  <c:v>19764.5</c:v>
                </c:pt>
                <c:pt idx="997">
                  <c:v>19764.541666666664</c:v>
                </c:pt>
                <c:pt idx="998">
                  <c:v>19764.583333333332</c:v>
                </c:pt>
                <c:pt idx="999">
                  <c:v>19764.625</c:v>
                </c:pt>
                <c:pt idx="1000">
                  <c:v>19764.666666666664</c:v>
                </c:pt>
                <c:pt idx="1001">
                  <c:v>19764.708333333332</c:v>
                </c:pt>
                <c:pt idx="1002">
                  <c:v>19764.75</c:v>
                </c:pt>
                <c:pt idx="1003">
                  <c:v>19764.791666666664</c:v>
                </c:pt>
                <c:pt idx="1004">
                  <c:v>19764.833333333332</c:v>
                </c:pt>
                <c:pt idx="1005">
                  <c:v>19764.875</c:v>
                </c:pt>
                <c:pt idx="1006">
                  <c:v>19764.916666666664</c:v>
                </c:pt>
                <c:pt idx="1007">
                  <c:v>19764.958333333332</c:v>
                </c:pt>
                <c:pt idx="1008">
                  <c:v>19765</c:v>
                </c:pt>
                <c:pt idx="1009">
                  <c:v>19765.041666666664</c:v>
                </c:pt>
                <c:pt idx="1010">
                  <c:v>19765.083333333332</c:v>
                </c:pt>
                <c:pt idx="1011">
                  <c:v>19765.125</c:v>
                </c:pt>
                <c:pt idx="1012">
                  <c:v>19765.166666666664</c:v>
                </c:pt>
                <c:pt idx="1013">
                  <c:v>19765.208333333332</c:v>
                </c:pt>
                <c:pt idx="1014">
                  <c:v>19765.25</c:v>
                </c:pt>
                <c:pt idx="1015">
                  <c:v>19765.291666666664</c:v>
                </c:pt>
                <c:pt idx="1016">
                  <c:v>19765.333333333332</c:v>
                </c:pt>
                <c:pt idx="1017">
                  <c:v>19765.375</c:v>
                </c:pt>
                <c:pt idx="1018">
                  <c:v>19765.416666666664</c:v>
                </c:pt>
                <c:pt idx="1019">
                  <c:v>19765.458333333332</c:v>
                </c:pt>
                <c:pt idx="1020">
                  <c:v>19765.5</c:v>
                </c:pt>
                <c:pt idx="1021">
                  <c:v>19765.541666666664</c:v>
                </c:pt>
                <c:pt idx="1022">
                  <c:v>19765.583333333332</c:v>
                </c:pt>
                <c:pt idx="1023">
                  <c:v>19765.625</c:v>
                </c:pt>
                <c:pt idx="1024">
                  <c:v>19765.666666666664</c:v>
                </c:pt>
                <c:pt idx="1025">
                  <c:v>19765.708333333332</c:v>
                </c:pt>
                <c:pt idx="1026">
                  <c:v>19765.75</c:v>
                </c:pt>
                <c:pt idx="1027">
                  <c:v>19765.791666666664</c:v>
                </c:pt>
                <c:pt idx="1028">
                  <c:v>19765.833333333332</c:v>
                </c:pt>
                <c:pt idx="1029">
                  <c:v>19765.875</c:v>
                </c:pt>
                <c:pt idx="1030">
                  <c:v>19765.916666666664</c:v>
                </c:pt>
                <c:pt idx="1031">
                  <c:v>19765.958333333332</c:v>
                </c:pt>
                <c:pt idx="1032">
                  <c:v>19766</c:v>
                </c:pt>
                <c:pt idx="1033">
                  <c:v>19766.041666666664</c:v>
                </c:pt>
                <c:pt idx="1034">
                  <c:v>19766.083333333332</c:v>
                </c:pt>
                <c:pt idx="1035">
                  <c:v>19766.125</c:v>
                </c:pt>
                <c:pt idx="1036">
                  <c:v>19766.166666666664</c:v>
                </c:pt>
                <c:pt idx="1037">
                  <c:v>19766.208333333332</c:v>
                </c:pt>
                <c:pt idx="1038">
                  <c:v>19766.25</c:v>
                </c:pt>
                <c:pt idx="1039">
                  <c:v>19766.291666666664</c:v>
                </c:pt>
                <c:pt idx="1040">
                  <c:v>19766.333333333332</c:v>
                </c:pt>
                <c:pt idx="1041">
                  <c:v>19766.375</c:v>
                </c:pt>
                <c:pt idx="1042">
                  <c:v>19766.416666666664</c:v>
                </c:pt>
                <c:pt idx="1043">
                  <c:v>19766.458333333332</c:v>
                </c:pt>
                <c:pt idx="1044">
                  <c:v>19766.5</c:v>
                </c:pt>
                <c:pt idx="1045">
                  <c:v>19766.541666666664</c:v>
                </c:pt>
                <c:pt idx="1046">
                  <c:v>19766.583333333332</c:v>
                </c:pt>
                <c:pt idx="1047">
                  <c:v>19766.625</c:v>
                </c:pt>
                <c:pt idx="1048">
                  <c:v>19766.666666666664</c:v>
                </c:pt>
                <c:pt idx="1049">
                  <c:v>19766.708333333332</c:v>
                </c:pt>
                <c:pt idx="1050">
                  <c:v>19766.75</c:v>
                </c:pt>
                <c:pt idx="1051">
                  <c:v>19766.791666666664</c:v>
                </c:pt>
                <c:pt idx="1052">
                  <c:v>19766.833333333332</c:v>
                </c:pt>
                <c:pt idx="1053">
                  <c:v>19766.875</c:v>
                </c:pt>
                <c:pt idx="1054">
                  <c:v>19766.916666666664</c:v>
                </c:pt>
                <c:pt idx="1055">
                  <c:v>19766.958333333332</c:v>
                </c:pt>
                <c:pt idx="1056">
                  <c:v>19767</c:v>
                </c:pt>
                <c:pt idx="1057">
                  <c:v>19767.041666666664</c:v>
                </c:pt>
                <c:pt idx="1058">
                  <c:v>19767.083333333332</c:v>
                </c:pt>
                <c:pt idx="1059">
                  <c:v>19767.125</c:v>
                </c:pt>
                <c:pt idx="1060">
                  <c:v>19767.166666666664</c:v>
                </c:pt>
                <c:pt idx="1061">
                  <c:v>19767.208333333332</c:v>
                </c:pt>
                <c:pt idx="1062">
                  <c:v>19767.25</c:v>
                </c:pt>
                <c:pt idx="1063">
                  <c:v>19767.291666666664</c:v>
                </c:pt>
                <c:pt idx="1064">
                  <c:v>19767.333333333332</c:v>
                </c:pt>
                <c:pt idx="1065">
                  <c:v>19767.375</c:v>
                </c:pt>
                <c:pt idx="1066">
                  <c:v>19767.416666666664</c:v>
                </c:pt>
                <c:pt idx="1067">
                  <c:v>19767.458333333332</c:v>
                </c:pt>
                <c:pt idx="1068">
                  <c:v>19767.5</c:v>
                </c:pt>
                <c:pt idx="1069">
                  <c:v>19767.541666666664</c:v>
                </c:pt>
                <c:pt idx="1070">
                  <c:v>19767.583333333332</c:v>
                </c:pt>
                <c:pt idx="1071">
                  <c:v>19767.625</c:v>
                </c:pt>
                <c:pt idx="1072">
                  <c:v>19767.666666666664</c:v>
                </c:pt>
                <c:pt idx="1073">
                  <c:v>19767.708333333332</c:v>
                </c:pt>
                <c:pt idx="1074">
                  <c:v>19767.75</c:v>
                </c:pt>
                <c:pt idx="1075">
                  <c:v>19767.791666666664</c:v>
                </c:pt>
                <c:pt idx="1076">
                  <c:v>19767.833333333332</c:v>
                </c:pt>
                <c:pt idx="1077">
                  <c:v>19767.875</c:v>
                </c:pt>
                <c:pt idx="1078">
                  <c:v>19767.916666666664</c:v>
                </c:pt>
                <c:pt idx="1079">
                  <c:v>19767.958333333332</c:v>
                </c:pt>
                <c:pt idx="1080">
                  <c:v>19768</c:v>
                </c:pt>
                <c:pt idx="1081">
                  <c:v>19768.041666666664</c:v>
                </c:pt>
                <c:pt idx="1082">
                  <c:v>19768.083333333332</c:v>
                </c:pt>
                <c:pt idx="1083">
                  <c:v>19768.125</c:v>
                </c:pt>
                <c:pt idx="1084">
                  <c:v>19768.166666666664</c:v>
                </c:pt>
                <c:pt idx="1085">
                  <c:v>19768.208333333332</c:v>
                </c:pt>
                <c:pt idx="1086">
                  <c:v>19768.25</c:v>
                </c:pt>
                <c:pt idx="1087">
                  <c:v>19768.291666666664</c:v>
                </c:pt>
                <c:pt idx="1088">
                  <c:v>19768.333333333332</c:v>
                </c:pt>
                <c:pt idx="1089">
                  <c:v>19768.375</c:v>
                </c:pt>
                <c:pt idx="1090">
                  <c:v>19768.416666666664</c:v>
                </c:pt>
                <c:pt idx="1091">
                  <c:v>19768.458333333332</c:v>
                </c:pt>
                <c:pt idx="1092">
                  <c:v>19768.5</c:v>
                </c:pt>
                <c:pt idx="1093">
                  <c:v>19768.541666666664</c:v>
                </c:pt>
                <c:pt idx="1094">
                  <c:v>19768.583333333332</c:v>
                </c:pt>
                <c:pt idx="1095">
                  <c:v>19768.625</c:v>
                </c:pt>
                <c:pt idx="1096">
                  <c:v>19768.666666666664</c:v>
                </c:pt>
                <c:pt idx="1097">
                  <c:v>19768.708333333332</c:v>
                </c:pt>
                <c:pt idx="1098">
                  <c:v>19768.75</c:v>
                </c:pt>
                <c:pt idx="1099">
                  <c:v>19768.791666666664</c:v>
                </c:pt>
                <c:pt idx="1100">
                  <c:v>19768.833333333332</c:v>
                </c:pt>
                <c:pt idx="1101">
                  <c:v>19768.875</c:v>
                </c:pt>
                <c:pt idx="1102">
                  <c:v>19768.916666666664</c:v>
                </c:pt>
                <c:pt idx="1103">
                  <c:v>19768.958333333332</c:v>
                </c:pt>
                <c:pt idx="1104">
                  <c:v>19769</c:v>
                </c:pt>
                <c:pt idx="1105">
                  <c:v>19769.041666666664</c:v>
                </c:pt>
                <c:pt idx="1106">
                  <c:v>19769.083333333332</c:v>
                </c:pt>
                <c:pt idx="1107">
                  <c:v>19769.125</c:v>
                </c:pt>
                <c:pt idx="1108">
                  <c:v>19769.166666666664</c:v>
                </c:pt>
                <c:pt idx="1109">
                  <c:v>19769.208333333332</c:v>
                </c:pt>
                <c:pt idx="1110">
                  <c:v>19769.25</c:v>
                </c:pt>
                <c:pt idx="1111">
                  <c:v>19769.291666666664</c:v>
                </c:pt>
                <c:pt idx="1112">
                  <c:v>19769.333333333332</c:v>
                </c:pt>
                <c:pt idx="1113">
                  <c:v>19769.375</c:v>
                </c:pt>
                <c:pt idx="1114">
                  <c:v>19769.416666666664</c:v>
                </c:pt>
                <c:pt idx="1115">
                  <c:v>19769.458333333332</c:v>
                </c:pt>
                <c:pt idx="1116">
                  <c:v>19769.5</c:v>
                </c:pt>
                <c:pt idx="1117">
                  <c:v>19769.541666666664</c:v>
                </c:pt>
                <c:pt idx="1118">
                  <c:v>19769.583333333332</c:v>
                </c:pt>
                <c:pt idx="1119">
                  <c:v>19769.625</c:v>
                </c:pt>
                <c:pt idx="1120">
                  <c:v>19769.666666666664</c:v>
                </c:pt>
                <c:pt idx="1121">
                  <c:v>19769.708333333332</c:v>
                </c:pt>
                <c:pt idx="1122">
                  <c:v>19769.75</c:v>
                </c:pt>
                <c:pt idx="1123">
                  <c:v>19769.791666666664</c:v>
                </c:pt>
                <c:pt idx="1124">
                  <c:v>19769.833333333332</c:v>
                </c:pt>
                <c:pt idx="1125">
                  <c:v>19769.875</c:v>
                </c:pt>
                <c:pt idx="1126">
                  <c:v>19769.916666666664</c:v>
                </c:pt>
                <c:pt idx="1127">
                  <c:v>19769.958333333332</c:v>
                </c:pt>
                <c:pt idx="1128">
                  <c:v>19770</c:v>
                </c:pt>
                <c:pt idx="1129">
                  <c:v>19770.041666666664</c:v>
                </c:pt>
                <c:pt idx="1130">
                  <c:v>19770.083333333332</c:v>
                </c:pt>
                <c:pt idx="1131">
                  <c:v>19770.125</c:v>
                </c:pt>
                <c:pt idx="1132">
                  <c:v>19770.166666666664</c:v>
                </c:pt>
                <c:pt idx="1133">
                  <c:v>19770.208333333332</c:v>
                </c:pt>
                <c:pt idx="1134">
                  <c:v>19770.25</c:v>
                </c:pt>
                <c:pt idx="1135">
                  <c:v>19770.291666666664</c:v>
                </c:pt>
                <c:pt idx="1136">
                  <c:v>19770.333333333332</c:v>
                </c:pt>
                <c:pt idx="1137">
                  <c:v>19770.375</c:v>
                </c:pt>
                <c:pt idx="1138">
                  <c:v>19770.416666666664</c:v>
                </c:pt>
                <c:pt idx="1139">
                  <c:v>19770.458333333332</c:v>
                </c:pt>
                <c:pt idx="1140">
                  <c:v>19770.5</c:v>
                </c:pt>
                <c:pt idx="1141">
                  <c:v>19770.541666666664</c:v>
                </c:pt>
                <c:pt idx="1142">
                  <c:v>19770.583333333332</c:v>
                </c:pt>
                <c:pt idx="1143">
                  <c:v>19770.625</c:v>
                </c:pt>
                <c:pt idx="1144">
                  <c:v>19770.666666666664</c:v>
                </c:pt>
                <c:pt idx="1145">
                  <c:v>19770.708333333332</c:v>
                </c:pt>
                <c:pt idx="1146">
                  <c:v>19770.75</c:v>
                </c:pt>
                <c:pt idx="1147">
                  <c:v>19770.791666666664</c:v>
                </c:pt>
                <c:pt idx="1148">
                  <c:v>19770.833333333332</c:v>
                </c:pt>
                <c:pt idx="1149">
                  <c:v>19770.875</c:v>
                </c:pt>
                <c:pt idx="1150">
                  <c:v>19770.916666666664</c:v>
                </c:pt>
                <c:pt idx="1151">
                  <c:v>19770.958333333332</c:v>
                </c:pt>
                <c:pt idx="1152">
                  <c:v>19771</c:v>
                </c:pt>
                <c:pt idx="1153">
                  <c:v>19771.041666666664</c:v>
                </c:pt>
                <c:pt idx="1154">
                  <c:v>19771.083333333332</c:v>
                </c:pt>
                <c:pt idx="1155">
                  <c:v>19771.125</c:v>
                </c:pt>
                <c:pt idx="1156">
                  <c:v>19771.166666666664</c:v>
                </c:pt>
                <c:pt idx="1157">
                  <c:v>19771.208333333332</c:v>
                </c:pt>
                <c:pt idx="1158">
                  <c:v>19771.25</c:v>
                </c:pt>
                <c:pt idx="1159">
                  <c:v>19771.291666666664</c:v>
                </c:pt>
                <c:pt idx="1160">
                  <c:v>19771.333333333332</c:v>
                </c:pt>
                <c:pt idx="1161">
                  <c:v>19771.375</c:v>
                </c:pt>
                <c:pt idx="1162">
                  <c:v>19771.416666666664</c:v>
                </c:pt>
                <c:pt idx="1163">
                  <c:v>19771.458333333332</c:v>
                </c:pt>
                <c:pt idx="1164">
                  <c:v>19771.5</c:v>
                </c:pt>
                <c:pt idx="1165">
                  <c:v>19771.541666666664</c:v>
                </c:pt>
                <c:pt idx="1166">
                  <c:v>19771.583333333332</c:v>
                </c:pt>
                <c:pt idx="1167">
                  <c:v>19771.625</c:v>
                </c:pt>
                <c:pt idx="1168">
                  <c:v>19771.666666666664</c:v>
                </c:pt>
                <c:pt idx="1169">
                  <c:v>19771.708333333332</c:v>
                </c:pt>
                <c:pt idx="1170">
                  <c:v>19771.75</c:v>
                </c:pt>
                <c:pt idx="1171">
                  <c:v>19771.791666666664</c:v>
                </c:pt>
                <c:pt idx="1172">
                  <c:v>19771.833333333332</c:v>
                </c:pt>
                <c:pt idx="1173">
                  <c:v>19771.875</c:v>
                </c:pt>
                <c:pt idx="1174">
                  <c:v>19771.916666666664</c:v>
                </c:pt>
                <c:pt idx="1175">
                  <c:v>19771.958333333332</c:v>
                </c:pt>
                <c:pt idx="1176">
                  <c:v>19772</c:v>
                </c:pt>
                <c:pt idx="1177">
                  <c:v>19772.041666666664</c:v>
                </c:pt>
                <c:pt idx="1178">
                  <c:v>19772.083333333332</c:v>
                </c:pt>
                <c:pt idx="1179">
                  <c:v>19772.125</c:v>
                </c:pt>
                <c:pt idx="1180">
                  <c:v>19772.166666666664</c:v>
                </c:pt>
                <c:pt idx="1181">
                  <c:v>19772.208333333332</c:v>
                </c:pt>
                <c:pt idx="1182">
                  <c:v>19772.25</c:v>
                </c:pt>
                <c:pt idx="1183">
                  <c:v>19772.291666666664</c:v>
                </c:pt>
                <c:pt idx="1184">
                  <c:v>19772.333333333332</c:v>
                </c:pt>
                <c:pt idx="1185">
                  <c:v>19772.375</c:v>
                </c:pt>
                <c:pt idx="1186">
                  <c:v>19772.416666666664</c:v>
                </c:pt>
                <c:pt idx="1187">
                  <c:v>19772.458333333332</c:v>
                </c:pt>
                <c:pt idx="1188">
                  <c:v>19772.5</c:v>
                </c:pt>
                <c:pt idx="1189">
                  <c:v>19772.541666666664</c:v>
                </c:pt>
                <c:pt idx="1190">
                  <c:v>19772.583333333332</c:v>
                </c:pt>
                <c:pt idx="1191">
                  <c:v>19772.625</c:v>
                </c:pt>
                <c:pt idx="1192">
                  <c:v>19772.666666666664</c:v>
                </c:pt>
                <c:pt idx="1193">
                  <c:v>19772.708333333332</c:v>
                </c:pt>
                <c:pt idx="1194">
                  <c:v>19772.75</c:v>
                </c:pt>
                <c:pt idx="1195">
                  <c:v>19772.791666666664</c:v>
                </c:pt>
                <c:pt idx="1196">
                  <c:v>19772.833333333332</c:v>
                </c:pt>
                <c:pt idx="1197">
                  <c:v>19772.875</c:v>
                </c:pt>
                <c:pt idx="1198">
                  <c:v>19772.916666666664</c:v>
                </c:pt>
                <c:pt idx="1199">
                  <c:v>19772.958333333332</c:v>
                </c:pt>
                <c:pt idx="1200">
                  <c:v>19773</c:v>
                </c:pt>
                <c:pt idx="1201">
                  <c:v>19773.041666666664</c:v>
                </c:pt>
                <c:pt idx="1202">
                  <c:v>19773.083333333332</c:v>
                </c:pt>
                <c:pt idx="1203">
                  <c:v>19773.125</c:v>
                </c:pt>
                <c:pt idx="1204">
                  <c:v>19773.166666666664</c:v>
                </c:pt>
                <c:pt idx="1205">
                  <c:v>19773.208333333332</c:v>
                </c:pt>
                <c:pt idx="1206">
                  <c:v>19773.25</c:v>
                </c:pt>
                <c:pt idx="1207">
                  <c:v>19773.291666666664</c:v>
                </c:pt>
                <c:pt idx="1208">
                  <c:v>19773.333333333332</c:v>
                </c:pt>
                <c:pt idx="1209">
                  <c:v>19773.375</c:v>
                </c:pt>
                <c:pt idx="1210">
                  <c:v>19773.416666666664</c:v>
                </c:pt>
                <c:pt idx="1211">
                  <c:v>19773.458333333332</c:v>
                </c:pt>
                <c:pt idx="1212">
                  <c:v>19773.5</c:v>
                </c:pt>
                <c:pt idx="1213">
                  <c:v>19773.541666666664</c:v>
                </c:pt>
                <c:pt idx="1214">
                  <c:v>19773.583333333332</c:v>
                </c:pt>
                <c:pt idx="1215">
                  <c:v>19773.625</c:v>
                </c:pt>
                <c:pt idx="1216">
                  <c:v>19773.666666666664</c:v>
                </c:pt>
                <c:pt idx="1217">
                  <c:v>19773.708333333332</c:v>
                </c:pt>
                <c:pt idx="1218">
                  <c:v>19773.75</c:v>
                </c:pt>
                <c:pt idx="1219">
                  <c:v>19773.791666666664</c:v>
                </c:pt>
                <c:pt idx="1220">
                  <c:v>19773.833333333332</c:v>
                </c:pt>
                <c:pt idx="1221">
                  <c:v>19773.875</c:v>
                </c:pt>
                <c:pt idx="1222">
                  <c:v>19773.916666666664</c:v>
                </c:pt>
                <c:pt idx="1223">
                  <c:v>19773.958333333332</c:v>
                </c:pt>
                <c:pt idx="1224">
                  <c:v>19774</c:v>
                </c:pt>
                <c:pt idx="1225">
                  <c:v>19774.041666666664</c:v>
                </c:pt>
                <c:pt idx="1226">
                  <c:v>19774.083333333332</c:v>
                </c:pt>
                <c:pt idx="1227">
                  <c:v>19774.125</c:v>
                </c:pt>
                <c:pt idx="1228">
                  <c:v>19774.166666666664</c:v>
                </c:pt>
                <c:pt idx="1229">
                  <c:v>19774.208333333332</c:v>
                </c:pt>
                <c:pt idx="1230">
                  <c:v>19774.25</c:v>
                </c:pt>
                <c:pt idx="1231">
                  <c:v>19774.291666666664</c:v>
                </c:pt>
                <c:pt idx="1232">
                  <c:v>19774.333333333332</c:v>
                </c:pt>
                <c:pt idx="1233">
                  <c:v>19774.375</c:v>
                </c:pt>
                <c:pt idx="1234">
                  <c:v>19774.416666666664</c:v>
                </c:pt>
                <c:pt idx="1235">
                  <c:v>19774.458333333332</c:v>
                </c:pt>
                <c:pt idx="1236">
                  <c:v>19774.5</c:v>
                </c:pt>
                <c:pt idx="1237">
                  <c:v>19774.541666666664</c:v>
                </c:pt>
                <c:pt idx="1238">
                  <c:v>19774.583333333332</c:v>
                </c:pt>
                <c:pt idx="1239">
                  <c:v>19774.625</c:v>
                </c:pt>
                <c:pt idx="1240">
                  <c:v>19774.666666666664</c:v>
                </c:pt>
                <c:pt idx="1241">
                  <c:v>19774.708333333332</c:v>
                </c:pt>
                <c:pt idx="1242">
                  <c:v>19774.75</c:v>
                </c:pt>
                <c:pt idx="1243">
                  <c:v>19774.791666666664</c:v>
                </c:pt>
                <c:pt idx="1244">
                  <c:v>19774.833333333332</c:v>
                </c:pt>
                <c:pt idx="1245">
                  <c:v>19774.875</c:v>
                </c:pt>
                <c:pt idx="1246">
                  <c:v>19774.916666666664</c:v>
                </c:pt>
                <c:pt idx="1247">
                  <c:v>19774.958333333332</c:v>
                </c:pt>
                <c:pt idx="1248">
                  <c:v>19775</c:v>
                </c:pt>
                <c:pt idx="1249">
                  <c:v>19775.041666666664</c:v>
                </c:pt>
                <c:pt idx="1250">
                  <c:v>19775.083333333332</c:v>
                </c:pt>
                <c:pt idx="1251">
                  <c:v>19775.125</c:v>
                </c:pt>
                <c:pt idx="1252">
                  <c:v>19775.166666666664</c:v>
                </c:pt>
                <c:pt idx="1253">
                  <c:v>19775.208333333332</c:v>
                </c:pt>
                <c:pt idx="1254">
                  <c:v>19775.25</c:v>
                </c:pt>
                <c:pt idx="1255">
                  <c:v>19775.291666666664</c:v>
                </c:pt>
                <c:pt idx="1256">
                  <c:v>19775.333333333332</c:v>
                </c:pt>
                <c:pt idx="1257">
                  <c:v>19775.375</c:v>
                </c:pt>
                <c:pt idx="1258">
                  <c:v>19775.416666666664</c:v>
                </c:pt>
                <c:pt idx="1259">
                  <c:v>19775.458333333332</c:v>
                </c:pt>
                <c:pt idx="1260">
                  <c:v>19775.5</c:v>
                </c:pt>
                <c:pt idx="1261">
                  <c:v>19775.541666666664</c:v>
                </c:pt>
                <c:pt idx="1262">
                  <c:v>19775.583333333332</c:v>
                </c:pt>
                <c:pt idx="1263">
                  <c:v>19775.625</c:v>
                </c:pt>
                <c:pt idx="1264">
                  <c:v>19775.666666666664</c:v>
                </c:pt>
                <c:pt idx="1265">
                  <c:v>19775.708333333332</c:v>
                </c:pt>
                <c:pt idx="1266">
                  <c:v>19775.75</c:v>
                </c:pt>
                <c:pt idx="1267">
                  <c:v>19775.791666666664</c:v>
                </c:pt>
                <c:pt idx="1268">
                  <c:v>19775.833333333332</c:v>
                </c:pt>
                <c:pt idx="1269">
                  <c:v>19775.875</c:v>
                </c:pt>
                <c:pt idx="1270">
                  <c:v>19775.916666666664</c:v>
                </c:pt>
                <c:pt idx="1271">
                  <c:v>19775.958333333332</c:v>
                </c:pt>
                <c:pt idx="1272">
                  <c:v>19776</c:v>
                </c:pt>
                <c:pt idx="1273">
                  <c:v>19776.041666666664</c:v>
                </c:pt>
                <c:pt idx="1274">
                  <c:v>19776.083333333332</c:v>
                </c:pt>
                <c:pt idx="1275">
                  <c:v>19776.125</c:v>
                </c:pt>
                <c:pt idx="1276">
                  <c:v>19776.166666666664</c:v>
                </c:pt>
                <c:pt idx="1277">
                  <c:v>19776.208333333332</c:v>
                </c:pt>
                <c:pt idx="1278">
                  <c:v>19776.25</c:v>
                </c:pt>
                <c:pt idx="1279">
                  <c:v>19776.291666666664</c:v>
                </c:pt>
                <c:pt idx="1280">
                  <c:v>19776.333333333332</c:v>
                </c:pt>
                <c:pt idx="1281">
                  <c:v>19776.375</c:v>
                </c:pt>
                <c:pt idx="1282">
                  <c:v>19776.416666666664</c:v>
                </c:pt>
                <c:pt idx="1283">
                  <c:v>19776.458333333332</c:v>
                </c:pt>
                <c:pt idx="1284">
                  <c:v>19776.5</c:v>
                </c:pt>
                <c:pt idx="1285">
                  <c:v>19776.541666666664</c:v>
                </c:pt>
                <c:pt idx="1286">
                  <c:v>19776.583333333332</c:v>
                </c:pt>
                <c:pt idx="1287">
                  <c:v>19776.625</c:v>
                </c:pt>
                <c:pt idx="1288">
                  <c:v>19776.666666666664</c:v>
                </c:pt>
                <c:pt idx="1289">
                  <c:v>19776.708333333332</c:v>
                </c:pt>
                <c:pt idx="1290">
                  <c:v>19776.75</c:v>
                </c:pt>
                <c:pt idx="1291">
                  <c:v>19776.791666666664</c:v>
                </c:pt>
                <c:pt idx="1292">
                  <c:v>19776.833333333332</c:v>
                </c:pt>
                <c:pt idx="1293">
                  <c:v>19776.875</c:v>
                </c:pt>
                <c:pt idx="1294">
                  <c:v>19776.916666666664</c:v>
                </c:pt>
                <c:pt idx="1295">
                  <c:v>19776.958333333332</c:v>
                </c:pt>
                <c:pt idx="1296">
                  <c:v>19777</c:v>
                </c:pt>
                <c:pt idx="1297">
                  <c:v>19777.041666666664</c:v>
                </c:pt>
                <c:pt idx="1298">
                  <c:v>19777.083333333332</c:v>
                </c:pt>
                <c:pt idx="1299">
                  <c:v>19777.125</c:v>
                </c:pt>
                <c:pt idx="1300">
                  <c:v>19777.166666666664</c:v>
                </c:pt>
                <c:pt idx="1301">
                  <c:v>19777.208333333332</c:v>
                </c:pt>
                <c:pt idx="1302">
                  <c:v>19777.25</c:v>
                </c:pt>
                <c:pt idx="1303">
                  <c:v>19777.291666666664</c:v>
                </c:pt>
                <c:pt idx="1304">
                  <c:v>19777.333333333332</c:v>
                </c:pt>
                <c:pt idx="1305">
                  <c:v>19777.375</c:v>
                </c:pt>
                <c:pt idx="1306">
                  <c:v>19777.416666666664</c:v>
                </c:pt>
                <c:pt idx="1307">
                  <c:v>19777.458333333332</c:v>
                </c:pt>
                <c:pt idx="1308">
                  <c:v>19777.5</c:v>
                </c:pt>
                <c:pt idx="1309">
                  <c:v>19777.541666666664</c:v>
                </c:pt>
                <c:pt idx="1310">
                  <c:v>19777.583333333332</c:v>
                </c:pt>
                <c:pt idx="1311">
                  <c:v>19777.625</c:v>
                </c:pt>
                <c:pt idx="1312">
                  <c:v>19777.666666666664</c:v>
                </c:pt>
                <c:pt idx="1313">
                  <c:v>19777.708333333332</c:v>
                </c:pt>
                <c:pt idx="1314">
                  <c:v>19777.75</c:v>
                </c:pt>
                <c:pt idx="1315">
                  <c:v>19777.791666666664</c:v>
                </c:pt>
                <c:pt idx="1316">
                  <c:v>19777.833333333332</c:v>
                </c:pt>
                <c:pt idx="1317">
                  <c:v>19777.875</c:v>
                </c:pt>
                <c:pt idx="1318">
                  <c:v>19777.916666666664</c:v>
                </c:pt>
                <c:pt idx="1319">
                  <c:v>19777.958333333332</c:v>
                </c:pt>
                <c:pt idx="1320">
                  <c:v>19778</c:v>
                </c:pt>
                <c:pt idx="1321">
                  <c:v>19778.041666666664</c:v>
                </c:pt>
                <c:pt idx="1322">
                  <c:v>19778.083333333332</c:v>
                </c:pt>
                <c:pt idx="1323">
                  <c:v>19778.125</c:v>
                </c:pt>
                <c:pt idx="1324">
                  <c:v>19778.166666666664</c:v>
                </c:pt>
                <c:pt idx="1325">
                  <c:v>19778.208333333332</c:v>
                </c:pt>
                <c:pt idx="1326">
                  <c:v>19778.25</c:v>
                </c:pt>
                <c:pt idx="1327">
                  <c:v>19778.291666666664</c:v>
                </c:pt>
                <c:pt idx="1328">
                  <c:v>19778.333333333332</c:v>
                </c:pt>
                <c:pt idx="1329">
                  <c:v>19778.375</c:v>
                </c:pt>
                <c:pt idx="1330">
                  <c:v>19778.416666666664</c:v>
                </c:pt>
                <c:pt idx="1331">
                  <c:v>19778.458333333332</c:v>
                </c:pt>
                <c:pt idx="1332">
                  <c:v>19778.5</c:v>
                </c:pt>
                <c:pt idx="1333">
                  <c:v>19778.541666666664</c:v>
                </c:pt>
                <c:pt idx="1334">
                  <c:v>19778.583333333332</c:v>
                </c:pt>
                <c:pt idx="1335">
                  <c:v>19778.625</c:v>
                </c:pt>
                <c:pt idx="1336">
                  <c:v>19778.666666666664</c:v>
                </c:pt>
                <c:pt idx="1337">
                  <c:v>19778.708333333332</c:v>
                </c:pt>
                <c:pt idx="1338">
                  <c:v>19778.75</c:v>
                </c:pt>
                <c:pt idx="1339">
                  <c:v>19778.791666666664</c:v>
                </c:pt>
                <c:pt idx="1340">
                  <c:v>19778.833333333332</c:v>
                </c:pt>
                <c:pt idx="1341">
                  <c:v>19778.875</c:v>
                </c:pt>
                <c:pt idx="1342">
                  <c:v>19778.916666666664</c:v>
                </c:pt>
                <c:pt idx="1343">
                  <c:v>19778.958333333332</c:v>
                </c:pt>
                <c:pt idx="1344">
                  <c:v>19779</c:v>
                </c:pt>
                <c:pt idx="1345">
                  <c:v>19779.041666666664</c:v>
                </c:pt>
                <c:pt idx="1346">
                  <c:v>19779.083333333332</c:v>
                </c:pt>
                <c:pt idx="1347">
                  <c:v>19779.125</c:v>
                </c:pt>
                <c:pt idx="1348">
                  <c:v>19779.166666666664</c:v>
                </c:pt>
                <c:pt idx="1349">
                  <c:v>19779.208333333332</c:v>
                </c:pt>
                <c:pt idx="1350">
                  <c:v>19779.25</c:v>
                </c:pt>
                <c:pt idx="1351">
                  <c:v>19779.291666666664</c:v>
                </c:pt>
                <c:pt idx="1352">
                  <c:v>19779.333333333332</c:v>
                </c:pt>
                <c:pt idx="1353">
                  <c:v>19779.375</c:v>
                </c:pt>
                <c:pt idx="1354">
                  <c:v>19779.416666666664</c:v>
                </c:pt>
                <c:pt idx="1355">
                  <c:v>19779.458333333332</c:v>
                </c:pt>
                <c:pt idx="1356">
                  <c:v>19779.5</c:v>
                </c:pt>
                <c:pt idx="1357">
                  <c:v>19779.541666666664</c:v>
                </c:pt>
                <c:pt idx="1358">
                  <c:v>19779.583333333332</c:v>
                </c:pt>
                <c:pt idx="1359">
                  <c:v>19779.625</c:v>
                </c:pt>
                <c:pt idx="1360">
                  <c:v>19779.666666666664</c:v>
                </c:pt>
                <c:pt idx="1361">
                  <c:v>19779.708333333332</c:v>
                </c:pt>
                <c:pt idx="1362">
                  <c:v>19779.75</c:v>
                </c:pt>
                <c:pt idx="1363">
                  <c:v>19779.791666666664</c:v>
                </c:pt>
                <c:pt idx="1364">
                  <c:v>19779.833333333332</c:v>
                </c:pt>
                <c:pt idx="1365">
                  <c:v>19779.875</c:v>
                </c:pt>
                <c:pt idx="1366">
                  <c:v>19779.916666666664</c:v>
                </c:pt>
                <c:pt idx="1367">
                  <c:v>19779.958333333332</c:v>
                </c:pt>
                <c:pt idx="1368">
                  <c:v>19780</c:v>
                </c:pt>
                <c:pt idx="1369">
                  <c:v>19780.041666666664</c:v>
                </c:pt>
                <c:pt idx="1370">
                  <c:v>19780.083333333332</c:v>
                </c:pt>
                <c:pt idx="1371">
                  <c:v>19780.125</c:v>
                </c:pt>
                <c:pt idx="1372">
                  <c:v>19780.166666666664</c:v>
                </c:pt>
                <c:pt idx="1373">
                  <c:v>19780.208333333332</c:v>
                </c:pt>
                <c:pt idx="1374">
                  <c:v>19780.25</c:v>
                </c:pt>
                <c:pt idx="1375">
                  <c:v>19780.291666666664</c:v>
                </c:pt>
                <c:pt idx="1376">
                  <c:v>19780.333333333332</c:v>
                </c:pt>
                <c:pt idx="1377">
                  <c:v>19780.375</c:v>
                </c:pt>
                <c:pt idx="1378">
                  <c:v>19780.416666666664</c:v>
                </c:pt>
                <c:pt idx="1379">
                  <c:v>19780.458333333332</c:v>
                </c:pt>
                <c:pt idx="1380">
                  <c:v>19780.5</c:v>
                </c:pt>
                <c:pt idx="1381">
                  <c:v>19780.541666666664</c:v>
                </c:pt>
                <c:pt idx="1382">
                  <c:v>19780.583333333332</c:v>
                </c:pt>
                <c:pt idx="1383">
                  <c:v>19780.625</c:v>
                </c:pt>
                <c:pt idx="1384">
                  <c:v>19780.666666666664</c:v>
                </c:pt>
                <c:pt idx="1385">
                  <c:v>19780.708333333332</c:v>
                </c:pt>
                <c:pt idx="1386">
                  <c:v>19780.75</c:v>
                </c:pt>
                <c:pt idx="1387">
                  <c:v>19780.791666666664</c:v>
                </c:pt>
                <c:pt idx="1388">
                  <c:v>19780.833333333332</c:v>
                </c:pt>
                <c:pt idx="1389">
                  <c:v>19780.875</c:v>
                </c:pt>
                <c:pt idx="1390">
                  <c:v>19780.916666666664</c:v>
                </c:pt>
                <c:pt idx="1391">
                  <c:v>19780.958333333332</c:v>
                </c:pt>
                <c:pt idx="1392">
                  <c:v>19781</c:v>
                </c:pt>
                <c:pt idx="1393">
                  <c:v>19781.041666666664</c:v>
                </c:pt>
                <c:pt idx="1394">
                  <c:v>19781.083333333332</c:v>
                </c:pt>
                <c:pt idx="1395">
                  <c:v>19781.125</c:v>
                </c:pt>
                <c:pt idx="1396">
                  <c:v>19781.166666666664</c:v>
                </c:pt>
                <c:pt idx="1397">
                  <c:v>19781.208333333332</c:v>
                </c:pt>
                <c:pt idx="1398">
                  <c:v>19781.25</c:v>
                </c:pt>
                <c:pt idx="1399">
                  <c:v>19781.291666666664</c:v>
                </c:pt>
                <c:pt idx="1400">
                  <c:v>19781.333333333332</c:v>
                </c:pt>
                <c:pt idx="1401">
                  <c:v>19781.375</c:v>
                </c:pt>
                <c:pt idx="1402">
                  <c:v>19781.416666666664</c:v>
                </c:pt>
                <c:pt idx="1403">
                  <c:v>19781.458333333332</c:v>
                </c:pt>
                <c:pt idx="1404">
                  <c:v>19781.5</c:v>
                </c:pt>
                <c:pt idx="1405">
                  <c:v>19781.541666666664</c:v>
                </c:pt>
                <c:pt idx="1406">
                  <c:v>19781.583333333332</c:v>
                </c:pt>
                <c:pt idx="1407">
                  <c:v>19781.625</c:v>
                </c:pt>
                <c:pt idx="1408">
                  <c:v>19781.666666666664</c:v>
                </c:pt>
                <c:pt idx="1409">
                  <c:v>19781.708333333332</c:v>
                </c:pt>
                <c:pt idx="1410">
                  <c:v>19781.75</c:v>
                </c:pt>
                <c:pt idx="1411">
                  <c:v>19781.791666666664</c:v>
                </c:pt>
                <c:pt idx="1412">
                  <c:v>19781.833333333332</c:v>
                </c:pt>
                <c:pt idx="1413">
                  <c:v>19781.875</c:v>
                </c:pt>
                <c:pt idx="1414">
                  <c:v>19781.916666666664</c:v>
                </c:pt>
                <c:pt idx="1415">
                  <c:v>19781.958333333332</c:v>
                </c:pt>
                <c:pt idx="1416">
                  <c:v>19782</c:v>
                </c:pt>
                <c:pt idx="1417">
                  <c:v>19782.041666666664</c:v>
                </c:pt>
                <c:pt idx="1418">
                  <c:v>19782.083333333332</c:v>
                </c:pt>
                <c:pt idx="1419">
                  <c:v>19782.125</c:v>
                </c:pt>
                <c:pt idx="1420">
                  <c:v>19782.166666666664</c:v>
                </c:pt>
                <c:pt idx="1421">
                  <c:v>19782.208333333332</c:v>
                </c:pt>
                <c:pt idx="1422">
                  <c:v>19782.25</c:v>
                </c:pt>
                <c:pt idx="1423">
                  <c:v>19782.291666666664</c:v>
                </c:pt>
                <c:pt idx="1424">
                  <c:v>19782.333333333332</c:v>
                </c:pt>
                <c:pt idx="1425">
                  <c:v>19782.375</c:v>
                </c:pt>
                <c:pt idx="1426">
                  <c:v>19782.416666666664</c:v>
                </c:pt>
                <c:pt idx="1427">
                  <c:v>19782.458333333332</c:v>
                </c:pt>
                <c:pt idx="1428">
                  <c:v>19782.5</c:v>
                </c:pt>
                <c:pt idx="1429">
                  <c:v>19782.541666666664</c:v>
                </c:pt>
                <c:pt idx="1430">
                  <c:v>19782.583333333332</c:v>
                </c:pt>
                <c:pt idx="1431">
                  <c:v>19782.625</c:v>
                </c:pt>
                <c:pt idx="1432">
                  <c:v>19782.666666666664</c:v>
                </c:pt>
                <c:pt idx="1433">
                  <c:v>19782.708333333332</c:v>
                </c:pt>
                <c:pt idx="1434">
                  <c:v>19782.75</c:v>
                </c:pt>
                <c:pt idx="1435">
                  <c:v>19782.791666666664</c:v>
                </c:pt>
                <c:pt idx="1436">
                  <c:v>19782.833333333332</c:v>
                </c:pt>
                <c:pt idx="1437">
                  <c:v>19782.875</c:v>
                </c:pt>
                <c:pt idx="1438">
                  <c:v>19782.916666666664</c:v>
                </c:pt>
                <c:pt idx="1439">
                  <c:v>19782.958333333332</c:v>
                </c:pt>
                <c:pt idx="1440">
                  <c:v>19783</c:v>
                </c:pt>
                <c:pt idx="1441">
                  <c:v>19783.041666666664</c:v>
                </c:pt>
                <c:pt idx="1442">
                  <c:v>19783.083333333332</c:v>
                </c:pt>
                <c:pt idx="1443">
                  <c:v>19783.125</c:v>
                </c:pt>
                <c:pt idx="1444">
                  <c:v>19783.166666666664</c:v>
                </c:pt>
                <c:pt idx="1445">
                  <c:v>19783.208333333332</c:v>
                </c:pt>
                <c:pt idx="1446">
                  <c:v>19783.25</c:v>
                </c:pt>
                <c:pt idx="1447">
                  <c:v>19783.291666666664</c:v>
                </c:pt>
                <c:pt idx="1448">
                  <c:v>19783.333333333332</c:v>
                </c:pt>
                <c:pt idx="1449">
                  <c:v>19783.375</c:v>
                </c:pt>
                <c:pt idx="1450">
                  <c:v>19783.416666666664</c:v>
                </c:pt>
                <c:pt idx="1451">
                  <c:v>19783.458333333332</c:v>
                </c:pt>
                <c:pt idx="1452">
                  <c:v>19783.5</c:v>
                </c:pt>
                <c:pt idx="1453">
                  <c:v>19783.541666666664</c:v>
                </c:pt>
                <c:pt idx="1454">
                  <c:v>19783.583333333332</c:v>
                </c:pt>
                <c:pt idx="1455">
                  <c:v>19783.625</c:v>
                </c:pt>
                <c:pt idx="1456">
                  <c:v>19783.666666666664</c:v>
                </c:pt>
                <c:pt idx="1457">
                  <c:v>19783.708333333332</c:v>
                </c:pt>
                <c:pt idx="1458">
                  <c:v>19783.75</c:v>
                </c:pt>
                <c:pt idx="1459">
                  <c:v>19783.791666666664</c:v>
                </c:pt>
                <c:pt idx="1460">
                  <c:v>19783.833333333332</c:v>
                </c:pt>
                <c:pt idx="1461">
                  <c:v>19783.875</c:v>
                </c:pt>
                <c:pt idx="1462">
                  <c:v>19783.916666666664</c:v>
                </c:pt>
                <c:pt idx="1463">
                  <c:v>19783.958333333332</c:v>
                </c:pt>
                <c:pt idx="1464">
                  <c:v>19784</c:v>
                </c:pt>
                <c:pt idx="1465">
                  <c:v>19784.041666666664</c:v>
                </c:pt>
                <c:pt idx="1466">
                  <c:v>19784.083333333332</c:v>
                </c:pt>
                <c:pt idx="1467">
                  <c:v>19784.125</c:v>
                </c:pt>
                <c:pt idx="1468">
                  <c:v>19784.166666666664</c:v>
                </c:pt>
                <c:pt idx="1469">
                  <c:v>19784.208333333332</c:v>
                </c:pt>
                <c:pt idx="1470">
                  <c:v>19784.25</c:v>
                </c:pt>
                <c:pt idx="1471">
                  <c:v>19784.291666666664</c:v>
                </c:pt>
                <c:pt idx="1472">
                  <c:v>19784.333333333332</c:v>
                </c:pt>
                <c:pt idx="1473">
                  <c:v>19784.375</c:v>
                </c:pt>
                <c:pt idx="1474">
                  <c:v>19784.416666666664</c:v>
                </c:pt>
                <c:pt idx="1475">
                  <c:v>19784.458333333332</c:v>
                </c:pt>
                <c:pt idx="1476">
                  <c:v>19784.5</c:v>
                </c:pt>
                <c:pt idx="1477">
                  <c:v>19784.541666666664</c:v>
                </c:pt>
                <c:pt idx="1478">
                  <c:v>19784.583333333332</c:v>
                </c:pt>
                <c:pt idx="1479">
                  <c:v>19784.625</c:v>
                </c:pt>
                <c:pt idx="1480">
                  <c:v>19784.666666666664</c:v>
                </c:pt>
                <c:pt idx="1481">
                  <c:v>19784.708333333332</c:v>
                </c:pt>
                <c:pt idx="1482">
                  <c:v>19784.75</c:v>
                </c:pt>
                <c:pt idx="1483">
                  <c:v>19784.791666666664</c:v>
                </c:pt>
                <c:pt idx="1484">
                  <c:v>19784.833333333332</c:v>
                </c:pt>
                <c:pt idx="1485">
                  <c:v>19784.875</c:v>
                </c:pt>
                <c:pt idx="1486">
                  <c:v>19784.916666666664</c:v>
                </c:pt>
                <c:pt idx="1487">
                  <c:v>19784.958333333332</c:v>
                </c:pt>
                <c:pt idx="1488">
                  <c:v>19785</c:v>
                </c:pt>
                <c:pt idx="1489">
                  <c:v>19785.041666666664</c:v>
                </c:pt>
                <c:pt idx="1490">
                  <c:v>19785.083333333332</c:v>
                </c:pt>
                <c:pt idx="1491">
                  <c:v>19785.125</c:v>
                </c:pt>
                <c:pt idx="1492">
                  <c:v>19785.166666666664</c:v>
                </c:pt>
                <c:pt idx="1493">
                  <c:v>19785.208333333332</c:v>
                </c:pt>
                <c:pt idx="1494">
                  <c:v>19785.25</c:v>
                </c:pt>
                <c:pt idx="1495">
                  <c:v>19785.291666666664</c:v>
                </c:pt>
                <c:pt idx="1496">
                  <c:v>19785.333333333332</c:v>
                </c:pt>
                <c:pt idx="1497">
                  <c:v>19785.375</c:v>
                </c:pt>
                <c:pt idx="1498">
                  <c:v>19785.416666666664</c:v>
                </c:pt>
                <c:pt idx="1499">
                  <c:v>19785.458333333332</c:v>
                </c:pt>
                <c:pt idx="1500">
                  <c:v>19785.5</c:v>
                </c:pt>
                <c:pt idx="1501">
                  <c:v>19785.541666666664</c:v>
                </c:pt>
                <c:pt idx="1502">
                  <c:v>19785.583333333332</c:v>
                </c:pt>
                <c:pt idx="1503">
                  <c:v>19785.625</c:v>
                </c:pt>
                <c:pt idx="1504">
                  <c:v>19785.666666666664</c:v>
                </c:pt>
                <c:pt idx="1505">
                  <c:v>19785.708333333332</c:v>
                </c:pt>
                <c:pt idx="1506">
                  <c:v>19785.75</c:v>
                </c:pt>
                <c:pt idx="1507">
                  <c:v>19785.791666666664</c:v>
                </c:pt>
                <c:pt idx="1508">
                  <c:v>19785.833333333332</c:v>
                </c:pt>
                <c:pt idx="1509">
                  <c:v>19785.875</c:v>
                </c:pt>
                <c:pt idx="1510">
                  <c:v>19785.916666666664</c:v>
                </c:pt>
                <c:pt idx="1511">
                  <c:v>19785.958333333332</c:v>
                </c:pt>
                <c:pt idx="1512">
                  <c:v>19786</c:v>
                </c:pt>
                <c:pt idx="1513">
                  <c:v>19786.041666666664</c:v>
                </c:pt>
                <c:pt idx="1514">
                  <c:v>19786.083333333332</c:v>
                </c:pt>
                <c:pt idx="1515">
                  <c:v>19786.125</c:v>
                </c:pt>
                <c:pt idx="1516">
                  <c:v>19786.166666666664</c:v>
                </c:pt>
                <c:pt idx="1517">
                  <c:v>19786.208333333332</c:v>
                </c:pt>
                <c:pt idx="1518">
                  <c:v>19786.25</c:v>
                </c:pt>
                <c:pt idx="1519">
                  <c:v>19786.291666666664</c:v>
                </c:pt>
                <c:pt idx="1520">
                  <c:v>19786.333333333332</c:v>
                </c:pt>
                <c:pt idx="1521">
                  <c:v>19786.375</c:v>
                </c:pt>
                <c:pt idx="1522">
                  <c:v>19786.416666666664</c:v>
                </c:pt>
                <c:pt idx="1523">
                  <c:v>19786.458333333332</c:v>
                </c:pt>
                <c:pt idx="1524">
                  <c:v>19786.5</c:v>
                </c:pt>
                <c:pt idx="1525">
                  <c:v>19786.541666666664</c:v>
                </c:pt>
                <c:pt idx="1526">
                  <c:v>19786.583333333332</c:v>
                </c:pt>
                <c:pt idx="1527">
                  <c:v>19786.625</c:v>
                </c:pt>
                <c:pt idx="1528">
                  <c:v>19786.666666666664</c:v>
                </c:pt>
                <c:pt idx="1529">
                  <c:v>19786.708333333332</c:v>
                </c:pt>
                <c:pt idx="1530">
                  <c:v>19786.75</c:v>
                </c:pt>
                <c:pt idx="1531">
                  <c:v>19786.791666666664</c:v>
                </c:pt>
                <c:pt idx="1532">
                  <c:v>19786.833333333332</c:v>
                </c:pt>
                <c:pt idx="1533">
                  <c:v>19786.875</c:v>
                </c:pt>
                <c:pt idx="1534">
                  <c:v>19786.916666666664</c:v>
                </c:pt>
                <c:pt idx="1535">
                  <c:v>19786.958333333332</c:v>
                </c:pt>
                <c:pt idx="1536">
                  <c:v>19787</c:v>
                </c:pt>
                <c:pt idx="1537">
                  <c:v>19787.041666666664</c:v>
                </c:pt>
                <c:pt idx="1538">
                  <c:v>19787.083333333332</c:v>
                </c:pt>
                <c:pt idx="1539">
                  <c:v>19787.125</c:v>
                </c:pt>
                <c:pt idx="1540">
                  <c:v>19787.166666666664</c:v>
                </c:pt>
                <c:pt idx="1541">
                  <c:v>19787.208333333332</c:v>
                </c:pt>
                <c:pt idx="1542">
                  <c:v>19787.25</c:v>
                </c:pt>
                <c:pt idx="1543">
                  <c:v>19787.291666666664</c:v>
                </c:pt>
                <c:pt idx="1544">
                  <c:v>19787.333333333332</c:v>
                </c:pt>
                <c:pt idx="1545">
                  <c:v>19787.375</c:v>
                </c:pt>
                <c:pt idx="1546">
                  <c:v>19787.416666666664</c:v>
                </c:pt>
                <c:pt idx="1547">
                  <c:v>19787.458333333332</c:v>
                </c:pt>
                <c:pt idx="1548">
                  <c:v>19787.5</c:v>
                </c:pt>
                <c:pt idx="1549">
                  <c:v>19787.541666666664</c:v>
                </c:pt>
                <c:pt idx="1550">
                  <c:v>19787.583333333332</c:v>
                </c:pt>
                <c:pt idx="1551">
                  <c:v>19787.625</c:v>
                </c:pt>
                <c:pt idx="1552">
                  <c:v>19787.666666666664</c:v>
                </c:pt>
                <c:pt idx="1553">
                  <c:v>19787.708333333332</c:v>
                </c:pt>
                <c:pt idx="1554">
                  <c:v>19787.75</c:v>
                </c:pt>
                <c:pt idx="1555">
                  <c:v>19787.791666666664</c:v>
                </c:pt>
                <c:pt idx="1556">
                  <c:v>19787.833333333332</c:v>
                </c:pt>
                <c:pt idx="1557">
                  <c:v>19787.875</c:v>
                </c:pt>
                <c:pt idx="1558">
                  <c:v>19787.916666666664</c:v>
                </c:pt>
                <c:pt idx="1559">
                  <c:v>19787.958333333332</c:v>
                </c:pt>
                <c:pt idx="1560">
                  <c:v>19788</c:v>
                </c:pt>
                <c:pt idx="1561">
                  <c:v>19788.041666666664</c:v>
                </c:pt>
                <c:pt idx="1562">
                  <c:v>19788.083333333332</c:v>
                </c:pt>
                <c:pt idx="1563">
                  <c:v>19788.125</c:v>
                </c:pt>
                <c:pt idx="1564">
                  <c:v>19788.166666666664</c:v>
                </c:pt>
                <c:pt idx="1565">
                  <c:v>19788.208333333332</c:v>
                </c:pt>
                <c:pt idx="1566">
                  <c:v>19788.25</c:v>
                </c:pt>
                <c:pt idx="1567">
                  <c:v>19788.291666666664</c:v>
                </c:pt>
                <c:pt idx="1568">
                  <c:v>19788.333333333332</c:v>
                </c:pt>
                <c:pt idx="1569">
                  <c:v>19788.375</c:v>
                </c:pt>
                <c:pt idx="1570">
                  <c:v>19788.416666666664</c:v>
                </c:pt>
                <c:pt idx="1571">
                  <c:v>19788.458333333332</c:v>
                </c:pt>
                <c:pt idx="1572">
                  <c:v>19788.5</c:v>
                </c:pt>
                <c:pt idx="1573">
                  <c:v>19788.541666666664</c:v>
                </c:pt>
                <c:pt idx="1574">
                  <c:v>19788.583333333332</c:v>
                </c:pt>
                <c:pt idx="1575">
                  <c:v>19788.625</c:v>
                </c:pt>
                <c:pt idx="1576">
                  <c:v>19788.666666666664</c:v>
                </c:pt>
                <c:pt idx="1577">
                  <c:v>19788.708333333332</c:v>
                </c:pt>
                <c:pt idx="1578">
                  <c:v>19788.75</c:v>
                </c:pt>
                <c:pt idx="1579">
                  <c:v>19788.791666666664</c:v>
                </c:pt>
                <c:pt idx="1580">
                  <c:v>19788.833333333332</c:v>
                </c:pt>
                <c:pt idx="1581">
                  <c:v>19788.875</c:v>
                </c:pt>
                <c:pt idx="1582">
                  <c:v>19788.916666666664</c:v>
                </c:pt>
                <c:pt idx="1583">
                  <c:v>19788.958333333332</c:v>
                </c:pt>
                <c:pt idx="1584">
                  <c:v>19789</c:v>
                </c:pt>
                <c:pt idx="1585">
                  <c:v>19789.041666666664</c:v>
                </c:pt>
                <c:pt idx="1586">
                  <c:v>19789.083333333332</c:v>
                </c:pt>
                <c:pt idx="1587">
                  <c:v>19789.125</c:v>
                </c:pt>
                <c:pt idx="1588">
                  <c:v>19789.166666666664</c:v>
                </c:pt>
                <c:pt idx="1589">
                  <c:v>19789.208333333332</c:v>
                </c:pt>
                <c:pt idx="1590">
                  <c:v>19789.25</c:v>
                </c:pt>
                <c:pt idx="1591">
                  <c:v>19789.291666666664</c:v>
                </c:pt>
                <c:pt idx="1592">
                  <c:v>19789.333333333332</c:v>
                </c:pt>
                <c:pt idx="1593">
                  <c:v>19789.375</c:v>
                </c:pt>
                <c:pt idx="1594">
                  <c:v>19789.416666666664</c:v>
                </c:pt>
                <c:pt idx="1595">
                  <c:v>19789.458333333332</c:v>
                </c:pt>
                <c:pt idx="1596">
                  <c:v>19789.5</c:v>
                </c:pt>
                <c:pt idx="1597">
                  <c:v>19789.541666666664</c:v>
                </c:pt>
                <c:pt idx="1598">
                  <c:v>19789.583333333332</c:v>
                </c:pt>
                <c:pt idx="1599">
                  <c:v>19789.625</c:v>
                </c:pt>
                <c:pt idx="1600">
                  <c:v>19789.666666666664</c:v>
                </c:pt>
                <c:pt idx="1601">
                  <c:v>19789.708333333332</c:v>
                </c:pt>
                <c:pt idx="1602">
                  <c:v>19789.75</c:v>
                </c:pt>
                <c:pt idx="1603">
                  <c:v>19789.791666666664</c:v>
                </c:pt>
                <c:pt idx="1604">
                  <c:v>19789.833333333332</c:v>
                </c:pt>
                <c:pt idx="1605">
                  <c:v>19789.875</c:v>
                </c:pt>
                <c:pt idx="1606">
                  <c:v>19789.916666666664</c:v>
                </c:pt>
                <c:pt idx="1607">
                  <c:v>19789.958333333332</c:v>
                </c:pt>
                <c:pt idx="1608">
                  <c:v>19790</c:v>
                </c:pt>
                <c:pt idx="1609">
                  <c:v>19790.041666666664</c:v>
                </c:pt>
                <c:pt idx="1610">
                  <c:v>19790.083333333332</c:v>
                </c:pt>
                <c:pt idx="1611">
                  <c:v>19790.125</c:v>
                </c:pt>
                <c:pt idx="1612">
                  <c:v>19790.166666666664</c:v>
                </c:pt>
                <c:pt idx="1613">
                  <c:v>19790.208333333332</c:v>
                </c:pt>
                <c:pt idx="1614">
                  <c:v>19790.25</c:v>
                </c:pt>
                <c:pt idx="1615">
                  <c:v>19790.291666666664</c:v>
                </c:pt>
                <c:pt idx="1616">
                  <c:v>19790.333333333332</c:v>
                </c:pt>
                <c:pt idx="1617">
                  <c:v>19790.375</c:v>
                </c:pt>
                <c:pt idx="1618">
                  <c:v>19790.416666666664</c:v>
                </c:pt>
                <c:pt idx="1619">
                  <c:v>19790.458333333332</c:v>
                </c:pt>
                <c:pt idx="1620">
                  <c:v>19790.5</c:v>
                </c:pt>
                <c:pt idx="1621">
                  <c:v>19790.541666666664</c:v>
                </c:pt>
                <c:pt idx="1622">
                  <c:v>19790.583333333332</c:v>
                </c:pt>
                <c:pt idx="1623">
                  <c:v>19790.625</c:v>
                </c:pt>
                <c:pt idx="1624">
                  <c:v>19790.666666666664</c:v>
                </c:pt>
                <c:pt idx="1625">
                  <c:v>19790.708333333332</c:v>
                </c:pt>
                <c:pt idx="1626">
                  <c:v>19790.75</c:v>
                </c:pt>
                <c:pt idx="1627">
                  <c:v>19790.791666666664</c:v>
                </c:pt>
                <c:pt idx="1628">
                  <c:v>19790.833333333332</c:v>
                </c:pt>
                <c:pt idx="1629">
                  <c:v>19790.875</c:v>
                </c:pt>
                <c:pt idx="1630">
                  <c:v>19790.916666666664</c:v>
                </c:pt>
                <c:pt idx="1631">
                  <c:v>19790.958333333332</c:v>
                </c:pt>
                <c:pt idx="1632">
                  <c:v>19791</c:v>
                </c:pt>
                <c:pt idx="1633">
                  <c:v>19791.041666666664</c:v>
                </c:pt>
                <c:pt idx="1634">
                  <c:v>19791.083333333332</c:v>
                </c:pt>
                <c:pt idx="1635">
                  <c:v>19791.125</c:v>
                </c:pt>
                <c:pt idx="1636">
                  <c:v>19791.166666666664</c:v>
                </c:pt>
                <c:pt idx="1637">
                  <c:v>19791.208333333332</c:v>
                </c:pt>
                <c:pt idx="1638">
                  <c:v>19791.25</c:v>
                </c:pt>
                <c:pt idx="1639">
                  <c:v>19791.291666666664</c:v>
                </c:pt>
                <c:pt idx="1640">
                  <c:v>19791.333333333332</c:v>
                </c:pt>
                <c:pt idx="1641">
                  <c:v>19791.375</c:v>
                </c:pt>
                <c:pt idx="1642">
                  <c:v>19791.416666666664</c:v>
                </c:pt>
                <c:pt idx="1643">
                  <c:v>19791.458333333332</c:v>
                </c:pt>
                <c:pt idx="1644">
                  <c:v>19791.5</c:v>
                </c:pt>
                <c:pt idx="1645">
                  <c:v>19791.541666666664</c:v>
                </c:pt>
                <c:pt idx="1646">
                  <c:v>19791.583333333332</c:v>
                </c:pt>
                <c:pt idx="1647">
                  <c:v>19791.625</c:v>
                </c:pt>
                <c:pt idx="1648">
                  <c:v>19791.666666666664</c:v>
                </c:pt>
                <c:pt idx="1649">
                  <c:v>19791.708333333332</c:v>
                </c:pt>
                <c:pt idx="1650">
                  <c:v>19791.75</c:v>
                </c:pt>
                <c:pt idx="1651">
                  <c:v>19791.791666666664</c:v>
                </c:pt>
                <c:pt idx="1652">
                  <c:v>19791.833333333332</c:v>
                </c:pt>
                <c:pt idx="1653">
                  <c:v>19791.875</c:v>
                </c:pt>
                <c:pt idx="1654">
                  <c:v>19791.916666666664</c:v>
                </c:pt>
                <c:pt idx="1655">
                  <c:v>19791.958333333332</c:v>
                </c:pt>
                <c:pt idx="1656">
                  <c:v>19792</c:v>
                </c:pt>
                <c:pt idx="1657">
                  <c:v>19792.041666666664</c:v>
                </c:pt>
                <c:pt idx="1658">
                  <c:v>19792.083333333332</c:v>
                </c:pt>
                <c:pt idx="1659">
                  <c:v>19792.125</c:v>
                </c:pt>
                <c:pt idx="1660">
                  <c:v>19792.166666666664</c:v>
                </c:pt>
                <c:pt idx="1661">
                  <c:v>19792.208333333332</c:v>
                </c:pt>
                <c:pt idx="1662">
                  <c:v>19792.25</c:v>
                </c:pt>
                <c:pt idx="1663">
                  <c:v>19792.291666666664</c:v>
                </c:pt>
                <c:pt idx="1664">
                  <c:v>19792.333333333332</c:v>
                </c:pt>
                <c:pt idx="1665">
                  <c:v>19792.375</c:v>
                </c:pt>
                <c:pt idx="1666">
                  <c:v>19792.416666666664</c:v>
                </c:pt>
                <c:pt idx="1667">
                  <c:v>19792.458333333332</c:v>
                </c:pt>
                <c:pt idx="1668">
                  <c:v>19792.5</c:v>
                </c:pt>
                <c:pt idx="1669">
                  <c:v>19792.541666666664</c:v>
                </c:pt>
                <c:pt idx="1670">
                  <c:v>19792.583333333332</c:v>
                </c:pt>
                <c:pt idx="1671">
                  <c:v>19792.625</c:v>
                </c:pt>
                <c:pt idx="1672">
                  <c:v>19792.666666666664</c:v>
                </c:pt>
                <c:pt idx="1673">
                  <c:v>19792.708333333332</c:v>
                </c:pt>
                <c:pt idx="1674">
                  <c:v>19792.75</c:v>
                </c:pt>
                <c:pt idx="1675">
                  <c:v>19792.791666666664</c:v>
                </c:pt>
                <c:pt idx="1676">
                  <c:v>19792.833333333332</c:v>
                </c:pt>
                <c:pt idx="1677">
                  <c:v>19792.875</c:v>
                </c:pt>
                <c:pt idx="1678">
                  <c:v>19792.916666666664</c:v>
                </c:pt>
                <c:pt idx="1679">
                  <c:v>19792.958333333332</c:v>
                </c:pt>
                <c:pt idx="1680">
                  <c:v>19793</c:v>
                </c:pt>
                <c:pt idx="1681">
                  <c:v>19793.041666666664</c:v>
                </c:pt>
                <c:pt idx="1682">
                  <c:v>19793.083333333332</c:v>
                </c:pt>
                <c:pt idx="1683">
                  <c:v>19793.125</c:v>
                </c:pt>
                <c:pt idx="1684">
                  <c:v>19793.166666666664</c:v>
                </c:pt>
                <c:pt idx="1685">
                  <c:v>19793.208333333332</c:v>
                </c:pt>
                <c:pt idx="1686">
                  <c:v>19793.25</c:v>
                </c:pt>
                <c:pt idx="1687">
                  <c:v>19793.291666666664</c:v>
                </c:pt>
                <c:pt idx="1688">
                  <c:v>19793.333333333332</c:v>
                </c:pt>
                <c:pt idx="1689">
                  <c:v>19793.375</c:v>
                </c:pt>
                <c:pt idx="1690">
                  <c:v>19793.416666666664</c:v>
                </c:pt>
                <c:pt idx="1691">
                  <c:v>19793.458333333332</c:v>
                </c:pt>
                <c:pt idx="1692">
                  <c:v>19793.5</c:v>
                </c:pt>
                <c:pt idx="1693">
                  <c:v>19793.541666666664</c:v>
                </c:pt>
                <c:pt idx="1694">
                  <c:v>19793.583333333332</c:v>
                </c:pt>
                <c:pt idx="1695">
                  <c:v>19793.625</c:v>
                </c:pt>
                <c:pt idx="1696">
                  <c:v>19793.666666666664</c:v>
                </c:pt>
                <c:pt idx="1697">
                  <c:v>19793.708333333332</c:v>
                </c:pt>
                <c:pt idx="1698">
                  <c:v>19793.75</c:v>
                </c:pt>
                <c:pt idx="1699">
                  <c:v>19793.791666666664</c:v>
                </c:pt>
                <c:pt idx="1700">
                  <c:v>19793.833333333332</c:v>
                </c:pt>
                <c:pt idx="1701">
                  <c:v>19793.875</c:v>
                </c:pt>
                <c:pt idx="1702">
                  <c:v>19793.916666666664</c:v>
                </c:pt>
                <c:pt idx="1703">
                  <c:v>19793.958333333332</c:v>
                </c:pt>
                <c:pt idx="1704">
                  <c:v>19794</c:v>
                </c:pt>
                <c:pt idx="1705">
                  <c:v>19794.041666666664</c:v>
                </c:pt>
                <c:pt idx="1706">
                  <c:v>19794.083333333332</c:v>
                </c:pt>
                <c:pt idx="1707">
                  <c:v>19794.125</c:v>
                </c:pt>
                <c:pt idx="1708">
                  <c:v>19794.166666666664</c:v>
                </c:pt>
                <c:pt idx="1709">
                  <c:v>19794.208333333332</c:v>
                </c:pt>
                <c:pt idx="1710">
                  <c:v>19794.25</c:v>
                </c:pt>
                <c:pt idx="1711">
                  <c:v>19794.291666666664</c:v>
                </c:pt>
                <c:pt idx="1712">
                  <c:v>19794.333333333332</c:v>
                </c:pt>
                <c:pt idx="1713">
                  <c:v>19794.375</c:v>
                </c:pt>
                <c:pt idx="1714">
                  <c:v>19794.416666666664</c:v>
                </c:pt>
                <c:pt idx="1715">
                  <c:v>19794.458333333332</c:v>
                </c:pt>
                <c:pt idx="1716">
                  <c:v>19794.5</c:v>
                </c:pt>
                <c:pt idx="1717">
                  <c:v>19794.541666666664</c:v>
                </c:pt>
                <c:pt idx="1718">
                  <c:v>19794.583333333332</c:v>
                </c:pt>
                <c:pt idx="1719">
                  <c:v>19794.625</c:v>
                </c:pt>
                <c:pt idx="1720">
                  <c:v>19794.666666666664</c:v>
                </c:pt>
                <c:pt idx="1721">
                  <c:v>19794.708333333332</c:v>
                </c:pt>
                <c:pt idx="1722">
                  <c:v>19794.75</c:v>
                </c:pt>
                <c:pt idx="1723">
                  <c:v>19794.791666666664</c:v>
                </c:pt>
                <c:pt idx="1724">
                  <c:v>19794.833333333332</c:v>
                </c:pt>
                <c:pt idx="1725">
                  <c:v>19794.875</c:v>
                </c:pt>
                <c:pt idx="1726">
                  <c:v>19794.916666666664</c:v>
                </c:pt>
                <c:pt idx="1727">
                  <c:v>19794.958333333332</c:v>
                </c:pt>
                <c:pt idx="1728">
                  <c:v>19795</c:v>
                </c:pt>
                <c:pt idx="1729">
                  <c:v>19795.041666666664</c:v>
                </c:pt>
                <c:pt idx="1730">
                  <c:v>19795.083333333332</c:v>
                </c:pt>
                <c:pt idx="1731">
                  <c:v>19795.125</c:v>
                </c:pt>
                <c:pt idx="1732">
                  <c:v>19795.166666666664</c:v>
                </c:pt>
                <c:pt idx="1733">
                  <c:v>19795.208333333332</c:v>
                </c:pt>
                <c:pt idx="1734">
                  <c:v>19795.25</c:v>
                </c:pt>
                <c:pt idx="1735">
                  <c:v>19795.291666666664</c:v>
                </c:pt>
                <c:pt idx="1736">
                  <c:v>19795.333333333332</c:v>
                </c:pt>
                <c:pt idx="1737">
                  <c:v>19795.375</c:v>
                </c:pt>
                <c:pt idx="1738">
                  <c:v>19795.416666666664</c:v>
                </c:pt>
                <c:pt idx="1739">
                  <c:v>19795.458333333332</c:v>
                </c:pt>
                <c:pt idx="1740">
                  <c:v>19795.5</c:v>
                </c:pt>
                <c:pt idx="1741">
                  <c:v>19795.541666666664</c:v>
                </c:pt>
                <c:pt idx="1742">
                  <c:v>19795.583333333332</c:v>
                </c:pt>
                <c:pt idx="1743">
                  <c:v>19795.625</c:v>
                </c:pt>
                <c:pt idx="1744">
                  <c:v>19795.666666666664</c:v>
                </c:pt>
                <c:pt idx="1745">
                  <c:v>19795.708333333332</c:v>
                </c:pt>
                <c:pt idx="1746">
                  <c:v>19795.75</c:v>
                </c:pt>
                <c:pt idx="1747">
                  <c:v>19795.791666666664</c:v>
                </c:pt>
                <c:pt idx="1748">
                  <c:v>19795.833333333332</c:v>
                </c:pt>
                <c:pt idx="1749">
                  <c:v>19795.875</c:v>
                </c:pt>
                <c:pt idx="1750">
                  <c:v>19795.916666666664</c:v>
                </c:pt>
                <c:pt idx="1751">
                  <c:v>19795.958333333332</c:v>
                </c:pt>
                <c:pt idx="1752">
                  <c:v>19796</c:v>
                </c:pt>
                <c:pt idx="1753">
                  <c:v>19796.041666666664</c:v>
                </c:pt>
                <c:pt idx="1754">
                  <c:v>19796.083333333332</c:v>
                </c:pt>
                <c:pt idx="1755">
                  <c:v>19796.125</c:v>
                </c:pt>
                <c:pt idx="1756">
                  <c:v>19796.166666666664</c:v>
                </c:pt>
                <c:pt idx="1757">
                  <c:v>19796.208333333332</c:v>
                </c:pt>
                <c:pt idx="1758">
                  <c:v>19796.25</c:v>
                </c:pt>
                <c:pt idx="1759">
                  <c:v>19796.291666666664</c:v>
                </c:pt>
                <c:pt idx="1760">
                  <c:v>19796.333333333332</c:v>
                </c:pt>
                <c:pt idx="1761">
                  <c:v>19796.375</c:v>
                </c:pt>
                <c:pt idx="1762">
                  <c:v>19796.416666666664</c:v>
                </c:pt>
                <c:pt idx="1763">
                  <c:v>19796.458333333332</c:v>
                </c:pt>
                <c:pt idx="1764">
                  <c:v>19796.5</c:v>
                </c:pt>
                <c:pt idx="1765">
                  <c:v>19796.541666666664</c:v>
                </c:pt>
                <c:pt idx="1766">
                  <c:v>19796.583333333332</c:v>
                </c:pt>
                <c:pt idx="1767">
                  <c:v>19796.625</c:v>
                </c:pt>
                <c:pt idx="1768">
                  <c:v>19796.666666666664</c:v>
                </c:pt>
                <c:pt idx="1769">
                  <c:v>19796.708333333332</c:v>
                </c:pt>
                <c:pt idx="1770">
                  <c:v>19796.75</c:v>
                </c:pt>
                <c:pt idx="1771">
                  <c:v>19796.791666666664</c:v>
                </c:pt>
                <c:pt idx="1772">
                  <c:v>19796.833333333332</c:v>
                </c:pt>
                <c:pt idx="1773">
                  <c:v>19796.875</c:v>
                </c:pt>
                <c:pt idx="1774">
                  <c:v>19796.916666666664</c:v>
                </c:pt>
                <c:pt idx="1775">
                  <c:v>19796.958333333332</c:v>
                </c:pt>
                <c:pt idx="1776">
                  <c:v>19797</c:v>
                </c:pt>
                <c:pt idx="1777">
                  <c:v>19797.041666666664</c:v>
                </c:pt>
                <c:pt idx="1778">
                  <c:v>19797.083333333332</c:v>
                </c:pt>
                <c:pt idx="1779">
                  <c:v>19797.125</c:v>
                </c:pt>
                <c:pt idx="1780">
                  <c:v>19797.166666666664</c:v>
                </c:pt>
                <c:pt idx="1781">
                  <c:v>19797.208333333332</c:v>
                </c:pt>
                <c:pt idx="1782">
                  <c:v>19797.25</c:v>
                </c:pt>
                <c:pt idx="1783">
                  <c:v>19797.291666666664</c:v>
                </c:pt>
                <c:pt idx="1784">
                  <c:v>19797.333333333332</c:v>
                </c:pt>
                <c:pt idx="1785">
                  <c:v>19797.375</c:v>
                </c:pt>
                <c:pt idx="1786">
                  <c:v>19797.416666666664</c:v>
                </c:pt>
                <c:pt idx="1787">
                  <c:v>19797.458333333332</c:v>
                </c:pt>
                <c:pt idx="1788">
                  <c:v>19797.5</c:v>
                </c:pt>
                <c:pt idx="1789">
                  <c:v>19797.541666666664</c:v>
                </c:pt>
                <c:pt idx="1790">
                  <c:v>19797.583333333332</c:v>
                </c:pt>
                <c:pt idx="1791">
                  <c:v>19797.625</c:v>
                </c:pt>
                <c:pt idx="1792">
                  <c:v>19797.666666666664</c:v>
                </c:pt>
                <c:pt idx="1793">
                  <c:v>19797.708333333332</c:v>
                </c:pt>
                <c:pt idx="1794">
                  <c:v>19797.75</c:v>
                </c:pt>
                <c:pt idx="1795">
                  <c:v>19797.791666666664</c:v>
                </c:pt>
                <c:pt idx="1796">
                  <c:v>19797.833333333332</c:v>
                </c:pt>
                <c:pt idx="1797">
                  <c:v>19797.875</c:v>
                </c:pt>
                <c:pt idx="1798">
                  <c:v>19797.916666666664</c:v>
                </c:pt>
                <c:pt idx="1799">
                  <c:v>19797.958333333332</c:v>
                </c:pt>
                <c:pt idx="1800">
                  <c:v>19798</c:v>
                </c:pt>
                <c:pt idx="1801">
                  <c:v>19798.041666666664</c:v>
                </c:pt>
                <c:pt idx="1802">
                  <c:v>19798.083333333332</c:v>
                </c:pt>
                <c:pt idx="1803">
                  <c:v>19798.125</c:v>
                </c:pt>
                <c:pt idx="1804">
                  <c:v>19798.166666666664</c:v>
                </c:pt>
                <c:pt idx="1805">
                  <c:v>19798.208333333332</c:v>
                </c:pt>
                <c:pt idx="1806">
                  <c:v>19798.25</c:v>
                </c:pt>
                <c:pt idx="1807">
                  <c:v>19798.291666666664</c:v>
                </c:pt>
                <c:pt idx="1808">
                  <c:v>19798.333333333332</c:v>
                </c:pt>
                <c:pt idx="1809">
                  <c:v>19798.375</c:v>
                </c:pt>
                <c:pt idx="1810">
                  <c:v>19798.416666666664</c:v>
                </c:pt>
                <c:pt idx="1811">
                  <c:v>19798.458333333332</c:v>
                </c:pt>
                <c:pt idx="1812">
                  <c:v>19798.5</c:v>
                </c:pt>
                <c:pt idx="1813">
                  <c:v>19798.541666666664</c:v>
                </c:pt>
                <c:pt idx="1814">
                  <c:v>19798.583333333332</c:v>
                </c:pt>
                <c:pt idx="1815">
                  <c:v>19798.625</c:v>
                </c:pt>
                <c:pt idx="1816">
                  <c:v>19798.666666666664</c:v>
                </c:pt>
                <c:pt idx="1817">
                  <c:v>19798.708333333332</c:v>
                </c:pt>
                <c:pt idx="1818">
                  <c:v>19798.75</c:v>
                </c:pt>
                <c:pt idx="1819">
                  <c:v>19798.791666666664</c:v>
                </c:pt>
                <c:pt idx="1820">
                  <c:v>19798.833333333332</c:v>
                </c:pt>
                <c:pt idx="1821">
                  <c:v>19798.875</c:v>
                </c:pt>
                <c:pt idx="1822">
                  <c:v>19798.916666666664</c:v>
                </c:pt>
                <c:pt idx="1823">
                  <c:v>19798.958333333332</c:v>
                </c:pt>
                <c:pt idx="1824">
                  <c:v>19799</c:v>
                </c:pt>
                <c:pt idx="1825">
                  <c:v>19799.041666666664</c:v>
                </c:pt>
                <c:pt idx="1826">
                  <c:v>19799.083333333332</c:v>
                </c:pt>
                <c:pt idx="1827">
                  <c:v>19799.125</c:v>
                </c:pt>
                <c:pt idx="1828">
                  <c:v>19799.166666666664</c:v>
                </c:pt>
                <c:pt idx="1829">
                  <c:v>19799.208333333332</c:v>
                </c:pt>
                <c:pt idx="1830">
                  <c:v>19799.25</c:v>
                </c:pt>
                <c:pt idx="1831">
                  <c:v>19799.291666666664</c:v>
                </c:pt>
                <c:pt idx="1832">
                  <c:v>19799.333333333332</c:v>
                </c:pt>
                <c:pt idx="1833">
                  <c:v>19799.375</c:v>
                </c:pt>
                <c:pt idx="1834">
                  <c:v>19799.416666666664</c:v>
                </c:pt>
                <c:pt idx="1835">
                  <c:v>19799.458333333332</c:v>
                </c:pt>
                <c:pt idx="1836">
                  <c:v>19799.5</c:v>
                </c:pt>
                <c:pt idx="1837">
                  <c:v>19799.541666666664</c:v>
                </c:pt>
                <c:pt idx="1838">
                  <c:v>19799.583333333332</c:v>
                </c:pt>
                <c:pt idx="1839">
                  <c:v>19799.625</c:v>
                </c:pt>
                <c:pt idx="1840">
                  <c:v>19799.666666666664</c:v>
                </c:pt>
                <c:pt idx="1841">
                  <c:v>19799.708333333332</c:v>
                </c:pt>
                <c:pt idx="1842">
                  <c:v>19799.75</c:v>
                </c:pt>
                <c:pt idx="1843">
                  <c:v>19799.791666666664</c:v>
                </c:pt>
                <c:pt idx="1844">
                  <c:v>19799.833333333332</c:v>
                </c:pt>
                <c:pt idx="1845">
                  <c:v>19799.875</c:v>
                </c:pt>
                <c:pt idx="1846">
                  <c:v>19799.916666666664</c:v>
                </c:pt>
                <c:pt idx="1847">
                  <c:v>19799.958333333332</c:v>
                </c:pt>
                <c:pt idx="1848">
                  <c:v>19800</c:v>
                </c:pt>
                <c:pt idx="1849">
                  <c:v>19800.041666666664</c:v>
                </c:pt>
                <c:pt idx="1850">
                  <c:v>19800.083333333332</c:v>
                </c:pt>
                <c:pt idx="1851">
                  <c:v>19800.125</c:v>
                </c:pt>
                <c:pt idx="1852">
                  <c:v>19800.166666666664</c:v>
                </c:pt>
                <c:pt idx="1853">
                  <c:v>19800.208333333332</c:v>
                </c:pt>
                <c:pt idx="1854">
                  <c:v>19800.25</c:v>
                </c:pt>
                <c:pt idx="1855">
                  <c:v>19800.291666666664</c:v>
                </c:pt>
                <c:pt idx="1856">
                  <c:v>19800.333333333332</c:v>
                </c:pt>
                <c:pt idx="1857">
                  <c:v>19800.375</c:v>
                </c:pt>
                <c:pt idx="1858">
                  <c:v>19800.416666666664</c:v>
                </c:pt>
                <c:pt idx="1859">
                  <c:v>19800.458333333332</c:v>
                </c:pt>
                <c:pt idx="1860">
                  <c:v>19800.5</c:v>
                </c:pt>
                <c:pt idx="1861">
                  <c:v>19800.541666666664</c:v>
                </c:pt>
                <c:pt idx="1862">
                  <c:v>19800.583333333332</c:v>
                </c:pt>
                <c:pt idx="1863">
                  <c:v>19800.625</c:v>
                </c:pt>
                <c:pt idx="1864">
                  <c:v>19800.666666666664</c:v>
                </c:pt>
                <c:pt idx="1865">
                  <c:v>19800.708333333332</c:v>
                </c:pt>
                <c:pt idx="1866">
                  <c:v>19800.75</c:v>
                </c:pt>
                <c:pt idx="1867">
                  <c:v>19800.791666666664</c:v>
                </c:pt>
                <c:pt idx="1868">
                  <c:v>19800.833333333332</c:v>
                </c:pt>
                <c:pt idx="1869">
                  <c:v>19800.875</c:v>
                </c:pt>
                <c:pt idx="1870">
                  <c:v>19800.916666666664</c:v>
                </c:pt>
                <c:pt idx="1871">
                  <c:v>19800.958333333332</c:v>
                </c:pt>
                <c:pt idx="1872">
                  <c:v>19801</c:v>
                </c:pt>
                <c:pt idx="1873">
                  <c:v>19801.041666666664</c:v>
                </c:pt>
                <c:pt idx="1874">
                  <c:v>19801.083333333332</c:v>
                </c:pt>
                <c:pt idx="1875">
                  <c:v>19801.125</c:v>
                </c:pt>
                <c:pt idx="1876">
                  <c:v>19801.166666666664</c:v>
                </c:pt>
                <c:pt idx="1877">
                  <c:v>19801.208333333332</c:v>
                </c:pt>
                <c:pt idx="1878">
                  <c:v>19801.25</c:v>
                </c:pt>
                <c:pt idx="1879">
                  <c:v>19801.291666666664</c:v>
                </c:pt>
                <c:pt idx="1880">
                  <c:v>19801.333333333332</c:v>
                </c:pt>
                <c:pt idx="1881">
                  <c:v>19801.375</c:v>
                </c:pt>
                <c:pt idx="1882">
                  <c:v>19801.416666666664</c:v>
                </c:pt>
                <c:pt idx="1883">
                  <c:v>19801.458333333332</c:v>
                </c:pt>
                <c:pt idx="1884">
                  <c:v>19801.5</c:v>
                </c:pt>
                <c:pt idx="1885">
                  <c:v>19801.541666666664</c:v>
                </c:pt>
                <c:pt idx="1886">
                  <c:v>19801.583333333332</c:v>
                </c:pt>
                <c:pt idx="1887">
                  <c:v>19801.625</c:v>
                </c:pt>
                <c:pt idx="1888">
                  <c:v>19801.666666666664</c:v>
                </c:pt>
                <c:pt idx="1889">
                  <c:v>19801.708333333332</c:v>
                </c:pt>
                <c:pt idx="1890">
                  <c:v>19801.75</c:v>
                </c:pt>
                <c:pt idx="1891">
                  <c:v>19801.791666666664</c:v>
                </c:pt>
                <c:pt idx="1892">
                  <c:v>19801.833333333332</c:v>
                </c:pt>
                <c:pt idx="1893">
                  <c:v>19801.875</c:v>
                </c:pt>
                <c:pt idx="1894">
                  <c:v>19801.916666666664</c:v>
                </c:pt>
                <c:pt idx="1895">
                  <c:v>19801.958333333332</c:v>
                </c:pt>
                <c:pt idx="1896">
                  <c:v>19802</c:v>
                </c:pt>
                <c:pt idx="1897">
                  <c:v>19802.041666666664</c:v>
                </c:pt>
                <c:pt idx="1898">
                  <c:v>19802.083333333332</c:v>
                </c:pt>
                <c:pt idx="1899">
                  <c:v>19802.125</c:v>
                </c:pt>
                <c:pt idx="1900">
                  <c:v>19802.166666666664</c:v>
                </c:pt>
                <c:pt idx="1901">
                  <c:v>19802.208333333332</c:v>
                </c:pt>
                <c:pt idx="1902">
                  <c:v>19802.25</c:v>
                </c:pt>
                <c:pt idx="1903">
                  <c:v>19802.291666666664</c:v>
                </c:pt>
                <c:pt idx="1904">
                  <c:v>19802.333333333332</c:v>
                </c:pt>
                <c:pt idx="1905">
                  <c:v>19802.375</c:v>
                </c:pt>
                <c:pt idx="1906">
                  <c:v>19802.416666666664</c:v>
                </c:pt>
                <c:pt idx="1907">
                  <c:v>19802.458333333332</c:v>
                </c:pt>
                <c:pt idx="1908">
                  <c:v>19802.5</c:v>
                </c:pt>
                <c:pt idx="1909">
                  <c:v>19802.541666666664</c:v>
                </c:pt>
                <c:pt idx="1910">
                  <c:v>19802.583333333332</c:v>
                </c:pt>
                <c:pt idx="1911">
                  <c:v>19802.625</c:v>
                </c:pt>
                <c:pt idx="1912">
                  <c:v>19802.666666666664</c:v>
                </c:pt>
                <c:pt idx="1913">
                  <c:v>19802.708333333332</c:v>
                </c:pt>
                <c:pt idx="1914">
                  <c:v>19802.75</c:v>
                </c:pt>
                <c:pt idx="1915">
                  <c:v>19802.791666666664</c:v>
                </c:pt>
                <c:pt idx="1916">
                  <c:v>19802.833333333332</c:v>
                </c:pt>
                <c:pt idx="1917">
                  <c:v>19802.875</c:v>
                </c:pt>
                <c:pt idx="1918">
                  <c:v>19802.916666666664</c:v>
                </c:pt>
                <c:pt idx="1919">
                  <c:v>19802.958333333332</c:v>
                </c:pt>
                <c:pt idx="1920">
                  <c:v>19803</c:v>
                </c:pt>
                <c:pt idx="1921">
                  <c:v>19803.041666666664</c:v>
                </c:pt>
                <c:pt idx="1922">
                  <c:v>19803.083333333332</c:v>
                </c:pt>
                <c:pt idx="1923">
                  <c:v>19803.125</c:v>
                </c:pt>
                <c:pt idx="1924">
                  <c:v>19803.166666666664</c:v>
                </c:pt>
                <c:pt idx="1925">
                  <c:v>19803.208333333332</c:v>
                </c:pt>
                <c:pt idx="1926">
                  <c:v>19803.25</c:v>
                </c:pt>
                <c:pt idx="1927">
                  <c:v>19803.291666666664</c:v>
                </c:pt>
                <c:pt idx="1928">
                  <c:v>19803.333333333332</c:v>
                </c:pt>
                <c:pt idx="1929">
                  <c:v>19803.375</c:v>
                </c:pt>
                <c:pt idx="1930">
                  <c:v>19803.416666666664</c:v>
                </c:pt>
                <c:pt idx="1931">
                  <c:v>19803.458333333332</c:v>
                </c:pt>
                <c:pt idx="1932">
                  <c:v>19803.5</c:v>
                </c:pt>
                <c:pt idx="1933">
                  <c:v>19803.541666666664</c:v>
                </c:pt>
                <c:pt idx="1934">
                  <c:v>19803.583333333332</c:v>
                </c:pt>
                <c:pt idx="1935">
                  <c:v>19803.625</c:v>
                </c:pt>
                <c:pt idx="1936">
                  <c:v>19803.666666666664</c:v>
                </c:pt>
                <c:pt idx="1937">
                  <c:v>19803.708333333332</c:v>
                </c:pt>
                <c:pt idx="1938">
                  <c:v>19803.75</c:v>
                </c:pt>
                <c:pt idx="1939">
                  <c:v>19803.791666666664</c:v>
                </c:pt>
                <c:pt idx="1940">
                  <c:v>19803.833333333332</c:v>
                </c:pt>
                <c:pt idx="1941">
                  <c:v>19803.875</c:v>
                </c:pt>
                <c:pt idx="1942">
                  <c:v>19803.916666666664</c:v>
                </c:pt>
                <c:pt idx="1943">
                  <c:v>19803.958333333332</c:v>
                </c:pt>
                <c:pt idx="1944">
                  <c:v>19804</c:v>
                </c:pt>
                <c:pt idx="1945">
                  <c:v>19804.041666666664</c:v>
                </c:pt>
                <c:pt idx="1946">
                  <c:v>19804.083333333332</c:v>
                </c:pt>
                <c:pt idx="1947">
                  <c:v>19804.125</c:v>
                </c:pt>
                <c:pt idx="1948">
                  <c:v>19804.166666666664</c:v>
                </c:pt>
                <c:pt idx="1949">
                  <c:v>19804.208333333332</c:v>
                </c:pt>
                <c:pt idx="1950">
                  <c:v>19804.25</c:v>
                </c:pt>
                <c:pt idx="1951">
                  <c:v>19804.291666666664</c:v>
                </c:pt>
                <c:pt idx="1952">
                  <c:v>19804.333333333332</c:v>
                </c:pt>
                <c:pt idx="1953">
                  <c:v>19804.375</c:v>
                </c:pt>
                <c:pt idx="1954">
                  <c:v>19804.416666666664</c:v>
                </c:pt>
                <c:pt idx="1955">
                  <c:v>19804.458333333332</c:v>
                </c:pt>
                <c:pt idx="1956">
                  <c:v>19804.5</c:v>
                </c:pt>
                <c:pt idx="1957">
                  <c:v>19804.541666666664</c:v>
                </c:pt>
                <c:pt idx="1958">
                  <c:v>19804.583333333332</c:v>
                </c:pt>
                <c:pt idx="1959">
                  <c:v>19804.625</c:v>
                </c:pt>
                <c:pt idx="1960">
                  <c:v>19804.666666666664</c:v>
                </c:pt>
                <c:pt idx="1961">
                  <c:v>19804.708333333332</c:v>
                </c:pt>
                <c:pt idx="1962">
                  <c:v>19804.75</c:v>
                </c:pt>
                <c:pt idx="1963">
                  <c:v>19804.791666666664</c:v>
                </c:pt>
                <c:pt idx="1964">
                  <c:v>19804.833333333332</c:v>
                </c:pt>
                <c:pt idx="1965">
                  <c:v>19804.875</c:v>
                </c:pt>
                <c:pt idx="1966">
                  <c:v>19804.916666666664</c:v>
                </c:pt>
                <c:pt idx="1967">
                  <c:v>19804.958333333332</c:v>
                </c:pt>
                <c:pt idx="1968">
                  <c:v>19805</c:v>
                </c:pt>
                <c:pt idx="1969">
                  <c:v>19805.041666666664</c:v>
                </c:pt>
                <c:pt idx="1970">
                  <c:v>19805.083333333332</c:v>
                </c:pt>
                <c:pt idx="1971">
                  <c:v>19805.125</c:v>
                </c:pt>
                <c:pt idx="1972">
                  <c:v>19805.166666666664</c:v>
                </c:pt>
                <c:pt idx="1973">
                  <c:v>19805.208333333332</c:v>
                </c:pt>
                <c:pt idx="1974">
                  <c:v>19805.25</c:v>
                </c:pt>
                <c:pt idx="1975">
                  <c:v>19805.291666666664</c:v>
                </c:pt>
                <c:pt idx="1976">
                  <c:v>19805.333333333332</c:v>
                </c:pt>
                <c:pt idx="1977">
                  <c:v>19805.375</c:v>
                </c:pt>
                <c:pt idx="1978">
                  <c:v>19805.416666666664</c:v>
                </c:pt>
                <c:pt idx="1979">
                  <c:v>19805.458333333332</c:v>
                </c:pt>
                <c:pt idx="1980">
                  <c:v>19805.5</c:v>
                </c:pt>
                <c:pt idx="1981">
                  <c:v>19805.541666666664</c:v>
                </c:pt>
                <c:pt idx="1982">
                  <c:v>19805.583333333332</c:v>
                </c:pt>
                <c:pt idx="1983">
                  <c:v>19805.625</c:v>
                </c:pt>
                <c:pt idx="1984">
                  <c:v>19805.666666666664</c:v>
                </c:pt>
                <c:pt idx="1985">
                  <c:v>19805.708333333332</c:v>
                </c:pt>
                <c:pt idx="1986">
                  <c:v>19805.75</c:v>
                </c:pt>
                <c:pt idx="1987">
                  <c:v>19805.791666666664</c:v>
                </c:pt>
                <c:pt idx="1988">
                  <c:v>19805.833333333332</c:v>
                </c:pt>
                <c:pt idx="1989">
                  <c:v>19805.875</c:v>
                </c:pt>
                <c:pt idx="1990">
                  <c:v>19805.916666666664</c:v>
                </c:pt>
                <c:pt idx="1991">
                  <c:v>19805.958333333332</c:v>
                </c:pt>
                <c:pt idx="1992">
                  <c:v>19806</c:v>
                </c:pt>
                <c:pt idx="1993">
                  <c:v>19806.041666666664</c:v>
                </c:pt>
                <c:pt idx="1994">
                  <c:v>19806.083333333332</c:v>
                </c:pt>
                <c:pt idx="1995">
                  <c:v>19806.125</c:v>
                </c:pt>
                <c:pt idx="1996">
                  <c:v>19806.166666666664</c:v>
                </c:pt>
                <c:pt idx="1997">
                  <c:v>19806.208333333332</c:v>
                </c:pt>
                <c:pt idx="1998">
                  <c:v>19806.25</c:v>
                </c:pt>
                <c:pt idx="1999">
                  <c:v>19806.291666666664</c:v>
                </c:pt>
                <c:pt idx="2000">
                  <c:v>19806.333333333332</c:v>
                </c:pt>
                <c:pt idx="2001">
                  <c:v>19806.375</c:v>
                </c:pt>
                <c:pt idx="2002">
                  <c:v>19806.416666666664</c:v>
                </c:pt>
                <c:pt idx="2003">
                  <c:v>19806.458333333332</c:v>
                </c:pt>
                <c:pt idx="2004">
                  <c:v>19806.5</c:v>
                </c:pt>
                <c:pt idx="2005">
                  <c:v>19806.541666666664</c:v>
                </c:pt>
                <c:pt idx="2006">
                  <c:v>19806.583333333332</c:v>
                </c:pt>
                <c:pt idx="2007">
                  <c:v>19806.625</c:v>
                </c:pt>
                <c:pt idx="2008">
                  <c:v>19806.666666666664</c:v>
                </c:pt>
                <c:pt idx="2009">
                  <c:v>19806.708333333332</c:v>
                </c:pt>
                <c:pt idx="2010">
                  <c:v>19806.75</c:v>
                </c:pt>
                <c:pt idx="2011">
                  <c:v>19806.791666666664</c:v>
                </c:pt>
                <c:pt idx="2012">
                  <c:v>19806.833333333332</c:v>
                </c:pt>
                <c:pt idx="2013">
                  <c:v>19806.875</c:v>
                </c:pt>
                <c:pt idx="2014">
                  <c:v>19806.916666666664</c:v>
                </c:pt>
                <c:pt idx="2015">
                  <c:v>19806.958333333332</c:v>
                </c:pt>
                <c:pt idx="2016">
                  <c:v>19807</c:v>
                </c:pt>
                <c:pt idx="2017">
                  <c:v>19807.041666666664</c:v>
                </c:pt>
                <c:pt idx="2018">
                  <c:v>19807.083333333332</c:v>
                </c:pt>
                <c:pt idx="2019">
                  <c:v>19807.125</c:v>
                </c:pt>
                <c:pt idx="2020">
                  <c:v>19807.166666666664</c:v>
                </c:pt>
                <c:pt idx="2021">
                  <c:v>19807.208333333332</c:v>
                </c:pt>
                <c:pt idx="2022">
                  <c:v>19807.25</c:v>
                </c:pt>
                <c:pt idx="2023">
                  <c:v>19807.291666666664</c:v>
                </c:pt>
                <c:pt idx="2024">
                  <c:v>19807.333333333332</c:v>
                </c:pt>
                <c:pt idx="2025">
                  <c:v>19807.375</c:v>
                </c:pt>
                <c:pt idx="2026">
                  <c:v>19807.416666666664</c:v>
                </c:pt>
                <c:pt idx="2027">
                  <c:v>19807.458333333332</c:v>
                </c:pt>
                <c:pt idx="2028">
                  <c:v>19807.5</c:v>
                </c:pt>
                <c:pt idx="2029">
                  <c:v>19807.541666666664</c:v>
                </c:pt>
                <c:pt idx="2030">
                  <c:v>19807.583333333332</c:v>
                </c:pt>
                <c:pt idx="2031">
                  <c:v>19807.625</c:v>
                </c:pt>
                <c:pt idx="2032">
                  <c:v>19807.666666666664</c:v>
                </c:pt>
                <c:pt idx="2033">
                  <c:v>19807.708333333332</c:v>
                </c:pt>
                <c:pt idx="2034">
                  <c:v>19807.75</c:v>
                </c:pt>
                <c:pt idx="2035">
                  <c:v>19807.791666666664</c:v>
                </c:pt>
                <c:pt idx="2036">
                  <c:v>19807.833333333332</c:v>
                </c:pt>
                <c:pt idx="2037">
                  <c:v>19807.875</c:v>
                </c:pt>
                <c:pt idx="2038">
                  <c:v>19807.916666666664</c:v>
                </c:pt>
                <c:pt idx="2039">
                  <c:v>19807.958333333332</c:v>
                </c:pt>
                <c:pt idx="2040">
                  <c:v>19808</c:v>
                </c:pt>
                <c:pt idx="2041">
                  <c:v>19808.041666666664</c:v>
                </c:pt>
                <c:pt idx="2042">
                  <c:v>19808.083333333332</c:v>
                </c:pt>
                <c:pt idx="2043">
                  <c:v>19808.125</c:v>
                </c:pt>
                <c:pt idx="2044">
                  <c:v>19808.166666666664</c:v>
                </c:pt>
                <c:pt idx="2045">
                  <c:v>19808.208333333332</c:v>
                </c:pt>
                <c:pt idx="2046">
                  <c:v>19808.25</c:v>
                </c:pt>
                <c:pt idx="2047">
                  <c:v>19808.291666666664</c:v>
                </c:pt>
                <c:pt idx="2048">
                  <c:v>19808.333333333332</c:v>
                </c:pt>
                <c:pt idx="2049">
                  <c:v>19808.375</c:v>
                </c:pt>
                <c:pt idx="2050">
                  <c:v>19808.416666666664</c:v>
                </c:pt>
                <c:pt idx="2051">
                  <c:v>19808.458333333332</c:v>
                </c:pt>
                <c:pt idx="2052">
                  <c:v>19808.5</c:v>
                </c:pt>
                <c:pt idx="2053">
                  <c:v>19808.541666666664</c:v>
                </c:pt>
                <c:pt idx="2054">
                  <c:v>19808.583333333332</c:v>
                </c:pt>
                <c:pt idx="2055">
                  <c:v>19808.625</c:v>
                </c:pt>
                <c:pt idx="2056">
                  <c:v>19808.666666666664</c:v>
                </c:pt>
                <c:pt idx="2057">
                  <c:v>19808.708333333332</c:v>
                </c:pt>
                <c:pt idx="2058">
                  <c:v>19808.75</c:v>
                </c:pt>
                <c:pt idx="2059">
                  <c:v>19808.791666666664</c:v>
                </c:pt>
                <c:pt idx="2060">
                  <c:v>19808.833333333332</c:v>
                </c:pt>
                <c:pt idx="2061">
                  <c:v>19808.875</c:v>
                </c:pt>
                <c:pt idx="2062">
                  <c:v>19808.916666666664</c:v>
                </c:pt>
                <c:pt idx="2063">
                  <c:v>19808.958333333332</c:v>
                </c:pt>
                <c:pt idx="2064">
                  <c:v>19809</c:v>
                </c:pt>
                <c:pt idx="2065">
                  <c:v>19809.041666666664</c:v>
                </c:pt>
                <c:pt idx="2066">
                  <c:v>19809.083333333332</c:v>
                </c:pt>
                <c:pt idx="2067">
                  <c:v>19809.125</c:v>
                </c:pt>
                <c:pt idx="2068">
                  <c:v>19809.166666666664</c:v>
                </c:pt>
                <c:pt idx="2069">
                  <c:v>19809.208333333332</c:v>
                </c:pt>
                <c:pt idx="2070">
                  <c:v>19809.25</c:v>
                </c:pt>
                <c:pt idx="2071">
                  <c:v>19809.291666666664</c:v>
                </c:pt>
                <c:pt idx="2072">
                  <c:v>19809.333333333332</c:v>
                </c:pt>
                <c:pt idx="2073">
                  <c:v>19809.375</c:v>
                </c:pt>
                <c:pt idx="2074">
                  <c:v>19809.416666666664</c:v>
                </c:pt>
                <c:pt idx="2075">
                  <c:v>19809.458333333332</c:v>
                </c:pt>
                <c:pt idx="2076">
                  <c:v>19809.5</c:v>
                </c:pt>
                <c:pt idx="2077">
                  <c:v>19809.541666666664</c:v>
                </c:pt>
                <c:pt idx="2078">
                  <c:v>19809.583333333332</c:v>
                </c:pt>
                <c:pt idx="2079">
                  <c:v>19809.625</c:v>
                </c:pt>
                <c:pt idx="2080">
                  <c:v>19809.666666666664</c:v>
                </c:pt>
                <c:pt idx="2081">
                  <c:v>19809.708333333332</c:v>
                </c:pt>
                <c:pt idx="2082">
                  <c:v>19809.75</c:v>
                </c:pt>
                <c:pt idx="2083">
                  <c:v>19809.791666666664</c:v>
                </c:pt>
                <c:pt idx="2084">
                  <c:v>19809.833333333332</c:v>
                </c:pt>
                <c:pt idx="2085">
                  <c:v>19809.875</c:v>
                </c:pt>
                <c:pt idx="2086">
                  <c:v>19809.916666666664</c:v>
                </c:pt>
                <c:pt idx="2087">
                  <c:v>19809.958333333332</c:v>
                </c:pt>
                <c:pt idx="2088">
                  <c:v>19810</c:v>
                </c:pt>
                <c:pt idx="2089">
                  <c:v>19810.041666666664</c:v>
                </c:pt>
                <c:pt idx="2090">
                  <c:v>19810.083333333332</c:v>
                </c:pt>
                <c:pt idx="2091">
                  <c:v>19810.125</c:v>
                </c:pt>
                <c:pt idx="2092">
                  <c:v>19810.166666666664</c:v>
                </c:pt>
                <c:pt idx="2093">
                  <c:v>19810.208333333332</c:v>
                </c:pt>
                <c:pt idx="2094">
                  <c:v>19810.25</c:v>
                </c:pt>
                <c:pt idx="2095">
                  <c:v>19810.291666666664</c:v>
                </c:pt>
                <c:pt idx="2096">
                  <c:v>19810.333333333332</c:v>
                </c:pt>
                <c:pt idx="2097">
                  <c:v>19810.375</c:v>
                </c:pt>
                <c:pt idx="2098">
                  <c:v>19810.416666666664</c:v>
                </c:pt>
                <c:pt idx="2099">
                  <c:v>19810.458333333332</c:v>
                </c:pt>
                <c:pt idx="2100">
                  <c:v>19810.5</c:v>
                </c:pt>
                <c:pt idx="2101">
                  <c:v>19810.541666666664</c:v>
                </c:pt>
                <c:pt idx="2102">
                  <c:v>19810.583333333332</c:v>
                </c:pt>
                <c:pt idx="2103">
                  <c:v>19810.625</c:v>
                </c:pt>
                <c:pt idx="2104">
                  <c:v>19810.666666666664</c:v>
                </c:pt>
                <c:pt idx="2105">
                  <c:v>19810.708333333332</c:v>
                </c:pt>
                <c:pt idx="2106">
                  <c:v>19810.75</c:v>
                </c:pt>
                <c:pt idx="2107">
                  <c:v>19810.791666666664</c:v>
                </c:pt>
                <c:pt idx="2108">
                  <c:v>19810.833333333332</c:v>
                </c:pt>
                <c:pt idx="2109">
                  <c:v>19810.875</c:v>
                </c:pt>
                <c:pt idx="2110">
                  <c:v>19810.916666666664</c:v>
                </c:pt>
                <c:pt idx="2111">
                  <c:v>19810.958333333332</c:v>
                </c:pt>
                <c:pt idx="2112">
                  <c:v>19811</c:v>
                </c:pt>
                <c:pt idx="2113">
                  <c:v>19811.041666666664</c:v>
                </c:pt>
                <c:pt idx="2114">
                  <c:v>19811.083333333332</c:v>
                </c:pt>
                <c:pt idx="2115">
                  <c:v>19811.125</c:v>
                </c:pt>
                <c:pt idx="2116">
                  <c:v>19811.166666666664</c:v>
                </c:pt>
                <c:pt idx="2117">
                  <c:v>19811.208333333332</c:v>
                </c:pt>
                <c:pt idx="2118">
                  <c:v>19811.25</c:v>
                </c:pt>
                <c:pt idx="2119">
                  <c:v>19811.291666666664</c:v>
                </c:pt>
                <c:pt idx="2120">
                  <c:v>19811.333333333332</c:v>
                </c:pt>
                <c:pt idx="2121">
                  <c:v>19811.375</c:v>
                </c:pt>
                <c:pt idx="2122">
                  <c:v>19811.416666666664</c:v>
                </c:pt>
                <c:pt idx="2123">
                  <c:v>19811.458333333332</c:v>
                </c:pt>
                <c:pt idx="2124">
                  <c:v>19811.5</c:v>
                </c:pt>
                <c:pt idx="2125">
                  <c:v>19811.541666666664</c:v>
                </c:pt>
                <c:pt idx="2126">
                  <c:v>19811.583333333332</c:v>
                </c:pt>
                <c:pt idx="2127">
                  <c:v>19811.625</c:v>
                </c:pt>
                <c:pt idx="2128">
                  <c:v>19811.666666666664</c:v>
                </c:pt>
                <c:pt idx="2129">
                  <c:v>19811.708333333332</c:v>
                </c:pt>
                <c:pt idx="2130">
                  <c:v>19811.75</c:v>
                </c:pt>
                <c:pt idx="2131">
                  <c:v>19811.791666666664</c:v>
                </c:pt>
                <c:pt idx="2132">
                  <c:v>19811.833333333332</c:v>
                </c:pt>
                <c:pt idx="2133">
                  <c:v>19811.875</c:v>
                </c:pt>
                <c:pt idx="2134">
                  <c:v>19811.916666666664</c:v>
                </c:pt>
                <c:pt idx="2135">
                  <c:v>19811.958333333332</c:v>
                </c:pt>
                <c:pt idx="2136">
                  <c:v>19812</c:v>
                </c:pt>
                <c:pt idx="2137">
                  <c:v>19812.041666666664</c:v>
                </c:pt>
                <c:pt idx="2138">
                  <c:v>19812.083333333332</c:v>
                </c:pt>
                <c:pt idx="2139">
                  <c:v>19812.125</c:v>
                </c:pt>
                <c:pt idx="2140">
                  <c:v>19812.166666666664</c:v>
                </c:pt>
                <c:pt idx="2141">
                  <c:v>19812.208333333332</c:v>
                </c:pt>
                <c:pt idx="2142">
                  <c:v>19812.25</c:v>
                </c:pt>
                <c:pt idx="2143">
                  <c:v>19812.291666666664</c:v>
                </c:pt>
                <c:pt idx="2144">
                  <c:v>19812.333333333332</c:v>
                </c:pt>
                <c:pt idx="2145">
                  <c:v>19812.375</c:v>
                </c:pt>
                <c:pt idx="2146">
                  <c:v>19812.416666666664</c:v>
                </c:pt>
                <c:pt idx="2147">
                  <c:v>19812.458333333332</c:v>
                </c:pt>
                <c:pt idx="2148">
                  <c:v>19812.5</c:v>
                </c:pt>
                <c:pt idx="2149">
                  <c:v>19812.541666666664</c:v>
                </c:pt>
                <c:pt idx="2150">
                  <c:v>19812.583333333332</c:v>
                </c:pt>
                <c:pt idx="2151">
                  <c:v>19812.625</c:v>
                </c:pt>
                <c:pt idx="2152">
                  <c:v>19812.666666666664</c:v>
                </c:pt>
                <c:pt idx="2153">
                  <c:v>19812.708333333332</c:v>
                </c:pt>
                <c:pt idx="2154">
                  <c:v>19812.75</c:v>
                </c:pt>
                <c:pt idx="2155">
                  <c:v>19812.791666666664</c:v>
                </c:pt>
                <c:pt idx="2156">
                  <c:v>19812.833333333332</c:v>
                </c:pt>
                <c:pt idx="2157">
                  <c:v>19812.875</c:v>
                </c:pt>
                <c:pt idx="2158">
                  <c:v>19812.916666666664</c:v>
                </c:pt>
                <c:pt idx="2159">
                  <c:v>19812.958333333332</c:v>
                </c:pt>
                <c:pt idx="2160">
                  <c:v>19813</c:v>
                </c:pt>
                <c:pt idx="2161">
                  <c:v>19813.041666666664</c:v>
                </c:pt>
                <c:pt idx="2162">
                  <c:v>19813.125</c:v>
                </c:pt>
                <c:pt idx="2163">
                  <c:v>19813.166666666664</c:v>
                </c:pt>
                <c:pt idx="2164">
                  <c:v>19813.208333333332</c:v>
                </c:pt>
                <c:pt idx="2165">
                  <c:v>19813.25</c:v>
                </c:pt>
                <c:pt idx="2166">
                  <c:v>19813.291666666664</c:v>
                </c:pt>
                <c:pt idx="2167">
                  <c:v>19813.333333333332</c:v>
                </c:pt>
                <c:pt idx="2168">
                  <c:v>19813.375</c:v>
                </c:pt>
                <c:pt idx="2169">
                  <c:v>19813.416666666664</c:v>
                </c:pt>
                <c:pt idx="2170">
                  <c:v>19813.458333333332</c:v>
                </c:pt>
                <c:pt idx="2171">
                  <c:v>19813.5</c:v>
                </c:pt>
                <c:pt idx="2172">
                  <c:v>19813.541666666664</c:v>
                </c:pt>
                <c:pt idx="2173">
                  <c:v>19813.583333333332</c:v>
                </c:pt>
                <c:pt idx="2174">
                  <c:v>19813.625</c:v>
                </c:pt>
                <c:pt idx="2175">
                  <c:v>19813.666666666664</c:v>
                </c:pt>
                <c:pt idx="2176">
                  <c:v>19813.708333333332</c:v>
                </c:pt>
                <c:pt idx="2177">
                  <c:v>19813.75</c:v>
                </c:pt>
                <c:pt idx="2178">
                  <c:v>19813.791666666664</c:v>
                </c:pt>
                <c:pt idx="2179">
                  <c:v>19813.833333333332</c:v>
                </c:pt>
                <c:pt idx="2180">
                  <c:v>19813.875</c:v>
                </c:pt>
                <c:pt idx="2181">
                  <c:v>19813.916666666664</c:v>
                </c:pt>
                <c:pt idx="2182">
                  <c:v>19813.958333333332</c:v>
                </c:pt>
                <c:pt idx="2183">
                  <c:v>19814</c:v>
                </c:pt>
                <c:pt idx="2184">
                  <c:v>19814.041666666664</c:v>
                </c:pt>
                <c:pt idx="2185">
                  <c:v>19814.083333333332</c:v>
                </c:pt>
                <c:pt idx="2186">
                  <c:v>19814.125</c:v>
                </c:pt>
                <c:pt idx="2187">
                  <c:v>19814.166666666664</c:v>
                </c:pt>
                <c:pt idx="2188">
                  <c:v>19814.208333333332</c:v>
                </c:pt>
                <c:pt idx="2189">
                  <c:v>19814.25</c:v>
                </c:pt>
                <c:pt idx="2190">
                  <c:v>19814.291666666664</c:v>
                </c:pt>
                <c:pt idx="2191">
                  <c:v>19814.333333333332</c:v>
                </c:pt>
                <c:pt idx="2192">
                  <c:v>19814.375</c:v>
                </c:pt>
                <c:pt idx="2193">
                  <c:v>19814.416666666664</c:v>
                </c:pt>
                <c:pt idx="2194">
                  <c:v>19814.458333333332</c:v>
                </c:pt>
                <c:pt idx="2195">
                  <c:v>19814.5</c:v>
                </c:pt>
                <c:pt idx="2196">
                  <c:v>19814.541666666664</c:v>
                </c:pt>
                <c:pt idx="2197">
                  <c:v>19814.583333333332</c:v>
                </c:pt>
                <c:pt idx="2198">
                  <c:v>19814.625</c:v>
                </c:pt>
                <c:pt idx="2199">
                  <c:v>19814.666666666664</c:v>
                </c:pt>
                <c:pt idx="2200">
                  <c:v>19814.708333333332</c:v>
                </c:pt>
                <c:pt idx="2201">
                  <c:v>19814.75</c:v>
                </c:pt>
                <c:pt idx="2202">
                  <c:v>19814.791666666664</c:v>
                </c:pt>
                <c:pt idx="2203">
                  <c:v>19814.833333333332</c:v>
                </c:pt>
                <c:pt idx="2204">
                  <c:v>19814.875</c:v>
                </c:pt>
                <c:pt idx="2205">
                  <c:v>19814.916666666664</c:v>
                </c:pt>
                <c:pt idx="2206">
                  <c:v>19814.958333333332</c:v>
                </c:pt>
                <c:pt idx="2207">
                  <c:v>19815</c:v>
                </c:pt>
                <c:pt idx="2208">
                  <c:v>19815.041666666664</c:v>
                </c:pt>
                <c:pt idx="2209">
                  <c:v>19815.083333333332</c:v>
                </c:pt>
                <c:pt idx="2210">
                  <c:v>19815.125</c:v>
                </c:pt>
                <c:pt idx="2211">
                  <c:v>19815.166666666664</c:v>
                </c:pt>
                <c:pt idx="2212">
                  <c:v>19815.208333333332</c:v>
                </c:pt>
                <c:pt idx="2213">
                  <c:v>19815.25</c:v>
                </c:pt>
                <c:pt idx="2214">
                  <c:v>19815.291666666664</c:v>
                </c:pt>
                <c:pt idx="2215">
                  <c:v>19815.333333333332</c:v>
                </c:pt>
                <c:pt idx="2216">
                  <c:v>19815.375</c:v>
                </c:pt>
                <c:pt idx="2217">
                  <c:v>19815.416666666664</c:v>
                </c:pt>
                <c:pt idx="2218">
                  <c:v>19815.458333333332</c:v>
                </c:pt>
                <c:pt idx="2219">
                  <c:v>19815.5</c:v>
                </c:pt>
                <c:pt idx="2220">
                  <c:v>19815.541666666664</c:v>
                </c:pt>
                <c:pt idx="2221">
                  <c:v>19815.583333333332</c:v>
                </c:pt>
                <c:pt idx="2222">
                  <c:v>19815.625</c:v>
                </c:pt>
                <c:pt idx="2223">
                  <c:v>19815.666666666664</c:v>
                </c:pt>
                <c:pt idx="2224">
                  <c:v>19815.708333333332</c:v>
                </c:pt>
                <c:pt idx="2225">
                  <c:v>19815.75</c:v>
                </c:pt>
                <c:pt idx="2226">
                  <c:v>19815.791666666664</c:v>
                </c:pt>
                <c:pt idx="2227">
                  <c:v>19815.833333333332</c:v>
                </c:pt>
                <c:pt idx="2228">
                  <c:v>19815.875</c:v>
                </c:pt>
                <c:pt idx="2229">
                  <c:v>19815.916666666664</c:v>
                </c:pt>
                <c:pt idx="2230">
                  <c:v>19815.958333333332</c:v>
                </c:pt>
                <c:pt idx="2231">
                  <c:v>19816</c:v>
                </c:pt>
                <c:pt idx="2232">
                  <c:v>19816.041666666664</c:v>
                </c:pt>
                <c:pt idx="2233">
                  <c:v>19816.083333333332</c:v>
                </c:pt>
                <c:pt idx="2234">
                  <c:v>19816.125</c:v>
                </c:pt>
                <c:pt idx="2235">
                  <c:v>19816.166666666664</c:v>
                </c:pt>
                <c:pt idx="2236">
                  <c:v>19816.208333333332</c:v>
                </c:pt>
                <c:pt idx="2237">
                  <c:v>19816.25</c:v>
                </c:pt>
                <c:pt idx="2238">
                  <c:v>19816.291666666664</c:v>
                </c:pt>
                <c:pt idx="2239">
                  <c:v>19816.333333333332</c:v>
                </c:pt>
                <c:pt idx="2240">
                  <c:v>19816.375</c:v>
                </c:pt>
                <c:pt idx="2241">
                  <c:v>19816.416666666664</c:v>
                </c:pt>
                <c:pt idx="2242">
                  <c:v>19816.458333333332</c:v>
                </c:pt>
                <c:pt idx="2243">
                  <c:v>19816.5</c:v>
                </c:pt>
                <c:pt idx="2244">
                  <c:v>19816.541666666664</c:v>
                </c:pt>
                <c:pt idx="2245">
                  <c:v>19816.583333333332</c:v>
                </c:pt>
                <c:pt idx="2246">
                  <c:v>19816.625</c:v>
                </c:pt>
                <c:pt idx="2247">
                  <c:v>19816.666666666664</c:v>
                </c:pt>
                <c:pt idx="2248">
                  <c:v>19816.708333333332</c:v>
                </c:pt>
                <c:pt idx="2249">
                  <c:v>19816.75</c:v>
                </c:pt>
                <c:pt idx="2250">
                  <c:v>19816.791666666664</c:v>
                </c:pt>
                <c:pt idx="2251">
                  <c:v>19816.833333333332</c:v>
                </c:pt>
                <c:pt idx="2252">
                  <c:v>19816.875</c:v>
                </c:pt>
                <c:pt idx="2253">
                  <c:v>19816.916666666664</c:v>
                </c:pt>
                <c:pt idx="2254">
                  <c:v>19816.958333333332</c:v>
                </c:pt>
                <c:pt idx="2255">
                  <c:v>19817</c:v>
                </c:pt>
                <c:pt idx="2256">
                  <c:v>19817.041666666664</c:v>
                </c:pt>
                <c:pt idx="2257">
                  <c:v>19817.083333333332</c:v>
                </c:pt>
                <c:pt idx="2258">
                  <c:v>19817.125</c:v>
                </c:pt>
                <c:pt idx="2259">
                  <c:v>19817.166666666664</c:v>
                </c:pt>
                <c:pt idx="2260">
                  <c:v>19817.208333333332</c:v>
                </c:pt>
                <c:pt idx="2261">
                  <c:v>19817.25</c:v>
                </c:pt>
                <c:pt idx="2262">
                  <c:v>19817.291666666664</c:v>
                </c:pt>
                <c:pt idx="2263">
                  <c:v>19817.333333333332</c:v>
                </c:pt>
                <c:pt idx="2264">
                  <c:v>19817.375</c:v>
                </c:pt>
                <c:pt idx="2265">
                  <c:v>19817.416666666664</c:v>
                </c:pt>
                <c:pt idx="2266">
                  <c:v>19817.458333333332</c:v>
                </c:pt>
                <c:pt idx="2267">
                  <c:v>19817.5</c:v>
                </c:pt>
                <c:pt idx="2268">
                  <c:v>19817.541666666664</c:v>
                </c:pt>
                <c:pt idx="2269">
                  <c:v>19817.583333333332</c:v>
                </c:pt>
                <c:pt idx="2270">
                  <c:v>19817.625</c:v>
                </c:pt>
                <c:pt idx="2271">
                  <c:v>19817.666666666664</c:v>
                </c:pt>
                <c:pt idx="2272">
                  <c:v>19817.708333333332</c:v>
                </c:pt>
                <c:pt idx="2273">
                  <c:v>19817.75</c:v>
                </c:pt>
                <c:pt idx="2274">
                  <c:v>19817.791666666664</c:v>
                </c:pt>
                <c:pt idx="2275">
                  <c:v>19817.833333333332</c:v>
                </c:pt>
                <c:pt idx="2276">
                  <c:v>19817.875</c:v>
                </c:pt>
                <c:pt idx="2277">
                  <c:v>19817.916666666664</c:v>
                </c:pt>
                <c:pt idx="2278">
                  <c:v>19817.958333333332</c:v>
                </c:pt>
                <c:pt idx="2279">
                  <c:v>19818</c:v>
                </c:pt>
                <c:pt idx="2280">
                  <c:v>19818.041666666664</c:v>
                </c:pt>
                <c:pt idx="2281">
                  <c:v>19818.083333333332</c:v>
                </c:pt>
                <c:pt idx="2282">
                  <c:v>19818.125</c:v>
                </c:pt>
                <c:pt idx="2283">
                  <c:v>19818.166666666664</c:v>
                </c:pt>
                <c:pt idx="2284">
                  <c:v>19818.208333333332</c:v>
                </c:pt>
                <c:pt idx="2285">
                  <c:v>19818.25</c:v>
                </c:pt>
                <c:pt idx="2286">
                  <c:v>19818.291666666664</c:v>
                </c:pt>
                <c:pt idx="2287">
                  <c:v>19818.333333333332</c:v>
                </c:pt>
                <c:pt idx="2288">
                  <c:v>19818.375</c:v>
                </c:pt>
                <c:pt idx="2289">
                  <c:v>19818.416666666664</c:v>
                </c:pt>
                <c:pt idx="2290">
                  <c:v>19818.458333333332</c:v>
                </c:pt>
                <c:pt idx="2291">
                  <c:v>19818.5</c:v>
                </c:pt>
                <c:pt idx="2292">
                  <c:v>19818.541666666664</c:v>
                </c:pt>
                <c:pt idx="2293">
                  <c:v>19818.583333333332</c:v>
                </c:pt>
                <c:pt idx="2294">
                  <c:v>19818.625</c:v>
                </c:pt>
                <c:pt idx="2295">
                  <c:v>19818.666666666664</c:v>
                </c:pt>
                <c:pt idx="2296">
                  <c:v>19818.708333333332</c:v>
                </c:pt>
                <c:pt idx="2297">
                  <c:v>19818.75</c:v>
                </c:pt>
                <c:pt idx="2298">
                  <c:v>19818.791666666664</c:v>
                </c:pt>
                <c:pt idx="2299">
                  <c:v>19818.833333333332</c:v>
                </c:pt>
                <c:pt idx="2300">
                  <c:v>19818.875</c:v>
                </c:pt>
                <c:pt idx="2301">
                  <c:v>19818.916666666664</c:v>
                </c:pt>
                <c:pt idx="2302">
                  <c:v>19818.958333333332</c:v>
                </c:pt>
                <c:pt idx="2303">
                  <c:v>19819</c:v>
                </c:pt>
                <c:pt idx="2304">
                  <c:v>19819.041666666664</c:v>
                </c:pt>
                <c:pt idx="2305">
                  <c:v>19819.083333333332</c:v>
                </c:pt>
                <c:pt idx="2306">
                  <c:v>19819.125</c:v>
                </c:pt>
                <c:pt idx="2307">
                  <c:v>19819.166666666664</c:v>
                </c:pt>
                <c:pt idx="2308">
                  <c:v>19819.208333333332</c:v>
                </c:pt>
                <c:pt idx="2309">
                  <c:v>19819.25</c:v>
                </c:pt>
                <c:pt idx="2310">
                  <c:v>19819.291666666664</c:v>
                </c:pt>
                <c:pt idx="2311">
                  <c:v>19819.333333333332</c:v>
                </c:pt>
                <c:pt idx="2312">
                  <c:v>19819.375</c:v>
                </c:pt>
                <c:pt idx="2313">
                  <c:v>19819.416666666664</c:v>
                </c:pt>
                <c:pt idx="2314">
                  <c:v>19819.458333333332</c:v>
                </c:pt>
                <c:pt idx="2315">
                  <c:v>19819.5</c:v>
                </c:pt>
                <c:pt idx="2316">
                  <c:v>19819.541666666664</c:v>
                </c:pt>
                <c:pt idx="2317">
                  <c:v>19819.583333333332</c:v>
                </c:pt>
                <c:pt idx="2318">
                  <c:v>19819.625</c:v>
                </c:pt>
                <c:pt idx="2319">
                  <c:v>19819.666666666664</c:v>
                </c:pt>
                <c:pt idx="2320">
                  <c:v>19819.708333333332</c:v>
                </c:pt>
                <c:pt idx="2321">
                  <c:v>19819.75</c:v>
                </c:pt>
                <c:pt idx="2322">
                  <c:v>19819.791666666664</c:v>
                </c:pt>
                <c:pt idx="2323">
                  <c:v>19819.833333333332</c:v>
                </c:pt>
                <c:pt idx="2324">
                  <c:v>19819.875</c:v>
                </c:pt>
                <c:pt idx="2325">
                  <c:v>19819.916666666664</c:v>
                </c:pt>
                <c:pt idx="2326">
                  <c:v>19819.958333333332</c:v>
                </c:pt>
                <c:pt idx="2327">
                  <c:v>19820</c:v>
                </c:pt>
                <c:pt idx="2328">
                  <c:v>19820.041666666664</c:v>
                </c:pt>
                <c:pt idx="2329">
                  <c:v>19820.083333333332</c:v>
                </c:pt>
                <c:pt idx="2330">
                  <c:v>19820.125</c:v>
                </c:pt>
                <c:pt idx="2331">
                  <c:v>19820.166666666664</c:v>
                </c:pt>
                <c:pt idx="2332">
                  <c:v>19820.208333333332</c:v>
                </c:pt>
                <c:pt idx="2333">
                  <c:v>19820.25</c:v>
                </c:pt>
                <c:pt idx="2334">
                  <c:v>19820.291666666664</c:v>
                </c:pt>
                <c:pt idx="2335">
                  <c:v>19820.333333333332</c:v>
                </c:pt>
                <c:pt idx="2336">
                  <c:v>19820.375</c:v>
                </c:pt>
                <c:pt idx="2337">
                  <c:v>19820.416666666664</c:v>
                </c:pt>
                <c:pt idx="2338">
                  <c:v>19820.458333333332</c:v>
                </c:pt>
                <c:pt idx="2339">
                  <c:v>19820.5</c:v>
                </c:pt>
                <c:pt idx="2340">
                  <c:v>19820.541666666664</c:v>
                </c:pt>
                <c:pt idx="2341">
                  <c:v>19820.583333333332</c:v>
                </c:pt>
                <c:pt idx="2342">
                  <c:v>19820.625</c:v>
                </c:pt>
                <c:pt idx="2343">
                  <c:v>19820.666666666664</c:v>
                </c:pt>
                <c:pt idx="2344">
                  <c:v>19820.708333333332</c:v>
                </c:pt>
                <c:pt idx="2345">
                  <c:v>19820.75</c:v>
                </c:pt>
                <c:pt idx="2346">
                  <c:v>19820.791666666664</c:v>
                </c:pt>
                <c:pt idx="2347">
                  <c:v>19820.833333333332</c:v>
                </c:pt>
                <c:pt idx="2348">
                  <c:v>19820.875</c:v>
                </c:pt>
                <c:pt idx="2349">
                  <c:v>19820.916666666664</c:v>
                </c:pt>
                <c:pt idx="2350">
                  <c:v>19820.958333333332</c:v>
                </c:pt>
                <c:pt idx="2351">
                  <c:v>19821</c:v>
                </c:pt>
                <c:pt idx="2352">
                  <c:v>19821.041666666664</c:v>
                </c:pt>
                <c:pt idx="2353">
                  <c:v>19821.083333333332</c:v>
                </c:pt>
                <c:pt idx="2354">
                  <c:v>19821.125</c:v>
                </c:pt>
                <c:pt idx="2355">
                  <c:v>19821.166666666664</c:v>
                </c:pt>
                <c:pt idx="2356">
                  <c:v>19821.208333333332</c:v>
                </c:pt>
                <c:pt idx="2357">
                  <c:v>19821.25</c:v>
                </c:pt>
                <c:pt idx="2358">
                  <c:v>19821.291666666664</c:v>
                </c:pt>
                <c:pt idx="2359">
                  <c:v>19821.333333333332</c:v>
                </c:pt>
                <c:pt idx="2360">
                  <c:v>19821.375</c:v>
                </c:pt>
                <c:pt idx="2361">
                  <c:v>19821.416666666664</c:v>
                </c:pt>
                <c:pt idx="2362">
                  <c:v>19821.458333333332</c:v>
                </c:pt>
                <c:pt idx="2363">
                  <c:v>19821.5</c:v>
                </c:pt>
                <c:pt idx="2364">
                  <c:v>19821.541666666664</c:v>
                </c:pt>
                <c:pt idx="2365">
                  <c:v>19821.583333333332</c:v>
                </c:pt>
                <c:pt idx="2366">
                  <c:v>19821.625</c:v>
                </c:pt>
                <c:pt idx="2367">
                  <c:v>19821.666666666664</c:v>
                </c:pt>
                <c:pt idx="2368">
                  <c:v>19821.708333333332</c:v>
                </c:pt>
                <c:pt idx="2369">
                  <c:v>19821.75</c:v>
                </c:pt>
                <c:pt idx="2370">
                  <c:v>19821.791666666664</c:v>
                </c:pt>
                <c:pt idx="2371">
                  <c:v>19821.833333333332</c:v>
                </c:pt>
                <c:pt idx="2372">
                  <c:v>19821.875</c:v>
                </c:pt>
                <c:pt idx="2373">
                  <c:v>19821.916666666664</c:v>
                </c:pt>
                <c:pt idx="2374">
                  <c:v>19821.958333333332</c:v>
                </c:pt>
                <c:pt idx="2375">
                  <c:v>19822</c:v>
                </c:pt>
                <c:pt idx="2376">
                  <c:v>19822.041666666664</c:v>
                </c:pt>
                <c:pt idx="2377">
                  <c:v>19822.083333333332</c:v>
                </c:pt>
                <c:pt idx="2378">
                  <c:v>19822.125</c:v>
                </c:pt>
                <c:pt idx="2379">
                  <c:v>19822.166666666664</c:v>
                </c:pt>
                <c:pt idx="2380">
                  <c:v>19822.208333333332</c:v>
                </c:pt>
                <c:pt idx="2381">
                  <c:v>19822.25</c:v>
                </c:pt>
                <c:pt idx="2382">
                  <c:v>19822.291666666664</c:v>
                </c:pt>
                <c:pt idx="2383">
                  <c:v>19822.333333333332</c:v>
                </c:pt>
                <c:pt idx="2384">
                  <c:v>19822.375</c:v>
                </c:pt>
                <c:pt idx="2385">
                  <c:v>19822.416666666664</c:v>
                </c:pt>
                <c:pt idx="2386">
                  <c:v>19822.458333333332</c:v>
                </c:pt>
                <c:pt idx="2387">
                  <c:v>19822.5</c:v>
                </c:pt>
                <c:pt idx="2388">
                  <c:v>19822.541666666664</c:v>
                </c:pt>
                <c:pt idx="2389">
                  <c:v>19822.583333333332</c:v>
                </c:pt>
                <c:pt idx="2390">
                  <c:v>19822.625</c:v>
                </c:pt>
                <c:pt idx="2391">
                  <c:v>19822.666666666664</c:v>
                </c:pt>
                <c:pt idx="2392">
                  <c:v>19822.708333333332</c:v>
                </c:pt>
                <c:pt idx="2393">
                  <c:v>19822.75</c:v>
                </c:pt>
                <c:pt idx="2394">
                  <c:v>19822.791666666664</c:v>
                </c:pt>
                <c:pt idx="2395">
                  <c:v>19822.833333333332</c:v>
                </c:pt>
                <c:pt idx="2396">
                  <c:v>19822.875</c:v>
                </c:pt>
                <c:pt idx="2397">
                  <c:v>19822.916666666664</c:v>
                </c:pt>
                <c:pt idx="2398">
                  <c:v>19822.958333333332</c:v>
                </c:pt>
                <c:pt idx="2399">
                  <c:v>19823</c:v>
                </c:pt>
                <c:pt idx="2400">
                  <c:v>19823.041666666664</c:v>
                </c:pt>
                <c:pt idx="2401">
                  <c:v>19823.083333333332</c:v>
                </c:pt>
                <c:pt idx="2402">
                  <c:v>19823.125</c:v>
                </c:pt>
                <c:pt idx="2403">
                  <c:v>19823.166666666664</c:v>
                </c:pt>
                <c:pt idx="2404">
                  <c:v>19823.208333333332</c:v>
                </c:pt>
                <c:pt idx="2405">
                  <c:v>19823.25</c:v>
                </c:pt>
                <c:pt idx="2406">
                  <c:v>19823.291666666664</c:v>
                </c:pt>
                <c:pt idx="2407">
                  <c:v>19823.333333333332</c:v>
                </c:pt>
                <c:pt idx="2408">
                  <c:v>19823.375</c:v>
                </c:pt>
                <c:pt idx="2409">
                  <c:v>19823.416666666664</c:v>
                </c:pt>
                <c:pt idx="2410">
                  <c:v>19823.458333333332</c:v>
                </c:pt>
                <c:pt idx="2411">
                  <c:v>19823.5</c:v>
                </c:pt>
                <c:pt idx="2412">
                  <c:v>19823.541666666664</c:v>
                </c:pt>
                <c:pt idx="2413">
                  <c:v>19823.583333333332</c:v>
                </c:pt>
                <c:pt idx="2414">
                  <c:v>19823.625</c:v>
                </c:pt>
                <c:pt idx="2415">
                  <c:v>19823.666666666664</c:v>
                </c:pt>
                <c:pt idx="2416">
                  <c:v>19823.708333333332</c:v>
                </c:pt>
                <c:pt idx="2417">
                  <c:v>19823.75</c:v>
                </c:pt>
                <c:pt idx="2418">
                  <c:v>19823.791666666664</c:v>
                </c:pt>
                <c:pt idx="2419">
                  <c:v>19823.833333333332</c:v>
                </c:pt>
                <c:pt idx="2420">
                  <c:v>19823.875</c:v>
                </c:pt>
                <c:pt idx="2421">
                  <c:v>19823.916666666664</c:v>
                </c:pt>
                <c:pt idx="2422">
                  <c:v>19823.958333333332</c:v>
                </c:pt>
                <c:pt idx="2423">
                  <c:v>19824</c:v>
                </c:pt>
                <c:pt idx="2424">
                  <c:v>19824.041666666664</c:v>
                </c:pt>
                <c:pt idx="2425">
                  <c:v>19824.083333333332</c:v>
                </c:pt>
                <c:pt idx="2426">
                  <c:v>19824.125</c:v>
                </c:pt>
                <c:pt idx="2427">
                  <c:v>19824.166666666664</c:v>
                </c:pt>
                <c:pt idx="2428">
                  <c:v>19824.208333333332</c:v>
                </c:pt>
                <c:pt idx="2429">
                  <c:v>19824.25</c:v>
                </c:pt>
                <c:pt idx="2430">
                  <c:v>19824.291666666664</c:v>
                </c:pt>
                <c:pt idx="2431">
                  <c:v>19824.333333333332</c:v>
                </c:pt>
                <c:pt idx="2432">
                  <c:v>19824.375</c:v>
                </c:pt>
                <c:pt idx="2433">
                  <c:v>19824.416666666664</c:v>
                </c:pt>
                <c:pt idx="2434">
                  <c:v>19824.458333333332</c:v>
                </c:pt>
                <c:pt idx="2435">
                  <c:v>19824.5</c:v>
                </c:pt>
                <c:pt idx="2436">
                  <c:v>19824.541666666664</c:v>
                </c:pt>
                <c:pt idx="2437">
                  <c:v>19824.583333333332</c:v>
                </c:pt>
                <c:pt idx="2438">
                  <c:v>19824.625</c:v>
                </c:pt>
                <c:pt idx="2439">
                  <c:v>19824.666666666664</c:v>
                </c:pt>
                <c:pt idx="2440">
                  <c:v>19824.708333333332</c:v>
                </c:pt>
                <c:pt idx="2441">
                  <c:v>19824.75</c:v>
                </c:pt>
                <c:pt idx="2442">
                  <c:v>19824.791666666664</c:v>
                </c:pt>
                <c:pt idx="2443">
                  <c:v>19824.833333333332</c:v>
                </c:pt>
                <c:pt idx="2444">
                  <c:v>19824.875</c:v>
                </c:pt>
                <c:pt idx="2445">
                  <c:v>19824.916666666664</c:v>
                </c:pt>
                <c:pt idx="2446">
                  <c:v>19824.958333333332</c:v>
                </c:pt>
                <c:pt idx="2447">
                  <c:v>19825</c:v>
                </c:pt>
                <c:pt idx="2448">
                  <c:v>19825.041666666664</c:v>
                </c:pt>
                <c:pt idx="2449">
                  <c:v>19825.083333333332</c:v>
                </c:pt>
                <c:pt idx="2450">
                  <c:v>19825.125</c:v>
                </c:pt>
                <c:pt idx="2451">
                  <c:v>19825.166666666664</c:v>
                </c:pt>
                <c:pt idx="2452">
                  <c:v>19825.208333333332</c:v>
                </c:pt>
                <c:pt idx="2453">
                  <c:v>19825.25</c:v>
                </c:pt>
                <c:pt idx="2454">
                  <c:v>19825.291666666664</c:v>
                </c:pt>
                <c:pt idx="2455">
                  <c:v>19825.333333333332</c:v>
                </c:pt>
                <c:pt idx="2456">
                  <c:v>19825.375</c:v>
                </c:pt>
                <c:pt idx="2457">
                  <c:v>19825.416666666664</c:v>
                </c:pt>
                <c:pt idx="2458">
                  <c:v>19825.458333333332</c:v>
                </c:pt>
                <c:pt idx="2459">
                  <c:v>19825.5</c:v>
                </c:pt>
                <c:pt idx="2460">
                  <c:v>19825.541666666664</c:v>
                </c:pt>
                <c:pt idx="2461">
                  <c:v>19825.583333333332</c:v>
                </c:pt>
                <c:pt idx="2462">
                  <c:v>19825.625</c:v>
                </c:pt>
                <c:pt idx="2463">
                  <c:v>19825.666666666664</c:v>
                </c:pt>
                <c:pt idx="2464">
                  <c:v>19825.708333333332</c:v>
                </c:pt>
                <c:pt idx="2465">
                  <c:v>19825.75</c:v>
                </c:pt>
                <c:pt idx="2466">
                  <c:v>19825.791666666664</c:v>
                </c:pt>
                <c:pt idx="2467">
                  <c:v>19825.833333333332</c:v>
                </c:pt>
                <c:pt idx="2468">
                  <c:v>19825.875</c:v>
                </c:pt>
                <c:pt idx="2469">
                  <c:v>19825.916666666664</c:v>
                </c:pt>
                <c:pt idx="2470">
                  <c:v>19825.958333333332</c:v>
                </c:pt>
                <c:pt idx="2471">
                  <c:v>19826</c:v>
                </c:pt>
                <c:pt idx="2472">
                  <c:v>19826.041666666664</c:v>
                </c:pt>
                <c:pt idx="2473">
                  <c:v>19826.083333333332</c:v>
                </c:pt>
                <c:pt idx="2474">
                  <c:v>19826.125</c:v>
                </c:pt>
                <c:pt idx="2475">
                  <c:v>19826.166666666664</c:v>
                </c:pt>
                <c:pt idx="2476">
                  <c:v>19826.208333333332</c:v>
                </c:pt>
                <c:pt idx="2477">
                  <c:v>19826.25</c:v>
                </c:pt>
                <c:pt idx="2478">
                  <c:v>19826.291666666664</c:v>
                </c:pt>
                <c:pt idx="2479">
                  <c:v>19826.333333333332</c:v>
                </c:pt>
                <c:pt idx="2480">
                  <c:v>19826.375</c:v>
                </c:pt>
                <c:pt idx="2481">
                  <c:v>19826.416666666664</c:v>
                </c:pt>
                <c:pt idx="2482">
                  <c:v>19826.458333333332</c:v>
                </c:pt>
                <c:pt idx="2483">
                  <c:v>19826.5</c:v>
                </c:pt>
                <c:pt idx="2484">
                  <c:v>19826.541666666664</c:v>
                </c:pt>
                <c:pt idx="2485">
                  <c:v>19826.583333333332</c:v>
                </c:pt>
                <c:pt idx="2486">
                  <c:v>19826.625</c:v>
                </c:pt>
                <c:pt idx="2487">
                  <c:v>19826.666666666664</c:v>
                </c:pt>
                <c:pt idx="2488">
                  <c:v>19826.708333333332</c:v>
                </c:pt>
                <c:pt idx="2489">
                  <c:v>19826.75</c:v>
                </c:pt>
                <c:pt idx="2490">
                  <c:v>19826.791666666664</c:v>
                </c:pt>
                <c:pt idx="2491">
                  <c:v>19826.833333333332</c:v>
                </c:pt>
                <c:pt idx="2492">
                  <c:v>19826.875</c:v>
                </c:pt>
                <c:pt idx="2493">
                  <c:v>19826.916666666664</c:v>
                </c:pt>
                <c:pt idx="2494">
                  <c:v>19826.958333333332</c:v>
                </c:pt>
                <c:pt idx="2495">
                  <c:v>19827</c:v>
                </c:pt>
                <c:pt idx="2496">
                  <c:v>19827.041666666664</c:v>
                </c:pt>
                <c:pt idx="2497">
                  <c:v>19827.083333333332</c:v>
                </c:pt>
                <c:pt idx="2498">
                  <c:v>19827.125</c:v>
                </c:pt>
                <c:pt idx="2499">
                  <c:v>19827.166666666664</c:v>
                </c:pt>
                <c:pt idx="2500">
                  <c:v>19827.208333333332</c:v>
                </c:pt>
                <c:pt idx="2501">
                  <c:v>19827.25</c:v>
                </c:pt>
                <c:pt idx="2502">
                  <c:v>19827.291666666664</c:v>
                </c:pt>
                <c:pt idx="2503">
                  <c:v>19827.333333333332</c:v>
                </c:pt>
                <c:pt idx="2504">
                  <c:v>19827.375</c:v>
                </c:pt>
                <c:pt idx="2505">
                  <c:v>19827.416666666664</c:v>
                </c:pt>
                <c:pt idx="2506">
                  <c:v>19827.458333333332</c:v>
                </c:pt>
                <c:pt idx="2507">
                  <c:v>19827.5</c:v>
                </c:pt>
                <c:pt idx="2508">
                  <c:v>19827.541666666664</c:v>
                </c:pt>
                <c:pt idx="2509">
                  <c:v>19827.583333333332</c:v>
                </c:pt>
                <c:pt idx="2510">
                  <c:v>19827.625</c:v>
                </c:pt>
                <c:pt idx="2511">
                  <c:v>19827.666666666664</c:v>
                </c:pt>
                <c:pt idx="2512">
                  <c:v>19827.708333333332</c:v>
                </c:pt>
                <c:pt idx="2513">
                  <c:v>19827.75</c:v>
                </c:pt>
                <c:pt idx="2514">
                  <c:v>19827.791666666664</c:v>
                </c:pt>
                <c:pt idx="2515">
                  <c:v>19827.833333333332</c:v>
                </c:pt>
                <c:pt idx="2516">
                  <c:v>19827.875</c:v>
                </c:pt>
                <c:pt idx="2517">
                  <c:v>19827.916666666664</c:v>
                </c:pt>
                <c:pt idx="2518">
                  <c:v>19827.958333333332</c:v>
                </c:pt>
                <c:pt idx="2519">
                  <c:v>19828</c:v>
                </c:pt>
                <c:pt idx="2520">
                  <c:v>19828.041666666664</c:v>
                </c:pt>
                <c:pt idx="2521">
                  <c:v>19828.083333333332</c:v>
                </c:pt>
                <c:pt idx="2522">
                  <c:v>19828.125</c:v>
                </c:pt>
                <c:pt idx="2523">
                  <c:v>19828.166666666664</c:v>
                </c:pt>
                <c:pt idx="2524">
                  <c:v>19828.208333333332</c:v>
                </c:pt>
                <c:pt idx="2525">
                  <c:v>19828.25</c:v>
                </c:pt>
                <c:pt idx="2526">
                  <c:v>19828.291666666664</c:v>
                </c:pt>
                <c:pt idx="2527">
                  <c:v>19828.333333333332</c:v>
                </c:pt>
                <c:pt idx="2528">
                  <c:v>19828.375</c:v>
                </c:pt>
                <c:pt idx="2529">
                  <c:v>19828.416666666664</c:v>
                </c:pt>
                <c:pt idx="2530">
                  <c:v>19828.458333333332</c:v>
                </c:pt>
                <c:pt idx="2531">
                  <c:v>19828.5</c:v>
                </c:pt>
                <c:pt idx="2532">
                  <c:v>19828.541666666664</c:v>
                </c:pt>
                <c:pt idx="2533">
                  <c:v>19828.583333333332</c:v>
                </c:pt>
                <c:pt idx="2534">
                  <c:v>19828.625</c:v>
                </c:pt>
                <c:pt idx="2535">
                  <c:v>19828.666666666664</c:v>
                </c:pt>
                <c:pt idx="2536">
                  <c:v>19828.708333333332</c:v>
                </c:pt>
                <c:pt idx="2537">
                  <c:v>19828.75</c:v>
                </c:pt>
                <c:pt idx="2538">
                  <c:v>19828.791666666664</c:v>
                </c:pt>
                <c:pt idx="2539">
                  <c:v>19828.833333333332</c:v>
                </c:pt>
                <c:pt idx="2540">
                  <c:v>19828.875</c:v>
                </c:pt>
                <c:pt idx="2541">
                  <c:v>19828.916666666664</c:v>
                </c:pt>
                <c:pt idx="2542">
                  <c:v>19828.958333333332</c:v>
                </c:pt>
                <c:pt idx="2543">
                  <c:v>19829</c:v>
                </c:pt>
                <c:pt idx="2544">
                  <c:v>19829.041666666664</c:v>
                </c:pt>
                <c:pt idx="2545">
                  <c:v>19829.083333333332</c:v>
                </c:pt>
                <c:pt idx="2546">
                  <c:v>19829.125</c:v>
                </c:pt>
                <c:pt idx="2547">
                  <c:v>19829.166666666664</c:v>
                </c:pt>
                <c:pt idx="2548">
                  <c:v>19829.208333333332</c:v>
                </c:pt>
                <c:pt idx="2549">
                  <c:v>19829.25</c:v>
                </c:pt>
                <c:pt idx="2550">
                  <c:v>19829.291666666664</c:v>
                </c:pt>
                <c:pt idx="2551">
                  <c:v>19829.333333333332</c:v>
                </c:pt>
                <c:pt idx="2552">
                  <c:v>19829.375</c:v>
                </c:pt>
                <c:pt idx="2553">
                  <c:v>19829.416666666664</c:v>
                </c:pt>
                <c:pt idx="2554">
                  <c:v>19829.458333333332</c:v>
                </c:pt>
                <c:pt idx="2555">
                  <c:v>19829.5</c:v>
                </c:pt>
                <c:pt idx="2556">
                  <c:v>19829.541666666664</c:v>
                </c:pt>
                <c:pt idx="2557">
                  <c:v>19829.583333333332</c:v>
                </c:pt>
                <c:pt idx="2558">
                  <c:v>19829.625</c:v>
                </c:pt>
                <c:pt idx="2559">
                  <c:v>19829.666666666664</c:v>
                </c:pt>
                <c:pt idx="2560">
                  <c:v>19829.708333333332</c:v>
                </c:pt>
                <c:pt idx="2561">
                  <c:v>19829.75</c:v>
                </c:pt>
                <c:pt idx="2562">
                  <c:v>19829.791666666664</c:v>
                </c:pt>
                <c:pt idx="2563">
                  <c:v>19829.833333333332</c:v>
                </c:pt>
                <c:pt idx="2564">
                  <c:v>19829.875</c:v>
                </c:pt>
                <c:pt idx="2565">
                  <c:v>19829.916666666664</c:v>
                </c:pt>
                <c:pt idx="2566">
                  <c:v>19829.958333333332</c:v>
                </c:pt>
                <c:pt idx="2567">
                  <c:v>19830</c:v>
                </c:pt>
                <c:pt idx="2568">
                  <c:v>19830.041666666664</c:v>
                </c:pt>
                <c:pt idx="2569">
                  <c:v>19830.083333333332</c:v>
                </c:pt>
                <c:pt idx="2570">
                  <c:v>19830.125</c:v>
                </c:pt>
                <c:pt idx="2571">
                  <c:v>19830.166666666664</c:v>
                </c:pt>
                <c:pt idx="2572">
                  <c:v>19830.208333333332</c:v>
                </c:pt>
                <c:pt idx="2573">
                  <c:v>19830.25</c:v>
                </c:pt>
                <c:pt idx="2574">
                  <c:v>19830.291666666664</c:v>
                </c:pt>
                <c:pt idx="2575">
                  <c:v>19830.333333333332</c:v>
                </c:pt>
                <c:pt idx="2576">
                  <c:v>19830.375</c:v>
                </c:pt>
                <c:pt idx="2577">
                  <c:v>19830.416666666664</c:v>
                </c:pt>
                <c:pt idx="2578">
                  <c:v>19830.458333333332</c:v>
                </c:pt>
                <c:pt idx="2579">
                  <c:v>19830.5</c:v>
                </c:pt>
                <c:pt idx="2580">
                  <c:v>19830.541666666664</c:v>
                </c:pt>
                <c:pt idx="2581">
                  <c:v>19830.583333333332</c:v>
                </c:pt>
                <c:pt idx="2582">
                  <c:v>19830.625</c:v>
                </c:pt>
                <c:pt idx="2583">
                  <c:v>19830.666666666664</c:v>
                </c:pt>
                <c:pt idx="2584">
                  <c:v>19830.708333333332</c:v>
                </c:pt>
                <c:pt idx="2585">
                  <c:v>19830.75</c:v>
                </c:pt>
                <c:pt idx="2586">
                  <c:v>19830.791666666664</c:v>
                </c:pt>
                <c:pt idx="2587">
                  <c:v>19830.833333333332</c:v>
                </c:pt>
                <c:pt idx="2588">
                  <c:v>19830.875</c:v>
                </c:pt>
                <c:pt idx="2589">
                  <c:v>19830.916666666664</c:v>
                </c:pt>
                <c:pt idx="2590">
                  <c:v>19830.958333333332</c:v>
                </c:pt>
                <c:pt idx="2591">
                  <c:v>19831</c:v>
                </c:pt>
                <c:pt idx="2592">
                  <c:v>19831.041666666664</c:v>
                </c:pt>
                <c:pt idx="2593">
                  <c:v>19831.083333333332</c:v>
                </c:pt>
                <c:pt idx="2594">
                  <c:v>19831.125</c:v>
                </c:pt>
                <c:pt idx="2595">
                  <c:v>19831.166666666664</c:v>
                </c:pt>
                <c:pt idx="2596">
                  <c:v>19831.208333333332</c:v>
                </c:pt>
                <c:pt idx="2597">
                  <c:v>19831.25</c:v>
                </c:pt>
                <c:pt idx="2598">
                  <c:v>19831.291666666664</c:v>
                </c:pt>
                <c:pt idx="2599">
                  <c:v>19831.333333333332</c:v>
                </c:pt>
                <c:pt idx="2600">
                  <c:v>19831.375</c:v>
                </c:pt>
                <c:pt idx="2601">
                  <c:v>19831.416666666664</c:v>
                </c:pt>
                <c:pt idx="2602">
                  <c:v>19831.458333333332</c:v>
                </c:pt>
                <c:pt idx="2603">
                  <c:v>19831.5</c:v>
                </c:pt>
                <c:pt idx="2604">
                  <c:v>19831.541666666664</c:v>
                </c:pt>
                <c:pt idx="2605">
                  <c:v>19831.583333333332</c:v>
                </c:pt>
                <c:pt idx="2606">
                  <c:v>19831.625</c:v>
                </c:pt>
                <c:pt idx="2607">
                  <c:v>19831.666666666664</c:v>
                </c:pt>
                <c:pt idx="2608">
                  <c:v>19831.708333333332</c:v>
                </c:pt>
                <c:pt idx="2609">
                  <c:v>19831.75</c:v>
                </c:pt>
                <c:pt idx="2610">
                  <c:v>19831.791666666664</c:v>
                </c:pt>
                <c:pt idx="2611">
                  <c:v>19831.833333333332</c:v>
                </c:pt>
                <c:pt idx="2612">
                  <c:v>19831.875</c:v>
                </c:pt>
                <c:pt idx="2613">
                  <c:v>19831.916666666664</c:v>
                </c:pt>
                <c:pt idx="2614">
                  <c:v>19831.958333333332</c:v>
                </c:pt>
                <c:pt idx="2615">
                  <c:v>19832</c:v>
                </c:pt>
                <c:pt idx="2616">
                  <c:v>19832.041666666664</c:v>
                </c:pt>
                <c:pt idx="2617">
                  <c:v>19832.083333333332</c:v>
                </c:pt>
                <c:pt idx="2618">
                  <c:v>19832.125</c:v>
                </c:pt>
                <c:pt idx="2619">
                  <c:v>19832.166666666664</c:v>
                </c:pt>
                <c:pt idx="2620">
                  <c:v>19832.208333333332</c:v>
                </c:pt>
                <c:pt idx="2621">
                  <c:v>19832.25</c:v>
                </c:pt>
                <c:pt idx="2622">
                  <c:v>19832.291666666664</c:v>
                </c:pt>
                <c:pt idx="2623">
                  <c:v>19832.333333333332</c:v>
                </c:pt>
                <c:pt idx="2624">
                  <c:v>19832.375</c:v>
                </c:pt>
                <c:pt idx="2625">
                  <c:v>19832.416666666664</c:v>
                </c:pt>
                <c:pt idx="2626">
                  <c:v>19832.458333333332</c:v>
                </c:pt>
                <c:pt idx="2627">
                  <c:v>19832.5</c:v>
                </c:pt>
                <c:pt idx="2628">
                  <c:v>19832.541666666664</c:v>
                </c:pt>
                <c:pt idx="2629">
                  <c:v>19832.583333333332</c:v>
                </c:pt>
                <c:pt idx="2630">
                  <c:v>19832.625</c:v>
                </c:pt>
                <c:pt idx="2631">
                  <c:v>19832.666666666664</c:v>
                </c:pt>
                <c:pt idx="2632">
                  <c:v>19832.708333333332</c:v>
                </c:pt>
                <c:pt idx="2633">
                  <c:v>19832.75</c:v>
                </c:pt>
                <c:pt idx="2634">
                  <c:v>19832.791666666664</c:v>
                </c:pt>
                <c:pt idx="2635">
                  <c:v>19832.833333333332</c:v>
                </c:pt>
                <c:pt idx="2636">
                  <c:v>19832.875</c:v>
                </c:pt>
                <c:pt idx="2637">
                  <c:v>19832.916666666664</c:v>
                </c:pt>
                <c:pt idx="2638">
                  <c:v>19832.958333333332</c:v>
                </c:pt>
                <c:pt idx="2639">
                  <c:v>19833</c:v>
                </c:pt>
                <c:pt idx="2640">
                  <c:v>19833.041666666664</c:v>
                </c:pt>
                <c:pt idx="2641">
                  <c:v>19833.083333333332</c:v>
                </c:pt>
                <c:pt idx="2642">
                  <c:v>19833.125</c:v>
                </c:pt>
                <c:pt idx="2643">
                  <c:v>19833.166666666664</c:v>
                </c:pt>
                <c:pt idx="2644">
                  <c:v>19833.208333333332</c:v>
                </c:pt>
                <c:pt idx="2645">
                  <c:v>19833.25</c:v>
                </c:pt>
                <c:pt idx="2646">
                  <c:v>19833.291666666664</c:v>
                </c:pt>
                <c:pt idx="2647">
                  <c:v>19833.333333333332</c:v>
                </c:pt>
                <c:pt idx="2648">
                  <c:v>19833.375</c:v>
                </c:pt>
                <c:pt idx="2649">
                  <c:v>19833.416666666664</c:v>
                </c:pt>
                <c:pt idx="2650">
                  <c:v>19833.458333333332</c:v>
                </c:pt>
                <c:pt idx="2651">
                  <c:v>19833.5</c:v>
                </c:pt>
                <c:pt idx="2652">
                  <c:v>19833.541666666664</c:v>
                </c:pt>
                <c:pt idx="2653">
                  <c:v>19833.583333333332</c:v>
                </c:pt>
                <c:pt idx="2654">
                  <c:v>19833.625</c:v>
                </c:pt>
                <c:pt idx="2655">
                  <c:v>19833.666666666664</c:v>
                </c:pt>
                <c:pt idx="2656">
                  <c:v>19833.708333333332</c:v>
                </c:pt>
                <c:pt idx="2657">
                  <c:v>19833.75</c:v>
                </c:pt>
                <c:pt idx="2658">
                  <c:v>19833.791666666664</c:v>
                </c:pt>
                <c:pt idx="2659">
                  <c:v>19833.833333333332</c:v>
                </c:pt>
                <c:pt idx="2660">
                  <c:v>19833.875</c:v>
                </c:pt>
                <c:pt idx="2661">
                  <c:v>19833.916666666664</c:v>
                </c:pt>
                <c:pt idx="2662">
                  <c:v>19833.958333333332</c:v>
                </c:pt>
                <c:pt idx="2663">
                  <c:v>19834</c:v>
                </c:pt>
                <c:pt idx="2664">
                  <c:v>19834.041666666664</c:v>
                </c:pt>
                <c:pt idx="2665">
                  <c:v>19834.083333333332</c:v>
                </c:pt>
                <c:pt idx="2666">
                  <c:v>19834.125</c:v>
                </c:pt>
                <c:pt idx="2667">
                  <c:v>19834.166666666664</c:v>
                </c:pt>
                <c:pt idx="2668">
                  <c:v>19834.208333333332</c:v>
                </c:pt>
                <c:pt idx="2669">
                  <c:v>19834.25</c:v>
                </c:pt>
                <c:pt idx="2670">
                  <c:v>19834.291666666664</c:v>
                </c:pt>
                <c:pt idx="2671">
                  <c:v>19834.333333333332</c:v>
                </c:pt>
                <c:pt idx="2672">
                  <c:v>19834.375</c:v>
                </c:pt>
                <c:pt idx="2673">
                  <c:v>19834.416666666664</c:v>
                </c:pt>
                <c:pt idx="2674">
                  <c:v>19834.458333333332</c:v>
                </c:pt>
                <c:pt idx="2675">
                  <c:v>19834.5</c:v>
                </c:pt>
                <c:pt idx="2676">
                  <c:v>19834.541666666664</c:v>
                </c:pt>
                <c:pt idx="2677">
                  <c:v>19834.583333333332</c:v>
                </c:pt>
                <c:pt idx="2678">
                  <c:v>19834.625</c:v>
                </c:pt>
                <c:pt idx="2679">
                  <c:v>19834.666666666664</c:v>
                </c:pt>
                <c:pt idx="2680">
                  <c:v>19834.708333333332</c:v>
                </c:pt>
                <c:pt idx="2681">
                  <c:v>19834.75</c:v>
                </c:pt>
                <c:pt idx="2682">
                  <c:v>19834.791666666664</c:v>
                </c:pt>
                <c:pt idx="2683">
                  <c:v>19834.833333333332</c:v>
                </c:pt>
                <c:pt idx="2684">
                  <c:v>19834.875</c:v>
                </c:pt>
                <c:pt idx="2685">
                  <c:v>19834.916666666664</c:v>
                </c:pt>
                <c:pt idx="2686">
                  <c:v>19834.958333333332</c:v>
                </c:pt>
                <c:pt idx="2687">
                  <c:v>19835</c:v>
                </c:pt>
                <c:pt idx="2688">
                  <c:v>19835.041666666664</c:v>
                </c:pt>
                <c:pt idx="2689">
                  <c:v>19835.083333333332</c:v>
                </c:pt>
                <c:pt idx="2690">
                  <c:v>19835.125</c:v>
                </c:pt>
                <c:pt idx="2691">
                  <c:v>19835.166666666664</c:v>
                </c:pt>
                <c:pt idx="2692">
                  <c:v>19835.208333333332</c:v>
                </c:pt>
                <c:pt idx="2693">
                  <c:v>19835.25</c:v>
                </c:pt>
                <c:pt idx="2694">
                  <c:v>19835.291666666664</c:v>
                </c:pt>
                <c:pt idx="2695">
                  <c:v>19835.333333333332</c:v>
                </c:pt>
                <c:pt idx="2696">
                  <c:v>19835.375</c:v>
                </c:pt>
                <c:pt idx="2697">
                  <c:v>19835.416666666664</c:v>
                </c:pt>
                <c:pt idx="2698">
                  <c:v>19835.458333333332</c:v>
                </c:pt>
                <c:pt idx="2699">
                  <c:v>19835.5</c:v>
                </c:pt>
                <c:pt idx="2700">
                  <c:v>19835.541666666664</c:v>
                </c:pt>
                <c:pt idx="2701">
                  <c:v>19835.583333333332</c:v>
                </c:pt>
                <c:pt idx="2702">
                  <c:v>19835.625</c:v>
                </c:pt>
                <c:pt idx="2703">
                  <c:v>19835.666666666664</c:v>
                </c:pt>
                <c:pt idx="2704">
                  <c:v>19835.708333333332</c:v>
                </c:pt>
                <c:pt idx="2705">
                  <c:v>19835.75</c:v>
                </c:pt>
                <c:pt idx="2706">
                  <c:v>19835.791666666664</c:v>
                </c:pt>
                <c:pt idx="2707">
                  <c:v>19835.833333333332</c:v>
                </c:pt>
                <c:pt idx="2708">
                  <c:v>19835.875</c:v>
                </c:pt>
                <c:pt idx="2709">
                  <c:v>19835.916666666664</c:v>
                </c:pt>
                <c:pt idx="2710">
                  <c:v>19835.958333333332</c:v>
                </c:pt>
                <c:pt idx="2711">
                  <c:v>19836</c:v>
                </c:pt>
                <c:pt idx="2712">
                  <c:v>19836.041666666664</c:v>
                </c:pt>
                <c:pt idx="2713">
                  <c:v>19836.083333333332</c:v>
                </c:pt>
                <c:pt idx="2714">
                  <c:v>19836.125</c:v>
                </c:pt>
                <c:pt idx="2715">
                  <c:v>19836.166666666664</c:v>
                </c:pt>
                <c:pt idx="2716">
                  <c:v>19836.208333333332</c:v>
                </c:pt>
                <c:pt idx="2717">
                  <c:v>19836.25</c:v>
                </c:pt>
                <c:pt idx="2718">
                  <c:v>19836.291666666664</c:v>
                </c:pt>
                <c:pt idx="2719">
                  <c:v>19836.333333333332</c:v>
                </c:pt>
                <c:pt idx="2720">
                  <c:v>19836.375</c:v>
                </c:pt>
                <c:pt idx="2721">
                  <c:v>19836.416666666664</c:v>
                </c:pt>
                <c:pt idx="2722">
                  <c:v>19836.458333333332</c:v>
                </c:pt>
                <c:pt idx="2723">
                  <c:v>19836.5</c:v>
                </c:pt>
                <c:pt idx="2724">
                  <c:v>19836.541666666664</c:v>
                </c:pt>
                <c:pt idx="2725">
                  <c:v>19836.583333333332</c:v>
                </c:pt>
                <c:pt idx="2726">
                  <c:v>19836.625</c:v>
                </c:pt>
                <c:pt idx="2727">
                  <c:v>19836.666666666664</c:v>
                </c:pt>
                <c:pt idx="2728">
                  <c:v>19836.708333333332</c:v>
                </c:pt>
                <c:pt idx="2729">
                  <c:v>19836.75</c:v>
                </c:pt>
                <c:pt idx="2730">
                  <c:v>19836.791666666664</c:v>
                </c:pt>
                <c:pt idx="2731">
                  <c:v>19836.833333333332</c:v>
                </c:pt>
                <c:pt idx="2732">
                  <c:v>19836.875</c:v>
                </c:pt>
                <c:pt idx="2733">
                  <c:v>19836.916666666664</c:v>
                </c:pt>
                <c:pt idx="2734">
                  <c:v>19836.958333333332</c:v>
                </c:pt>
                <c:pt idx="2735">
                  <c:v>19837</c:v>
                </c:pt>
                <c:pt idx="2736">
                  <c:v>19837.041666666664</c:v>
                </c:pt>
                <c:pt idx="2737">
                  <c:v>19837.083333333332</c:v>
                </c:pt>
                <c:pt idx="2738">
                  <c:v>19837.125</c:v>
                </c:pt>
                <c:pt idx="2739">
                  <c:v>19837.166666666664</c:v>
                </c:pt>
                <c:pt idx="2740">
                  <c:v>19837.208333333332</c:v>
                </c:pt>
                <c:pt idx="2741">
                  <c:v>19837.25</c:v>
                </c:pt>
                <c:pt idx="2742">
                  <c:v>19837.291666666664</c:v>
                </c:pt>
                <c:pt idx="2743">
                  <c:v>19837.333333333332</c:v>
                </c:pt>
                <c:pt idx="2744">
                  <c:v>19837.375</c:v>
                </c:pt>
                <c:pt idx="2745">
                  <c:v>19837.416666666664</c:v>
                </c:pt>
                <c:pt idx="2746">
                  <c:v>19837.458333333332</c:v>
                </c:pt>
                <c:pt idx="2747">
                  <c:v>19837.5</c:v>
                </c:pt>
                <c:pt idx="2748">
                  <c:v>19837.541666666664</c:v>
                </c:pt>
                <c:pt idx="2749">
                  <c:v>19837.583333333332</c:v>
                </c:pt>
                <c:pt idx="2750">
                  <c:v>19837.625</c:v>
                </c:pt>
                <c:pt idx="2751">
                  <c:v>19837.666666666664</c:v>
                </c:pt>
                <c:pt idx="2752">
                  <c:v>19837.708333333332</c:v>
                </c:pt>
                <c:pt idx="2753">
                  <c:v>19837.75</c:v>
                </c:pt>
                <c:pt idx="2754">
                  <c:v>19837.791666666664</c:v>
                </c:pt>
                <c:pt idx="2755">
                  <c:v>19837.833333333332</c:v>
                </c:pt>
                <c:pt idx="2756">
                  <c:v>19837.875</c:v>
                </c:pt>
                <c:pt idx="2757">
                  <c:v>19837.916666666664</c:v>
                </c:pt>
                <c:pt idx="2758">
                  <c:v>19837.958333333332</c:v>
                </c:pt>
                <c:pt idx="2759">
                  <c:v>19838</c:v>
                </c:pt>
                <c:pt idx="2760">
                  <c:v>19838.041666666664</c:v>
                </c:pt>
                <c:pt idx="2761">
                  <c:v>19838.083333333332</c:v>
                </c:pt>
                <c:pt idx="2762">
                  <c:v>19838.125</c:v>
                </c:pt>
                <c:pt idx="2763">
                  <c:v>19838.166666666664</c:v>
                </c:pt>
                <c:pt idx="2764">
                  <c:v>19838.208333333332</c:v>
                </c:pt>
                <c:pt idx="2765">
                  <c:v>19838.25</c:v>
                </c:pt>
                <c:pt idx="2766">
                  <c:v>19838.291666666664</c:v>
                </c:pt>
                <c:pt idx="2767">
                  <c:v>19838.333333333332</c:v>
                </c:pt>
                <c:pt idx="2768">
                  <c:v>19838.375</c:v>
                </c:pt>
                <c:pt idx="2769">
                  <c:v>19838.416666666664</c:v>
                </c:pt>
                <c:pt idx="2770">
                  <c:v>19838.458333333332</c:v>
                </c:pt>
                <c:pt idx="2771">
                  <c:v>19838.5</c:v>
                </c:pt>
                <c:pt idx="2772">
                  <c:v>19838.541666666664</c:v>
                </c:pt>
                <c:pt idx="2773">
                  <c:v>19838.583333333332</c:v>
                </c:pt>
                <c:pt idx="2774">
                  <c:v>19838.625</c:v>
                </c:pt>
                <c:pt idx="2775">
                  <c:v>19838.666666666664</c:v>
                </c:pt>
                <c:pt idx="2776">
                  <c:v>19838.708333333332</c:v>
                </c:pt>
                <c:pt idx="2777">
                  <c:v>19838.75</c:v>
                </c:pt>
                <c:pt idx="2778">
                  <c:v>19838.791666666664</c:v>
                </c:pt>
                <c:pt idx="2779">
                  <c:v>19838.833333333332</c:v>
                </c:pt>
                <c:pt idx="2780">
                  <c:v>19838.875</c:v>
                </c:pt>
                <c:pt idx="2781">
                  <c:v>19838.916666666664</c:v>
                </c:pt>
                <c:pt idx="2782">
                  <c:v>19838.958333333332</c:v>
                </c:pt>
                <c:pt idx="2783">
                  <c:v>19839</c:v>
                </c:pt>
                <c:pt idx="2784">
                  <c:v>19839.041666666664</c:v>
                </c:pt>
                <c:pt idx="2785">
                  <c:v>19839.083333333332</c:v>
                </c:pt>
                <c:pt idx="2786">
                  <c:v>19839.125</c:v>
                </c:pt>
                <c:pt idx="2787">
                  <c:v>19839.166666666664</c:v>
                </c:pt>
                <c:pt idx="2788">
                  <c:v>19839.208333333332</c:v>
                </c:pt>
                <c:pt idx="2789">
                  <c:v>19839.25</c:v>
                </c:pt>
                <c:pt idx="2790">
                  <c:v>19839.291666666664</c:v>
                </c:pt>
                <c:pt idx="2791">
                  <c:v>19839.333333333332</c:v>
                </c:pt>
                <c:pt idx="2792">
                  <c:v>19839.375</c:v>
                </c:pt>
                <c:pt idx="2793">
                  <c:v>19839.416666666664</c:v>
                </c:pt>
                <c:pt idx="2794">
                  <c:v>19839.458333333332</c:v>
                </c:pt>
                <c:pt idx="2795">
                  <c:v>19839.5</c:v>
                </c:pt>
                <c:pt idx="2796">
                  <c:v>19839.541666666664</c:v>
                </c:pt>
                <c:pt idx="2797">
                  <c:v>19839.583333333332</c:v>
                </c:pt>
                <c:pt idx="2798">
                  <c:v>19839.625</c:v>
                </c:pt>
                <c:pt idx="2799">
                  <c:v>19839.666666666664</c:v>
                </c:pt>
                <c:pt idx="2800">
                  <c:v>19839.708333333332</c:v>
                </c:pt>
                <c:pt idx="2801">
                  <c:v>19839.75</c:v>
                </c:pt>
                <c:pt idx="2802">
                  <c:v>19839.791666666664</c:v>
                </c:pt>
                <c:pt idx="2803">
                  <c:v>19839.833333333332</c:v>
                </c:pt>
                <c:pt idx="2804">
                  <c:v>19839.875</c:v>
                </c:pt>
                <c:pt idx="2805">
                  <c:v>19839.916666666664</c:v>
                </c:pt>
                <c:pt idx="2806">
                  <c:v>19839.958333333332</c:v>
                </c:pt>
                <c:pt idx="2807">
                  <c:v>19840</c:v>
                </c:pt>
                <c:pt idx="2808">
                  <c:v>19840.041666666664</c:v>
                </c:pt>
                <c:pt idx="2809">
                  <c:v>19840.083333333332</c:v>
                </c:pt>
                <c:pt idx="2810">
                  <c:v>19840.125</c:v>
                </c:pt>
                <c:pt idx="2811">
                  <c:v>19840.166666666664</c:v>
                </c:pt>
                <c:pt idx="2812">
                  <c:v>19840.208333333332</c:v>
                </c:pt>
                <c:pt idx="2813">
                  <c:v>19840.25</c:v>
                </c:pt>
                <c:pt idx="2814">
                  <c:v>19840.291666666664</c:v>
                </c:pt>
                <c:pt idx="2815">
                  <c:v>19840.333333333332</c:v>
                </c:pt>
                <c:pt idx="2816">
                  <c:v>19840.375</c:v>
                </c:pt>
                <c:pt idx="2817">
                  <c:v>19840.416666666664</c:v>
                </c:pt>
                <c:pt idx="2818">
                  <c:v>19840.458333333332</c:v>
                </c:pt>
                <c:pt idx="2819">
                  <c:v>19840.5</c:v>
                </c:pt>
                <c:pt idx="2820">
                  <c:v>19840.541666666664</c:v>
                </c:pt>
                <c:pt idx="2821">
                  <c:v>19840.583333333332</c:v>
                </c:pt>
                <c:pt idx="2822">
                  <c:v>19840.625</c:v>
                </c:pt>
                <c:pt idx="2823">
                  <c:v>19840.666666666664</c:v>
                </c:pt>
                <c:pt idx="2824">
                  <c:v>19840.708333333332</c:v>
                </c:pt>
                <c:pt idx="2825">
                  <c:v>19840.75</c:v>
                </c:pt>
                <c:pt idx="2826">
                  <c:v>19840.791666666664</c:v>
                </c:pt>
                <c:pt idx="2827">
                  <c:v>19840.833333333332</c:v>
                </c:pt>
                <c:pt idx="2828">
                  <c:v>19840.875</c:v>
                </c:pt>
                <c:pt idx="2829">
                  <c:v>19840.916666666664</c:v>
                </c:pt>
                <c:pt idx="2830">
                  <c:v>19840.958333333332</c:v>
                </c:pt>
                <c:pt idx="2831">
                  <c:v>19841</c:v>
                </c:pt>
                <c:pt idx="2832">
                  <c:v>19841.041666666664</c:v>
                </c:pt>
                <c:pt idx="2833">
                  <c:v>19841.083333333332</c:v>
                </c:pt>
                <c:pt idx="2834">
                  <c:v>19841.125</c:v>
                </c:pt>
                <c:pt idx="2835">
                  <c:v>19841.166666666664</c:v>
                </c:pt>
                <c:pt idx="2836">
                  <c:v>19841.208333333332</c:v>
                </c:pt>
                <c:pt idx="2837">
                  <c:v>19841.25</c:v>
                </c:pt>
                <c:pt idx="2838">
                  <c:v>19841.291666666664</c:v>
                </c:pt>
                <c:pt idx="2839">
                  <c:v>19841.333333333332</c:v>
                </c:pt>
                <c:pt idx="2840">
                  <c:v>19841.375</c:v>
                </c:pt>
                <c:pt idx="2841">
                  <c:v>19841.416666666664</c:v>
                </c:pt>
                <c:pt idx="2842">
                  <c:v>19841.458333333332</c:v>
                </c:pt>
                <c:pt idx="2843">
                  <c:v>19841.5</c:v>
                </c:pt>
                <c:pt idx="2844">
                  <c:v>19841.541666666664</c:v>
                </c:pt>
                <c:pt idx="2845">
                  <c:v>19841.583333333332</c:v>
                </c:pt>
                <c:pt idx="2846">
                  <c:v>19841.625</c:v>
                </c:pt>
                <c:pt idx="2847">
                  <c:v>19841.666666666664</c:v>
                </c:pt>
                <c:pt idx="2848">
                  <c:v>19841.708333333332</c:v>
                </c:pt>
                <c:pt idx="2849">
                  <c:v>19841.75</c:v>
                </c:pt>
                <c:pt idx="2850">
                  <c:v>19841.791666666664</c:v>
                </c:pt>
                <c:pt idx="2851">
                  <c:v>19841.833333333332</c:v>
                </c:pt>
                <c:pt idx="2852">
                  <c:v>19841.875</c:v>
                </c:pt>
                <c:pt idx="2853">
                  <c:v>19841.916666666664</c:v>
                </c:pt>
                <c:pt idx="2854">
                  <c:v>19841.958333333332</c:v>
                </c:pt>
                <c:pt idx="2855">
                  <c:v>19842</c:v>
                </c:pt>
                <c:pt idx="2856">
                  <c:v>19842.041666666664</c:v>
                </c:pt>
                <c:pt idx="2857">
                  <c:v>19842.083333333332</c:v>
                </c:pt>
                <c:pt idx="2858">
                  <c:v>19842.125</c:v>
                </c:pt>
                <c:pt idx="2859">
                  <c:v>19842.166666666664</c:v>
                </c:pt>
                <c:pt idx="2860">
                  <c:v>19842.208333333332</c:v>
                </c:pt>
                <c:pt idx="2861">
                  <c:v>19842.25</c:v>
                </c:pt>
                <c:pt idx="2862">
                  <c:v>19842.291666666664</c:v>
                </c:pt>
                <c:pt idx="2863">
                  <c:v>19842.333333333332</c:v>
                </c:pt>
                <c:pt idx="2864">
                  <c:v>19842.375</c:v>
                </c:pt>
                <c:pt idx="2865">
                  <c:v>19842.416666666664</c:v>
                </c:pt>
                <c:pt idx="2866">
                  <c:v>19842.458333333332</c:v>
                </c:pt>
                <c:pt idx="2867">
                  <c:v>19842.5</c:v>
                </c:pt>
                <c:pt idx="2868">
                  <c:v>19842.541666666664</c:v>
                </c:pt>
                <c:pt idx="2869">
                  <c:v>19842.583333333332</c:v>
                </c:pt>
                <c:pt idx="2870">
                  <c:v>19842.625</c:v>
                </c:pt>
                <c:pt idx="2871">
                  <c:v>19842.666666666664</c:v>
                </c:pt>
                <c:pt idx="2872">
                  <c:v>19842.708333333332</c:v>
                </c:pt>
                <c:pt idx="2873">
                  <c:v>19842.75</c:v>
                </c:pt>
                <c:pt idx="2874">
                  <c:v>19842.791666666664</c:v>
                </c:pt>
                <c:pt idx="2875">
                  <c:v>19842.833333333332</c:v>
                </c:pt>
                <c:pt idx="2876">
                  <c:v>19842.875</c:v>
                </c:pt>
                <c:pt idx="2877">
                  <c:v>19842.916666666664</c:v>
                </c:pt>
                <c:pt idx="2878">
                  <c:v>19842.958333333332</c:v>
                </c:pt>
                <c:pt idx="2879">
                  <c:v>19843</c:v>
                </c:pt>
                <c:pt idx="2880">
                  <c:v>19843.041666666664</c:v>
                </c:pt>
                <c:pt idx="2881">
                  <c:v>19843.083333333332</c:v>
                </c:pt>
                <c:pt idx="2882">
                  <c:v>19843.125</c:v>
                </c:pt>
                <c:pt idx="2883">
                  <c:v>19843.166666666664</c:v>
                </c:pt>
                <c:pt idx="2884">
                  <c:v>19843.208333333332</c:v>
                </c:pt>
                <c:pt idx="2885">
                  <c:v>19843.25</c:v>
                </c:pt>
                <c:pt idx="2886">
                  <c:v>19843.291666666664</c:v>
                </c:pt>
                <c:pt idx="2887">
                  <c:v>19843.333333333332</c:v>
                </c:pt>
                <c:pt idx="2888">
                  <c:v>19843.375</c:v>
                </c:pt>
                <c:pt idx="2889">
                  <c:v>19843.416666666664</c:v>
                </c:pt>
                <c:pt idx="2890">
                  <c:v>19843.458333333332</c:v>
                </c:pt>
                <c:pt idx="2891">
                  <c:v>19843.5</c:v>
                </c:pt>
                <c:pt idx="2892">
                  <c:v>19843.541666666664</c:v>
                </c:pt>
                <c:pt idx="2893">
                  <c:v>19843.583333333332</c:v>
                </c:pt>
                <c:pt idx="2894">
                  <c:v>19843.625</c:v>
                </c:pt>
                <c:pt idx="2895">
                  <c:v>19843.666666666664</c:v>
                </c:pt>
                <c:pt idx="2896">
                  <c:v>19843.708333333332</c:v>
                </c:pt>
                <c:pt idx="2897">
                  <c:v>19843.75</c:v>
                </c:pt>
                <c:pt idx="2898">
                  <c:v>19843.791666666664</c:v>
                </c:pt>
                <c:pt idx="2899">
                  <c:v>19843.833333333332</c:v>
                </c:pt>
                <c:pt idx="2900">
                  <c:v>19843.875</c:v>
                </c:pt>
                <c:pt idx="2901">
                  <c:v>19843.916666666664</c:v>
                </c:pt>
                <c:pt idx="2902">
                  <c:v>19843.958333333332</c:v>
                </c:pt>
                <c:pt idx="2903">
                  <c:v>19844</c:v>
                </c:pt>
                <c:pt idx="2904">
                  <c:v>19844.041666666664</c:v>
                </c:pt>
                <c:pt idx="2905">
                  <c:v>19844.083333333332</c:v>
                </c:pt>
                <c:pt idx="2906">
                  <c:v>19844.125</c:v>
                </c:pt>
                <c:pt idx="2907">
                  <c:v>19844.166666666664</c:v>
                </c:pt>
                <c:pt idx="2908">
                  <c:v>19844.208333333332</c:v>
                </c:pt>
                <c:pt idx="2909">
                  <c:v>19844.25</c:v>
                </c:pt>
                <c:pt idx="2910">
                  <c:v>19844.291666666664</c:v>
                </c:pt>
                <c:pt idx="2911">
                  <c:v>19844.333333333332</c:v>
                </c:pt>
                <c:pt idx="2912">
                  <c:v>19844.375</c:v>
                </c:pt>
                <c:pt idx="2913">
                  <c:v>19844.416666666664</c:v>
                </c:pt>
                <c:pt idx="2914">
                  <c:v>19844.458333333332</c:v>
                </c:pt>
                <c:pt idx="2915">
                  <c:v>19844.5</c:v>
                </c:pt>
                <c:pt idx="2916">
                  <c:v>19844.541666666664</c:v>
                </c:pt>
                <c:pt idx="2917">
                  <c:v>19844.583333333332</c:v>
                </c:pt>
                <c:pt idx="2918">
                  <c:v>19844.625</c:v>
                </c:pt>
                <c:pt idx="2919">
                  <c:v>19844.666666666664</c:v>
                </c:pt>
                <c:pt idx="2920">
                  <c:v>19844.708333333332</c:v>
                </c:pt>
                <c:pt idx="2921">
                  <c:v>19844.75</c:v>
                </c:pt>
                <c:pt idx="2922">
                  <c:v>19844.791666666664</c:v>
                </c:pt>
                <c:pt idx="2923">
                  <c:v>19844.833333333332</c:v>
                </c:pt>
                <c:pt idx="2924">
                  <c:v>19844.875</c:v>
                </c:pt>
                <c:pt idx="2925">
                  <c:v>19844.916666666664</c:v>
                </c:pt>
                <c:pt idx="2926">
                  <c:v>19844.958333333332</c:v>
                </c:pt>
                <c:pt idx="2927">
                  <c:v>19845</c:v>
                </c:pt>
                <c:pt idx="2928">
                  <c:v>19845.041666666664</c:v>
                </c:pt>
                <c:pt idx="2929">
                  <c:v>19845.083333333332</c:v>
                </c:pt>
                <c:pt idx="2930">
                  <c:v>19845.125</c:v>
                </c:pt>
                <c:pt idx="2931">
                  <c:v>19845.166666666664</c:v>
                </c:pt>
                <c:pt idx="2932">
                  <c:v>19845.208333333332</c:v>
                </c:pt>
                <c:pt idx="2933">
                  <c:v>19845.25</c:v>
                </c:pt>
                <c:pt idx="2934">
                  <c:v>19845.291666666664</c:v>
                </c:pt>
                <c:pt idx="2935">
                  <c:v>19845.333333333332</c:v>
                </c:pt>
                <c:pt idx="2936">
                  <c:v>19845.375</c:v>
                </c:pt>
                <c:pt idx="2937">
                  <c:v>19845.416666666664</c:v>
                </c:pt>
                <c:pt idx="2938">
                  <c:v>19845.458333333332</c:v>
                </c:pt>
                <c:pt idx="2939">
                  <c:v>19845.5</c:v>
                </c:pt>
                <c:pt idx="2940">
                  <c:v>19845.541666666664</c:v>
                </c:pt>
                <c:pt idx="2941">
                  <c:v>19845.583333333332</c:v>
                </c:pt>
                <c:pt idx="2942">
                  <c:v>19845.625</c:v>
                </c:pt>
                <c:pt idx="2943">
                  <c:v>19845.666666666664</c:v>
                </c:pt>
                <c:pt idx="2944">
                  <c:v>19845.708333333332</c:v>
                </c:pt>
                <c:pt idx="2945">
                  <c:v>19845.75</c:v>
                </c:pt>
                <c:pt idx="2946">
                  <c:v>19845.791666666664</c:v>
                </c:pt>
                <c:pt idx="2947">
                  <c:v>19845.833333333332</c:v>
                </c:pt>
                <c:pt idx="2948">
                  <c:v>19845.875</c:v>
                </c:pt>
                <c:pt idx="2949">
                  <c:v>19845.916666666664</c:v>
                </c:pt>
                <c:pt idx="2950">
                  <c:v>19845.958333333332</c:v>
                </c:pt>
                <c:pt idx="2951">
                  <c:v>19846</c:v>
                </c:pt>
                <c:pt idx="2952">
                  <c:v>19846.041666666664</c:v>
                </c:pt>
                <c:pt idx="2953">
                  <c:v>19846.083333333332</c:v>
                </c:pt>
                <c:pt idx="2954">
                  <c:v>19846.125</c:v>
                </c:pt>
                <c:pt idx="2955">
                  <c:v>19846.166666666664</c:v>
                </c:pt>
                <c:pt idx="2956">
                  <c:v>19846.208333333332</c:v>
                </c:pt>
                <c:pt idx="2957">
                  <c:v>19846.25</c:v>
                </c:pt>
                <c:pt idx="2958">
                  <c:v>19846.291666666664</c:v>
                </c:pt>
                <c:pt idx="2959">
                  <c:v>19846.333333333332</c:v>
                </c:pt>
                <c:pt idx="2960">
                  <c:v>19846.375</c:v>
                </c:pt>
                <c:pt idx="2961">
                  <c:v>19846.416666666664</c:v>
                </c:pt>
                <c:pt idx="2962">
                  <c:v>19846.458333333332</c:v>
                </c:pt>
                <c:pt idx="2963">
                  <c:v>19846.5</c:v>
                </c:pt>
                <c:pt idx="2964">
                  <c:v>19846.541666666664</c:v>
                </c:pt>
                <c:pt idx="2965">
                  <c:v>19846.583333333332</c:v>
                </c:pt>
                <c:pt idx="2966">
                  <c:v>19846.625</c:v>
                </c:pt>
                <c:pt idx="2967">
                  <c:v>19846.666666666664</c:v>
                </c:pt>
                <c:pt idx="2968">
                  <c:v>19846.708333333332</c:v>
                </c:pt>
                <c:pt idx="2969">
                  <c:v>19846.75</c:v>
                </c:pt>
                <c:pt idx="2970">
                  <c:v>19846.791666666664</c:v>
                </c:pt>
                <c:pt idx="2971">
                  <c:v>19846.833333333332</c:v>
                </c:pt>
                <c:pt idx="2972">
                  <c:v>19846.875</c:v>
                </c:pt>
                <c:pt idx="2973">
                  <c:v>19846.916666666664</c:v>
                </c:pt>
                <c:pt idx="2974">
                  <c:v>19846.958333333332</c:v>
                </c:pt>
                <c:pt idx="2975">
                  <c:v>19847</c:v>
                </c:pt>
                <c:pt idx="2976">
                  <c:v>19847.041666666664</c:v>
                </c:pt>
                <c:pt idx="2977">
                  <c:v>19847.083333333332</c:v>
                </c:pt>
                <c:pt idx="2978">
                  <c:v>19847.125</c:v>
                </c:pt>
                <c:pt idx="2979">
                  <c:v>19847.166666666664</c:v>
                </c:pt>
                <c:pt idx="2980">
                  <c:v>19847.208333333332</c:v>
                </c:pt>
                <c:pt idx="2981">
                  <c:v>19847.25</c:v>
                </c:pt>
                <c:pt idx="2982">
                  <c:v>19847.291666666664</c:v>
                </c:pt>
                <c:pt idx="2983">
                  <c:v>19847.333333333332</c:v>
                </c:pt>
                <c:pt idx="2984">
                  <c:v>19847.375</c:v>
                </c:pt>
                <c:pt idx="2985">
                  <c:v>19847.416666666664</c:v>
                </c:pt>
                <c:pt idx="2986">
                  <c:v>19847.458333333332</c:v>
                </c:pt>
                <c:pt idx="2987">
                  <c:v>19847.5</c:v>
                </c:pt>
                <c:pt idx="2988">
                  <c:v>19847.541666666664</c:v>
                </c:pt>
                <c:pt idx="2989">
                  <c:v>19847.583333333332</c:v>
                </c:pt>
                <c:pt idx="2990">
                  <c:v>19847.625</c:v>
                </c:pt>
                <c:pt idx="2991">
                  <c:v>19847.666666666664</c:v>
                </c:pt>
                <c:pt idx="2992">
                  <c:v>19847.708333333332</c:v>
                </c:pt>
                <c:pt idx="2993">
                  <c:v>19847.75</c:v>
                </c:pt>
                <c:pt idx="2994">
                  <c:v>19847.791666666664</c:v>
                </c:pt>
                <c:pt idx="2995">
                  <c:v>19847.833333333332</c:v>
                </c:pt>
                <c:pt idx="2996">
                  <c:v>19847.875</c:v>
                </c:pt>
                <c:pt idx="2997">
                  <c:v>19847.916666666664</c:v>
                </c:pt>
                <c:pt idx="2998">
                  <c:v>19847.958333333332</c:v>
                </c:pt>
                <c:pt idx="2999">
                  <c:v>19848</c:v>
                </c:pt>
                <c:pt idx="3000">
                  <c:v>19848.041666666664</c:v>
                </c:pt>
                <c:pt idx="3001">
                  <c:v>19848.083333333332</c:v>
                </c:pt>
                <c:pt idx="3002">
                  <c:v>19848.125</c:v>
                </c:pt>
                <c:pt idx="3003">
                  <c:v>19848.166666666664</c:v>
                </c:pt>
                <c:pt idx="3004">
                  <c:v>19848.208333333332</c:v>
                </c:pt>
                <c:pt idx="3005">
                  <c:v>19848.25</c:v>
                </c:pt>
                <c:pt idx="3006">
                  <c:v>19848.291666666664</c:v>
                </c:pt>
                <c:pt idx="3007">
                  <c:v>19848.333333333332</c:v>
                </c:pt>
                <c:pt idx="3008">
                  <c:v>19848.375</c:v>
                </c:pt>
                <c:pt idx="3009">
                  <c:v>19848.416666666664</c:v>
                </c:pt>
                <c:pt idx="3010">
                  <c:v>19848.458333333332</c:v>
                </c:pt>
                <c:pt idx="3011">
                  <c:v>19848.5</c:v>
                </c:pt>
                <c:pt idx="3012">
                  <c:v>19848.541666666664</c:v>
                </c:pt>
                <c:pt idx="3013">
                  <c:v>19848.583333333332</c:v>
                </c:pt>
                <c:pt idx="3014">
                  <c:v>19848.625</c:v>
                </c:pt>
                <c:pt idx="3015">
                  <c:v>19848.666666666664</c:v>
                </c:pt>
                <c:pt idx="3016">
                  <c:v>19848.708333333332</c:v>
                </c:pt>
                <c:pt idx="3017">
                  <c:v>19848.75</c:v>
                </c:pt>
                <c:pt idx="3018">
                  <c:v>19848.791666666664</c:v>
                </c:pt>
                <c:pt idx="3019">
                  <c:v>19848.833333333332</c:v>
                </c:pt>
                <c:pt idx="3020">
                  <c:v>19848.875</c:v>
                </c:pt>
                <c:pt idx="3021">
                  <c:v>19848.916666666664</c:v>
                </c:pt>
                <c:pt idx="3022">
                  <c:v>19848.958333333332</c:v>
                </c:pt>
                <c:pt idx="3023">
                  <c:v>19849</c:v>
                </c:pt>
                <c:pt idx="3024">
                  <c:v>19849.041666666664</c:v>
                </c:pt>
                <c:pt idx="3025">
                  <c:v>19849.083333333332</c:v>
                </c:pt>
                <c:pt idx="3026">
                  <c:v>19849.125</c:v>
                </c:pt>
                <c:pt idx="3027">
                  <c:v>19849.166666666664</c:v>
                </c:pt>
                <c:pt idx="3028">
                  <c:v>19849.208333333332</c:v>
                </c:pt>
                <c:pt idx="3029">
                  <c:v>19849.25</c:v>
                </c:pt>
                <c:pt idx="3030">
                  <c:v>19849.291666666664</c:v>
                </c:pt>
                <c:pt idx="3031">
                  <c:v>19849.333333333332</c:v>
                </c:pt>
                <c:pt idx="3032">
                  <c:v>19849.375</c:v>
                </c:pt>
                <c:pt idx="3033">
                  <c:v>19849.416666666664</c:v>
                </c:pt>
                <c:pt idx="3034">
                  <c:v>19849.458333333332</c:v>
                </c:pt>
                <c:pt idx="3035">
                  <c:v>19849.5</c:v>
                </c:pt>
                <c:pt idx="3036">
                  <c:v>19849.541666666664</c:v>
                </c:pt>
                <c:pt idx="3037">
                  <c:v>19849.583333333332</c:v>
                </c:pt>
                <c:pt idx="3038">
                  <c:v>19849.625</c:v>
                </c:pt>
                <c:pt idx="3039">
                  <c:v>19849.666666666664</c:v>
                </c:pt>
                <c:pt idx="3040">
                  <c:v>19849.708333333332</c:v>
                </c:pt>
                <c:pt idx="3041">
                  <c:v>19849.75</c:v>
                </c:pt>
                <c:pt idx="3042">
                  <c:v>19849.791666666664</c:v>
                </c:pt>
                <c:pt idx="3043">
                  <c:v>19849.833333333332</c:v>
                </c:pt>
                <c:pt idx="3044">
                  <c:v>19849.875</c:v>
                </c:pt>
                <c:pt idx="3045">
                  <c:v>19849.916666666664</c:v>
                </c:pt>
                <c:pt idx="3046">
                  <c:v>19849.958333333332</c:v>
                </c:pt>
                <c:pt idx="3047">
                  <c:v>19850</c:v>
                </c:pt>
                <c:pt idx="3048">
                  <c:v>19850.041666666664</c:v>
                </c:pt>
                <c:pt idx="3049">
                  <c:v>19850.083333333332</c:v>
                </c:pt>
                <c:pt idx="3050">
                  <c:v>19850.125</c:v>
                </c:pt>
                <c:pt idx="3051">
                  <c:v>19850.166666666664</c:v>
                </c:pt>
                <c:pt idx="3052">
                  <c:v>19850.208333333332</c:v>
                </c:pt>
                <c:pt idx="3053">
                  <c:v>19850.25</c:v>
                </c:pt>
                <c:pt idx="3054">
                  <c:v>19850.291666666664</c:v>
                </c:pt>
                <c:pt idx="3055">
                  <c:v>19850.333333333332</c:v>
                </c:pt>
                <c:pt idx="3056">
                  <c:v>19850.375</c:v>
                </c:pt>
                <c:pt idx="3057">
                  <c:v>19850.416666666664</c:v>
                </c:pt>
                <c:pt idx="3058">
                  <c:v>19850.458333333332</c:v>
                </c:pt>
                <c:pt idx="3059">
                  <c:v>19850.5</c:v>
                </c:pt>
                <c:pt idx="3060">
                  <c:v>19850.541666666664</c:v>
                </c:pt>
                <c:pt idx="3061">
                  <c:v>19850.583333333332</c:v>
                </c:pt>
                <c:pt idx="3062">
                  <c:v>19850.625</c:v>
                </c:pt>
                <c:pt idx="3063">
                  <c:v>19850.666666666664</c:v>
                </c:pt>
                <c:pt idx="3064">
                  <c:v>19850.708333333332</c:v>
                </c:pt>
                <c:pt idx="3065">
                  <c:v>19850.75</c:v>
                </c:pt>
                <c:pt idx="3066">
                  <c:v>19850.791666666664</c:v>
                </c:pt>
                <c:pt idx="3067">
                  <c:v>19850.833333333332</c:v>
                </c:pt>
                <c:pt idx="3068">
                  <c:v>19850.875</c:v>
                </c:pt>
                <c:pt idx="3069">
                  <c:v>19850.916666666664</c:v>
                </c:pt>
                <c:pt idx="3070">
                  <c:v>19850.958333333332</c:v>
                </c:pt>
                <c:pt idx="3071">
                  <c:v>19851</c:v>
                </c:pt>
                <c:pt idx="3072">
                  <c:v>19851.041666666664</c:v>
                </c:pt>
                <c:pt idx="3073">
                  <c:v>19851.083333333332</c:v>
                </c:pt>
                <c:pt idx="3074">
                  <c:v>19851.125</c:v>
                </c:pt>
                <c:pt idx="3075">
                  <c:v>19851.166666666664</c:v>
                </c:pt>
                <c:pt idx="3076">
                  <c:v>19851.208333333332</c:v>
                </c:pt>
                <c:pt idx="3077">
                  <c:v>19851.25</c:v>
                </c:pt>
                <c:pt idx="3078">
                  <c:v>19851.291666666664</c:v>
                </c:pt>
                <c:pt idx="3079">
                  <c:v>19851.333333333332</c:v>
                </c:pt>
                <c:pt idx="3080">
                  <c:v>19851.375</c:v>
                </c:pt>
                <c:pt idx="3081">
                  <c:v>19851.416666666664</c:v>
                </c:pt>
                <c:pt idx="3082">
                  <c:v>19851.458333333332</c:v>
                </c:pt>
                <c:pt idx="3083">
                  <c:v>19851.5</c:v>
                </c:pt>
                <c:pt idx="3084">
                  <c:v>19851.541666666664</c:v>
                </c:pt>
                <c:pt idx="3085">
                  <c:v>19851.583333333332</c:v>
                </c:pt>
                <c:pt idx="3086">
                  <c:v>19851.625</c:v>
                </c:pt>
                <c:pt idx="3087">
                  <c:v>19851.666666666664</c:v>
                </c:pt>
                <c:pt idx="3088">
                  <c:v>19851.708333333332</c:v>
                </c:pt>
                <c:pt idx="3089">
                  <c:v>19851.75</c:v>
                </c:pt>
                <c:pt idx="3090">
                  <c:v>19851.791666666664</c:v>
                </c:pt>
                <c:pt idx="3091">
                  <c:v>19851.833333333332</c:v>
                </c:pt>
                <c:pt idx="3092">
                  <c:v>19851.875</c:v>
                </c:pt>
                <c:pt idx="3093">
                  <c:v>19851.916666666664</c:v>
                </c:pt>
                <c:pt idx="3094">
                  <c:v>19851.958333333332</c:v>
                </c:pt>
                <c:pt idx="3095">
                  <c:v>19852</c:v>
                </c:pt>
                <c:pt idx="3096">
                  <c:v>19852.041666666664</c:v>
                </c:pt>
                <c:pt idx="3097">
                  <c:v>19852.083333333332</c:v>
                </c:pt>
                <c:pt idx="3098">
                  <c:v>19852.125</c:v>
                </c:pt>
                <c:pt idx="3099">
                  <c:v>19852.166666666664</c:v>
                </c:pt>
                <c:pt idx="3100">
                  <c:v>19852.208333333332</c:v>
                </c:pt>
                <c:pt idx="3101">
                  <c:v>19852.25</c:v>
                </c:pt>
                <c:pt idx="3102">
                  <c:v>19852.291666666664</c:v>
                </c:pt>
                <c:pt idx="3103">
                  <c:v>19852.333333333332</c:v>
                </c:pt>
                <c:pt idx="3104">
                  <c:v>19852.375</c:v>
                </c:pt>
                <c:pt idx="3105">
                  <c:v>19852.416666666664</c:v>
                </c:pt>
                <c:pt idx="3106">
                  <c:v>19852.458333333332</c:v>
                </c:pt>
                <c:pt idx="3107">
                  <c:v>19852.5</c:v>
                </c:pt>
                <c:pt idx="3108">
                  <c:v>19852.541666666664</c:v>
                </c:pt>
                <c:pt idx="3109">
                  <c:v>19852.583333333332</c:v>
                </c:pt>
                <c:pt idx="3110">
                  <c:v>19852.625</c:v>
                </c:pt>
                <c:pt idx="3111">
                  <c:v>19852.666666666664</c:v>
                </c:pt>
                <c:pt idx="3112">
                  <c:v>19852.708333333332</c:v>
                </c:pt>
                <c:pt idx="3113">
                  <c:v>19852.75</c:v>
                </c:pt>
                <c:pt idx="3114">
                  <c:v>19852.791666666664</c:v>
                </c:pt>
                <c:pt idx="3115">
                  <c:v>19852.833333333332</c:v>
                </c:pt>
                <c:pt idx="3116">
                  <c:v>19852.875</c:v>
                </c:pt>
                <c:pt idx="3117">
                  <c:v>19852.916666666664</c:v>
                </c:pt>
                <c:pt idx="3118">
                  <c:v>19852.958333333332</c:v>
                </c:pt>
                <c:pt idx="3119">
                  <c:v>19853</c:v>
                </c:pt>
                <c:pt idx="3120">
                  <c:v>19853.041666666664</c:v>
                </c:pt>
                <c:pt idx="3121">
                  <c:v>19853.083333333332</c:v>
                </c:pt>
                <c:pt idx="3122">
                  <c:v>19853.125</c:v>
                </c:pt>
                <c:pt idx="3123">
                  <c:v>19853.166666666664</c:v>
                </c:pt>
                <c:pt idx="3124">
                  <c:v>19853.208333333332</c:v>
                </c:pt>
                <c:pt idx="3125">
                  <c:v>19853.25</c:v>
                </c:pt>
                <c:pt idx="3126">
                  <c:v>19853.291666666664</c:v>
                </c:pt>
                <c:pt idx="3127">
                  <c:v>19853.333333333332</c:v>
                </c:pt>
                <c:pt idx="3128">
                  <c:v>19853.375</c:v>
                </c:pt>
                <c:pt idx="3129">
                  <c:v>19853.416666666664</c:v>
                </c:pt>
                <c:pt idx="3130">
                  <c:v>19853.458333333332</c:v>
                </c:pt>
                <c:pt idx="3131">
                  <c:v>19853.5</c:v>
                </c:pt>
                <c:pt idx="3132">
                  <c:v>19853.541666666664</c:v>
                </c:pt>
                <c:pt idx="3133">
                  <c:v>19853.583333333332</c:v>
                </c:pt>
                <c:pt idx="3134">
                  <c:v>19853.625</c:v>
                </c:pt>
                <c:pt idx="3135">
                  <c:v>19853.666666666664</c:v>
                </c:pt>
                <c:pt idx="3136">
                  <c:v>19853.708333333332</c:v>
                </c:pt>
                <c:pt idx="3137">
                  <c:v>19853.75</c:v>
                </c:pt>
                <c:pt idx="3138">
                  <c:v>19853.791666666664</c:v>
                </c:pt>
                <c:pt idx="3139">
                  <c:v>19853.833333333332</c:v>
                </c:pt>
                <c:pt idx="3140">
                  <c:v>19853.875</c:v>
                </c:pt>
                <c:pt idx="3141">
                  <c:v>19853.916666666664</c:v>
                </c:pt>
                <c:pt idx="3142">
                  <c:v>19853.958333333332</c:v>
                </c:pt>
                <c:pt idx="3143">
                  <c:v>19854</c:v>
                </c:pt>
                <c:pt idx="3144">
                  <c:v>19854.041666666664</c:v>
                </c:pt>
                <c:pt idx="3145">
                  <c:v>19854.083333333332</c:v>
                </c:pt>
                <c:pt idx="3146">
                  <c:v>19854.125</c:v>
                </c:pt>
                <c:pt idx="3147">
                  <c:v>19854.166666666664</c:v>
                </c:pt>
                <c:pt idx="3148">
                  <c:v>19854.208333333332</c:v>
                </c:pt>
                <c:pt idx="3149">
                  <c:v>19854.25</c:v>
                </c:pt>
                <c:pt idx="3150">
                  <c:v>19854.291666666664</c:v>
                </c:pt>
                <c:pt idx="3151">
                  <c:v>19854.333333333332</c:v>
                </c:pt>
                <c:pt idx="3152">
                  <c:v>19854.375</c:v>
                </c:pt>
                <c:pt idx="3153">
                  <c:v>19854.416666666664</c:v>
                </c:pt>
                <c:pt idx="3154">
                  <c:v>19854.458333333332</c:v>
                </c:pt>
                <c:pt idx="3155">
                  <c:v>19854.5</c:v>
                </c:pt>
                <c:pt idx="3156">
                  <c:v>19854.541666666664</c:v>
                </c:pt>
                <c:pt idx="3157">
                  <c:v>19854.583333333332</c:v>
                </c:pt>
                <c:pt idx="3158">
                  <c:v>19854.625</c:v>
                </c:pt>
                <c:pt idx="3159">
                  <c:v>19854.666666666664</c:v>
                </c:pt>
                <c:pt idx="3160">
                  <c:v>19854.708333333332</c:v>
                </c:pt>
                <c:pt idx="3161">
                  <c:v>19854.75</c:v>
                </c:pt>
                <c:pt idx="3162">
                  <c:v>19854.791666666664</c:v>
                </c:pt>
                <c:pt idx="3163">
                  <c:v>19854.833333333332</c:v>
                </c:pt>
                <c:pt idx="3164">
                  <c:v>19854.875</c:v>
                </c:pt>
                <c:pt idx="3165">
                  <c:v>19854.916666666664</c:v>
                </c:pt>
                <c:pt idx="3166">
                  <c:v>19854.958333333332</c:v>
                </c:pt>
                <c:pt idx="3167">
                  <c:v>19855</c:v>
                </c:pt>
                <c:pt idx="3168">
                  <c:v>19855.041666666664</c:v>
                </c:pt>
                <c:pt idx="3169">
                  <c:v>19855.083333333332</c:v>
                </c:pt>
                <c:pt idx="3170">
                  <c:v>19855.125</c:v>
                </c:pt>
                <c:pt idx="3171">
                  <c:v>19855.166666666664</c:v>
                </c:pt>
                <c:pt idx="3172">
                  <c:v>19855.208333333332</c:v>
                </c:pt>
                <c:pt idx="3173">
                  <c:v>19855.25</c:v>
                </c:pt>
                <c:pt idx="3174">
                  <c:v>19855.291666666664</c:v>
                </c:pt>
                <c:pt idx="3175">
                  <c:v>19855.333333333332</c:v>
                </c:pt>
                <c:pt idx="3176">
                  <c:v>19855.375</c:v>
                </c:pt>
                <c:pt idx="3177">
                  <c:v>19855.416666666664</c:v>
                </c:pt>
                <c:pt idx="3178">
                  <c:v>19855.458333333332</c:v>
                </c:pt>
                <c:pt idx="3179">
                  <c:v>19855.5</c:v>
                </c:pt>
                <c:pt idx="3180">
                  <c:v>19855.541666666664</c:v>
                </c:pt>
                <c:pt idx="3181">
                  <c:v>19855.583333333332</c:v>
                </c:pt>
                <c:pt idx="3182">
                  <c:v>19855.625</c:v>
                </c:pt>
                <c:pt idx="3183">
                  <c:v>19855.666666666664</c:v>
                </c:pt>
                <c:pt idx="3184">
                  <c:v>19855.708333333332</c:v>
                </c:pt>
                <c:pt idx="3185">
                  <c:v>19855.75</c:v>
                </c:pt>
                <c:pt idx="3186">
                  <c:v>19855.791666666664</c:v>
                </c:pt>
                <c:pt idx="3187">
                  <c:v>19855.833333333332</c:v>
                </c:pt>
                <c:pt idx="3188">
                  <c:v>19855.875</c:v>
                </c:pt>
                <c:pt idx="3189">
                  <c:v>19855.916666666664</c:v>
                </c:pt>
                <c:pt idx="3190">
                  <c:v>19855.958333333332</c:v>
                </c:pt>
                <c:pt idx="3191">
                  <c:v>19856</c:v>
                </c:pt>
                <c:pt idx="3192">
                  <c:v>19856.041666666664</c:v>
                </c:pt>
                <c:pt idx="3193">
                  <c:v>19856.083333333332</c:v>
                </c:pt>
                <c:pt idx="3194">
                  <c:v>19856.125</c:v>
                </c:pt>
                <c:pt idx="3195">
                  <c:v>19856.166666666664</c:v>
                </c:pt>
                <c:pt idx="3196">
                  <c:v>19856.208333333332</c:v>
                </c:pt>
                <c:pt idx="3197">
                  <c:v>19856.25</c:v>
                </c:pt>
                <c:pt idx="3198">
                  <c:v>19856.291666666664</c:v>
                </c:pt>
                <c:pt idx="3199">
                  <c:v>19856.333333333332</c:v>
                </c:pt>
                <c:pt idx="3200">
                  <c:v>19856.375</c:v>
                </c:pt>
                <c:pt idx="3201">
                  <c:v>19856.416666666664</c:v>
                </c:pt>
                <c:pt idx="3202">
                  <c:v>19856.458333333332</c:v>
                </c:pt>
                <c:pt idx="3203">
                  <c:v>19856.5</c:v>
                </c:pt>
                <c:pt idx="3204">
                  <c:v>19856.541666666664</c:v>
                </c:pt>
                <c:pt idx="3205">
                  <c:v>19856.583333333332</c:v>
                </c:pt>
                <c:pt idx="3206">
                  <c:v>19856.625</c:v>
                </c:pt>
                <c:pt idx="3207">
                  <c:v>19856.666666666664</c:v>
                </c:pt>
                <c:pt idx="3208">
                  <c:v>19856.708333333332</c:v>
                </c:pt>
                <c:pt idx="3209">
                  <c:v>19856.75</c:v>
                </c:pt>
                <c:pt idx="3210">
                  <c:v>19856.791666666664</c:v>
                </c:pt>
                <c:pt idx="3211">
                  <c:v>19856.833333333332</c:v>
                </c:pt>
                <c:pt idx="3212">
                  <c:v>19856.875</c:v>
                </c:pt>
                <c:pt idx="3213">
                  <c:v>19856.916666666664</c:v>
                </c:pt>
                <c:pt idx="3214">
                  <c:v>19856.958333333332</c:v>
                </c:pt>
                <c:pt idx="3215">
                  <c:v>19857</c:v>
                </c:pt>
                <c:pt idx="3216">
                  <c:v>19857.041666666664</c:v>
                </c:pt>
                <c:pt idx="3217">
                  <c:v>19857.083333333332</c:v>
                </c:pt>
                <c:pt idx="3218">
                  <c:v>19857.125</c:v>
                </c:pt>
                <c:pt idx="3219">
                  <c:v>19857.166666666664</c:v>
                </c:pt>
                <c:pt idx="3220">
                  <c:v>19857.208333333332</c:v>
                </c:pt>
                <c:pt idx="3221">
                  <c:v>19857.25</c:v>
                </c:pt>
                <c:pt idx="3222">
                  <c:v>19857.291666666664</c:v>
                </c:pt>
                <c:pt idx="3223">
                  <c:v>19857.333333333332</c:v>
                </c:pt>
                <c:pt idx="3224">
                  <c:v>19857.375</c:v>
                </c:pt>
                <c:pt idx="3225">
                  <c:v>19857.416666666664</c:v>
                </c:pt>
                <c:pt idx="3226">
                  <c:v>19857.458333333332</c:v>
                </c:pt>
                <c:pt idx="3227">
                  <c:v>19857.5</c:v>
                </c:pt>
                <c:pt idx="3228">
                  <c:v>19857.541666666664</c:v>
                </c:pt>
                <c:pt idx="3229">
                  <c:v>19857.583333333332</c:v>
                </c:pt>
                <c:pt idx="3230">
                  <c:v>19857.625</c:v>
                </c:pt>
                <c:pt idx="3231">
                  <c:v>19857.666666666664</c:v>
                </c:pt>
                <c:pt idx="3232">
                  <c:v>19857.708333333332</c:v>
                </c:pt>
                <c:pt idx="3233">
                  <c:v>19857.75</c:v>
                </c:pt>
                <c:pt idx="3234">
                  <c:v>19857.791666666664</c:v>
                </c:pt>
                <c:pt idx="3235">
                  <c:v>19857.833333333332</c:v>
                </c:pt>
                <c:pt idx="3236">
                  <c:v>19857.875</c:v>
                </c:pt>
                <c:pt idx="3237">
                  <c:v>19857.916666666664</c:v>
                </c:pt>
                <c:pt idx="3238">
                  <c:v>19857.958333333332</c:v>
                </c:pt>
                <c:pt idx="3239">
                  <c:v>19858</c:v>
                </c:pt>
                <c:pt idx="3240">
                  <c:v>19858.041666666664</c:v>
                </c:pt>
                <c:pt idx="3241">
                  <c:v>19858.083333333332</c:v>
                </c:pt>
                <c:pt idx="3242">
                  <c:v>19858.125</c:v>
                </c:pt>
                <c:pt idx="3243">
                  <c:v>19858.166666666664</c:v>
                </c:pt>
                <c:pt idx="3244">
                  <c:v>19858.208333333332</c:v>
                </c:pt>
                <c:pt idx="3245">
                  <c:v>19858.25</c:v>
                </c:pt>
                <c:pt idx="3246">
                  <c:v>19858.291666666664</c:v>
                </c:pt>
                <c:pt idx="3247">
                  <c:v>19858.333333333332</c:v>
                </c:pt>
                <c:pt idx="3248">
                  <c:v>19858.375</c:v>
                </c:pt>
                <c:pt idx="3249">
                  <c:v>19858.416666666664</c:v>
                </c:pt>
                <c:pt idx="3250">
                  <c:v>19858.458333333332</c:v>
                </c:pt>
                <c:pt idx="3251">
                  <c:v>19858.5</c:v>
                </c:pt>
                <c:pt idx="3252">
                  <c:v>19858.541666666664</c:v>
                </c:pt>
                <c:pt idx="3253">
                  <c:v>19858.583333333332</c:v>
                </c:pt>
                <c:pt idx="3254">
                  <c:v>19858.625</c:v>
                </c:pt>
                <c:pt idx="3255">
                  <c:v>19858.666666666664</c:v>
                </c:pt>
                <c:pt idx="3256">
                  <c:v>19858.708333333332</c:v>
                </c:pt>
                <c:pt idx="3257">
                  <c:v>19858.75</c:v>
                </c:pt>
                <c:pt idx="3258">
                  <c:v>19858.791666666664</c:v>
                </c:pt>
                <c:pt idx="3259">
                  <c:v>19858.833333333332</c:v>
                </c:pt>
                <c:pt idx="3260">
                  <c:v>19858.875</c:v>
                </c:pt>
                <c:pt idx="3261">
                  <c:v>19858.916666666664</c:v>
                </c:pt>
                <c:pt idx="3262">
                  <c:v>19858.958333333332</c:v>
                </c:pt>
                <c:pt idx="3263">
                  <c:v>19859</c:v>
                </c:pt>
                <c:pt idx="3264">
                  <c:v>19859.041666666664</c:v>
                </c:pt>
                <c:pt idx="3265">
                  <c:v>19859.083333333332</c:v>
                </c:pt>
                <c:pt idx="3266">
                  <c:v>19859.125</c:v>
                </c:pt>
                <c:pt idx="3267">
                  <c:v>19859.166666666664</c:v>
                </c:pt>
                <c:pt idx="3268">
                  <c:v>19859.208333333332</c:v>
                </c:pt>
                <c:pt idx="3269">
                  <c:v>19859.25</c:v>
                </c:pt>
                <c:pt idx="3270">
                  <c:v>19859.291666666664</c:v>
                </c:pt>
                <c:pt idx="3271">
                  <c:v>19859.333333333332</c:v>
                </c:pt>
                <c:pt idx="3272">
                  <c:v>19859.375</c:v>
                </c:pt>
                <c:pt idx="3273">
                  <c:v>19859.416666666664</c:v>
                </c:pt>
                <c:pt idx="3274">
                  <c:v>19859.458333333332</c:v>
                </c:pt>
                <c:pt idx="3275">
                  <c:v>19859.5</c:v>
                </c:pt>
                <c:pt idx="3276">
                  <c:v>19859.541666666664</c:v>
                </c:pt>
                <c:pt idx="3277">
                  <c:v>19859.583333333332</c:v>
                </c:pt>
                <c:pt idx="3278">
                  <c:v>19859.625</c:v>
                </c:pt>
                <c:pt idx="3279">
                  <c:v>19859.666666666664</c:v>
                </c:pt>
                <c:pt idx="3280">
                  <c:v>19859.708333333332</c:v>
                </c:pt>
                <c:pt idx="3281">
                  <c:v>19859.75</c:v>
                </c:pt>
                <c:pt idx="3282">
                  <c:v>19859.791666666664</c:v>
                </c:pt>
                <c:pt idx="3283">
                  <c:v>19859.833333333332</c:v>
                </c:pt>
                <c:pt idx="3284">
                  <c:v>19859.875</c:v>
                </c:pt>
                <c:pt idx="3285">
                  <c:v>19859.916666666664</c:v>
                </c:pt>
                <c:pt idx="3286">
                  <c:v>19859.958333333332</c:v>
                </c:pt>
                <c:pt idx="3287">
                  <c:v>19860</c:v>
                </c:pt>
                <c:pt idx="3288">
                  <c:v>19860.041666666664</c:v>
                </c:pt>
                <c:pt idx="3289">
                  <c:v>19860.083333333332</c:v>
                </c:pt>
                <c:pt idx="3290">
                  <c:v>19860.125</c:v>
                </c:pt>
                <c:pt idx="3291">
                  <c:v>19860.166666666664</c:v>
                </c:pt>
                <c:pt idx="3292">
                  <c:v>19860.208333333332</c:v>
                </c:pt>
                <c:pt idx="3293">
                  <c:v>19860.25</c:v>
                </c:pt>
                <c:pt idx="3294">
                  <c:v>19860.291666666664</c:v>
                </c:pt>
                <c:pt idx="3295">
                  <c:v>19860.333333333332</c:v>
                </c:pt>
                <c:pt idx="3296">
                  <c:v>19860.375</c:v>
                </c:pt>
                <c:pt idx="3297">
                  <c:v>19860.416666666664</c:v>
                </c:pt>
                <c:pt idx="3298">
                  <c:v>19860.458333333332</c:v>
                </c:pt>
                <c:pt idx="3299">
                  <c:v>19860.5</c:v>
                </c:pt>
                <c:pt idx="3300">
                  <c:v>19860.541666666664</c:v>
                </c:pt>
                <c:pt idx="3301">
                  <c:v>19860.583333333332</c:v>
                </c:pt>
                <c:pt idx="3302">
                  <c:v>19860.625</c:v>
                </c:pt>
                <c:pt idx="3303">
                  <c:v>19860.666666666664</c:v>
                </c:pt>
                <c:pt idx="3304">
                  <c:v>19860.708333333332</c:v>
                </c:pt>
                <c:pt idx="3305">
                  <c:v>19860.75</c:v>
                </c:pt>
                <c:pt idx="3306">
                  <c:v>19860.791666666664</c:v>
                </c:pt>
                <c:pt idx="3307">
                  <c:v>19860.833333333332</c:v>
                </c:pt>
                <c:pt idx="3308">
                  <c:v>19860.875</c:v>
                </c:pt>
                <c:pt idx="3309">
                  <c:v>19860.916666666664</c:v>
                </c:pt>
                <c:pt idx="3310">
                  <c:v>19860.958333333332</c:v>
                </c:pt>
                <c:pt idx="3311">
                  <c:v>19861</c:v>
                </c:pt>
                <c:pt idx="3312">
                  <c:v>19861.041666666664</c:v>
                </c:pt>
                <c:pt idx="3313">
                  <c:v>19861.083333333332</c:v>
                </c:pt>
                <c:pt idx="3314">
                  <c:v>19861.125</c:v>
                </c:pt>
                <c:pt idx="3315">
                  <c:v>19861.166666666664</c:v>
                </c:pt>
                <c:pt idx="3316">
                  <c:v>19861.208333333332</c:v>
                </c:pt>
                <c:pt idx="3317">
                  <c:v>19861.25</c:v>
                </c:pt>
                <c:pt idx="3318">
                  <c:v>19861.291666666664</c:v>
                </c:pt>
                <c:pt idx="3319">
                  <c:v>19861.333333333332</c:v>
                </c:pt>
                <c:pt idx="3320">
                  <c:v>19861.375</c:v>
                </c:pt>
                <c:pt idx="3321">
                  <c:v>19861.416666666664</c:v>
                </c:pt>
                <c:pt idx="3322">
                  <c:v>19861.458333333332</c:v>
                </c:pt>
                <c:pt idx="3323">
                  <c:v>19861.5</c:v>
                </c:pt>
                <c:pt idx="3324">
                  <c:v>19861.541666666664</c:v>
                </c:pt>
                <c:pt idx="3325">
                  <c:v>19861.583333333332</c:v>
                </c:pt>
                <c:pt idx="3326">
                  <c:v>19861.625</c:v>
                </c:pt>
                <c:pt idx="3327">
                  <c:v>19861.666666666664</c:v>
                </c:pt>
                <c:pt idx="3328">
                  <c:v>19861.708333333332</c:v>
                </c:pt>
                <c:pt idx="3329">
                  <c:v>19861.75</c:v>
                </c:pt>
                <c:pt idx="3330">
                  <c:v>19861.791666666664</c:v>
                </c:pt>
                <c:pt idx="3331">
                  <c:v>19861.833333333332</c:v>
                </c:pt>
                <c:pt idx="3332">
                  <c:v>19861.875</c:v>
                </c:pt>
                <c:pt idx="3333">
                  <c:v>19861.916666666664</c:v>
                </c:pt>
                <c:pt idx="3334">
                  <c:v>19861.958333333332</c:v>
                </c:pt>
                <c:pt idx="3335">
                  <c:v>19862</c:v>
                </c:pt>
                <c:pt idx="3336">
                  <c:v>19862.041666666664</c:v>
                </c:pt>
                <c:pt idx="3337">
                  <c:v>19862.083333333332</c:v>
                </c:pt>
                <c:pt idx="3338">
                  <c:v>19862.125</c:v>
                </c:pt>
                <c:pt idx="3339">
                  <c:v>19862.166666666664</c:v>
                </c:pt>
                <c:pt idx="3340">
                  <c:v>19862.208333333332</c:v>
                </c:pt>
                <c:pt idx="3341">
                  <c:v>19862.25</c:v>
                </c:pt>
                <c:pt idx="3342">
                  <c:v>19862.291666666664</c:v>
                </c:pt>
                <c:pt idx="3343">
                  <c:v>19862.333333333332</c:v>
                </c:pt>
                <c:pt idx="3344">
                  <c:v>19862.375</c:v>
                </c:pt>
                <c:pt idx="3345">
                  <c:v>19862.416666666664</c:v>
                </c:pt>
                <c:pt idx="3346">
                  <c:v>19862.458333333332</c:v>
                </c:pt>
                <c:pt idx="3347">
                  <c:v>19862.5</c:v>
                </c:pt>
                <c:pt idx="3348">
                  <c:v>19862.541666666664</c:v>
                </c:pt>
                <c:pt idx="3349">
                  <c:v>19862.583333333332</c:v>
                </c:pt>
                <c:pt idx="3350">
                  <c:v>19862.625</c:v>
                </c:pt>
                <c:pt idx="3351">
                  <c:v>19862.666666666664</c:v>
                </c:pt>
                <c:pt idx="3352">
                  <c:v>19862.708333333332</c:v>
                </c:pt>
                <c:pt idx="3353">
                  <c:v>19862.75</c:v>
                </c:pt>
                <c:pt idx="3354">
                  <c:v>19862.791666666664</c:v>
                </c:pt>
                <c:pt idx="3355">
                  <c:v>19862.833333333332</c:v>
                </c:pt>
                <c:pt idx="3356">
                  <c:v>19862.875</c:v>
                </c:pt>
                <c:pt idx="3357">
                  <c:v>19862.916666666664</c:v>
                </c:pt>
                <c:pt idx="3358">
                  <c:v>19862.958333333332</c:v>
                </c:pt>
                <c:pt idx="3359">
                  <c:v>19863</c:v>
                </c:pt>
                <c:pt idx="3360">
                  <c:v>19863.041666666664</c:v>
                </c:pt>
                <c:pt idx="3361">
                  <c:v>19863.083333333332</c:v>
                </c:pt>
                <c:pt idx="3362">
                  <c:v>19863.125</c:v>
                </c:pt>
                <c:pt idx="3363">
                  <c:v>19863.166666666664</c:v>
                </c:pt>
                <c:pt idx="3364">
                  <c:v>19863.208333333332</c:v>
                </c:pt>
                <c:pt idx="3365">
                  <c:v>19863.25</c:v>
                </c:pt>
                <c:pt idx="3366">
                  <c:v>19863.291666666664</c:v>
                </c:pt>
                <c:pt idx="3367">
                  <c:v>19863.333333333332</c:v>
                </c:pt>
                <c:pt idx="3368">
                  <c:v>19863.375</c:v>
                </c:pt>
                <c:pt idx="3369">
                  <c:v>19863.416666666664</c:v>
                </c:pt>
                <c:pt idx="3370">
                  <c:v>19863.458333333332</c:v>
                </c:pt>
                <c:pt idx="3371">
                  <c:v>19863.5</c:v>
                </c:pt>
                <c:pt idx="3372">
                  <c:v>19863.541666666664</c:v>
                </c:pt>
                <c:pt idx="3373">
                  <c:v>19863.583333333332</c:v>
                </c:pt>
                <c:pt idx="3374">
                  <c:v>19863.625</c:v>
                </c:pt>
                <c:pt idx="3375">
                  <c:v>19863.666666666664</c:v>
                </c:pt>
                <c:pt idx="3376">
                  <c:v>19863.708333333332</c:v>
                </c:pt>
                <c:pt idx="3377">
                  <c:v>19863.75</c:v>
                </c:pt>
                <c:pt idx="3378">
                  <c:v>19863.791666666664</c:v>
                </c:pt>
                <c:pt idx="3379">
                  <c:v>19863.833333333332</c:v>
                </c:pt>
                <c:pt idx="3380">
                  <c:v>19863.875</c:v>
                </c:pt>
                <c:pt idx="3381">
                  <c:v>19863.916666666664</c:v>
                </c:pt>
                <c:pt idx="3382">
                  <c:v>19863.958333333332</c:v>
                </c:pt>
                <c:pt idx="3383">
                  <c:v>19864</c:v>
                </c:pt>
                <c:pt idx="3384">
                  <c:v>19864.041666666664</c:v>
                </c:pt>
                <c:pt idx="3385">
                  <c:v>19864.083333333332</c:v>
                </c:pt>
                <c:pt idx="3386">
                  <c:v>19864.125</c:v>
                </c:pt>
                <c:pt idx="3387">
                  <c:v>19864.166666666664</c:v>
                </c:pt>
                <c:pt idx="3388">
                  <c:v>19864.208333333332</c:v>
                </c:pt>
                <c:pt idx="3389">
                  <c:v>19864.25</c:v>
                </c:pt>
                <c:pt idx="3390">
                  <c:v>19864.291666666664</c:v>
                </c:pt>
                <c:pt idx="3391">
                  <c:v>19864.333333333332</c:v>
                </c:pt>
                <c:pt idx="3392">
                  <c:v>19864.375</c:v>
                </c:pt>
                <c:pt idx="3393">
                  <c:v>19864.416666666664</c:v>
                </c:pt>
                <c:pt idx="3394">
                  <c:v>19864.458333333332</c:v>
                </c:pt>
                <c:pt idx="3395">
                  <c:v>19864.5</c:v>
                </c:pt>
                <c:pt idx="3396">
                  <c:v>19864.541666666664</c:v>
                </c:pt>
                <c:pt idx="3397">
                  <c:v>19864.583333333332</c:v>
                </c:pt>
                <c:pt idx="3398">
                  <c:v>19864.625</c:v>
                </c:pt>
                <c:pt idx="3399">
                  <c:v>19864.666666666664</c:v>
                </c:pt>
                <c:pt idx="3400">
                  <c:v>19864.708333333332</c:v>
                </c:pt>
                <c:pt idx="3401">
                  <c:v>19864.75</c:v>
                </c:pt>
                <c:pt idx="3402">
                  <c:v>19864.791666666664</c:v>
                </c:pt>
                <c:pt idx="3403">
                  <c:v>19864.833333333332</c:v>
                </c:pt>
                <c:pt idx="3404">
                  <c:v>19864.875</c:v>
                </c:pt>
                <c:pt idx="3405">
                  <c:v>19864.916666666664</c:v>
                </c:pt>
                <c:pt idx="3406">
                  <c:v>19864.958333333332</c:v>
                </c:pt>
                <c:pt idx="3407">
                  <c:v>19865</c:v>
                </c:pt>
                <c:pt idx="3408">
                  <c:v>19865.041666666664</c:v>
                </c:pt>
                <c:pt idx="3409">
                  <c:v>19865.083333333332</c:v>
                </c:pt>
                <c:pt idx="3410">
                  <c:v>19865.125</c:v>
                </c:pt>
                <c:pt idx="3411">
                  <c:v>19865.166666666664</c:v>
                </c:pt>
                <c:pt idx="3412">
                  <c:v>19865.208333333332</c:v>
                </c:pt>
                <c:pt idx="3413">
                  <c:v>19865.25</c:v>
                </c:pt>
                <c:pt idx="3414">
                  <c:v>19865.291666666664</c:v>
                </c:pt>
                <c:pt idx="3415">
                  <c:v>19865.333333333332</c:v>
                </c:pt>
                <c:pt idx="3416">
                  <c:v>19865.375</c:v>
                </c:pt>
                <c:pt idx="3417">
                  <c:v>19865.416666666664</c:v>
                </c:pt>
                <c:pt idx="3418">
                  <c:v>19865.458333333332</c:v>
                </c:pt>
                <c:pt idx="3419">
                  <c:v>19865.5</c:v>
                </c:pt>
                <c:pt idx="3420">
                  <c:v>19865.541666666664</c:v>
                </c:pt>
                <c:pt idx="3421">
                  <c:v>19865.583333333332</c:v>
                </c:pt>
                <c:pt idx="3422">
                  <c:v>19865.625</c:v>
                </c:pt>
                <c:pt idx="3423">
                  <c:v>19865.666666666664</c:v>
                </c:pt>
                <c:pt idx="3424">
                  <c:v>19865.708333333332</c:v>
                </c:pt>
                <c:pt idx="3425">
                  <c:v>19865.75</c:v>
                </c:pt>
                <c:pt idx="3426">
                  <c:v>19865.791666666664</c:v>
                </c:pt>
                <c:pt idx="3427">
                  <c:v>19865.833333333332</c:v>
                </c:pt>
                <c:pt idx="3428">
                  <c:v>19865.875</c:v>
                </c:pt>
                <c:pt idx="3429">
                  <c:v>19865.916666666664</c:v>
                </c:pt>
                <c:pt idx="3430">
                  <c:v>19865.958333333332</c:v>
                </c:pt>
                <c:pt idx="3431">
                  <c:v>19866</c:v>
                </c:pt>
                <c:pt idx="3432">
                  <c:v>19866.041666666664</c:v>
                </c:pt>
                <c:pt idx="3433">
                  <c:v>19866.083333333332</c:v>
                </c:pt>
                <c:pt idx="3434">
                  <c:v>19866.125</c:v>
                </c:pt>
                <c:pt idx="3435">
                  <c:v>19866.166666666664</c:v>
                </c:pt>
                <c:pt idx="3436">
                  <c:v>19866.208333333332</c:v>
                </c:pt>
                <c:pt idx="3437">
                  <c:v>19866.25</c:v>
                </c:pt>
                <c:pt idx="3438">
                  <c:v>19866.291666666664</c:v>
                </c:pt>
                <c:pt idx="3439">
                  <c:v>19866.333333333332</c:v>
                </c:pt>
                <c:pt idx="3440">
                  <c:v>19866.375</c:v>
                </c:pt>
                <c:pt idx="3441">
                  <c:v>19866.416666666664</c:v>
                </c:pt>
                <c:pt idx="3442">
                  <c:v>19866.458333333332</c:v>
                </c:pt>
                <c:pt idx="3443">
                  <c:v>19866.5</c:v>
                </c:pt>
                <c:pt idx="3444">
                  <c:v>19866.541666666664</c:v>
                </c:pt>
                <c:pt idx="3445">
                  <c:v>19866.583333333332</c:v>
                </c:pt>
                <c:pt idx="3446">
                  <c:v>19866.625</c:v>
                </c:pt>
                <c:pt idx="3447">
                  <c:v>19866.666666666664</c:v>
                </c:pt>
                <c:pt idx="3448">
                  <c:v>19866.708333333332</c:v>
                </c:pt>
                <c:pt idx="3449">
                  <c:v>19866.75</c:v>
                </c:pt>
                <c:pt idx="3450">
                  <c:v>19866.791666666664</c:v>
                </c:pt>
                <c:pt idx="3451">
                  <c:v>19866.833333333332</c:v>
                </c:pt>
                <c:pt idx="3452">
                  <c:v>19866.875</c:v>
                </c:pt>
                <c:pt idx="3453">
                  <c:v>19866.916666666664</c:v>
                </c:pt>
                <c:pt idx="3454">
                  <c:v>19866.958333333332</c:v>
                </c:pt>
                <c:pt idx="3455">
                  <c:v>19867</c:v>
                </c:pt>
                <c:pt idx="3456">
                  <c:v>19867.041666666664</c:v>
                </c:pt>
                <c:pt idx="3457">
                  <c:v>19867.083333333332</c:v>
                </c:pt>
                <c:pt idx="3458">
                  <c:v>19867.125</c:v>
                </c:pt>
                <c:pt idx="3459">
                  <c:v>19867.166666666664</c:v>
                </c:pt>
                <c:pt idx="3460">
                  <c:v>19867.208333333332</c:v>
                </c:pt>
                <c:pt idx="3461">
                  <c:v>19867.25</c:v>
                </c:pt>
                <c:pt idx="3462">
                  <c:v>19867.291666666664</c:v>
                </c:pt>
                <c:pt idx="3463">
                  <c:v>19867.333333333332</c:v>
                </c:pt>
                <c:pt idx="3464">
                  <c:v>19867.375</c:v>
                </c:pt>
                <c:pt idx="3465">
                  <c:v>19867.416666666664</c:v>
                </c:pt>
                <c:pt idx="3466">
                  <c:v>19867.458333333332</c:v>
                </c:pt>
                <c:pt idx="3467">
                  <c:v>19867.5</c:v>
                </c:pt>
                <c:pt idx="3468">
                  <c:v>19867.541666666664</c:v>
                </c:pt>
                <c:pt idx="3469">
                  <c:v>19867.583333333332</c:v>
                </c:pt>
                <c:pt idx="3470">
                  <c:v>19867.625</c:v>
                </c:pt>
                <c:pt idx="3471">
                  <c:v>19867.666666666664</c:v>
                </c:pt>
                <c:pt idx="3472">
                  <c:v>19867.708333333332</c:v>
                </c:pt>
                <c:pt idx="3473">
                  <c:v>19867.75</c:v>
                </c:pt>
                <c:pt idx="3474">
                  <c:v>19867.791666666664</c:v>
                </c:pt>
                <c:pt idx="3475">
                  <c:v>19867.833333333332</c:v>
                </c:pt>
                <c:pt idx="3476">
                  <c:v>19867.875</c:v>
                </c:pt>
                <c:pt idx="3477">
                  <c:v>19867.916666666664</c:v>
                </c:pt>
                <c:pt idx="3478">
                  <c:v>19867.958333333332</c:v>
                </c:pt>
                <c:pt idx="3479">
                  <c:v>19868</c:v>
                </c:pt>
                <c:pt idx="3480">
                  <c:v>19868.041666666664</c:v>
                </c:pt>
                <c:pt idx="3481">
                  <c:v>19868.083333333332</c:v>
                </c:pt>
                <c:pt idx="3482">
                  <c:v>19868.125</c:v>
                </c:pt>
                <c:pt idx="3483">
                  <c:v>19868.166666666664</c:v>
                </c:pt>
                <c:pt idx="3484">
                  <c:v>19868.208333333332</c:v>
                </c:pt>
                <c:pt idx="3485">
                  <c:v>19868.25</c:v>
                </c:pt>
                <c:pt idx="3486">
                  <c:v>19868.291666666664</c:v>
                </c:pt>
                <c:pt idx="3487">
                  <c:v>19868.333333333332</c:v>
                </c:pt>
                <c:pt idx="3488">
                  <c:v>19868.375</c:v>
                </c:pt>
                <c:pt idx="3489">
                  <c:v>19868.416666666664</c:v>
                </c:pt>
                <c:pt idx="3490">
                  <c:v>19868.458333333332</c:v>
                </c:pt>
                <c:pt idx="3491">
                  <c:v>19868.5</c:v>
                </c:pt>
                <c:pt idx="3492">
                  <c:v>19868.541666666664</c:v>
                </c:pt>
                <c:pt idx="3493">
                  <c:v>19868.583333333332</c:v>
                </c:pt>
                <c:pt idx="3494">
                  <c:v>19868.625</c:v>
                </c:pt>
                <c:pt idx="3495">
                  <c:v>19868.666666666664</c:v>
                </c:pt>
                <c:pt idx="3496">
                  <c:v>19868.708333333332</c:v>
                </c:pt>
                <c:pt idx="3497">
                  <c:v>19868.75</c:v>
                </c:pt>
                <c:pt idx="3498">
                  <c:v>19868.791666666664</c:v>
                </c:pt>
                <c:pt idx="3499">
                  <c:v>19868.833333333332</c:v>
                </c:pt>
                <c:pt idx="3500">
                  <c:v>19868.875</c:v>
                </c:pt>
                <c:pt idx="3501">
                  <c:v>19868.916666666664</c:v>
                </c:pt>
                <c:pt idx="3502">
                  <c:v>19868.958333333332</c:v>
                </c:pt>
                <c:pt idx="3503">
                  <c:v>19869</c:v>
                </c:pt>
                <c:pt idx="3504">
                  <c:v>19869.041666666664</c:v>
                </c:pt>
                <c:pt idx="3505">
                  <c:v>19869.083333333332</c:v>
                </c:pt>
                <c:pt idx="3506">
                  <c:v>19869.125</c:v>
                </c:pt>
                <c:pt idx="3507">
                  <c:v>19869.166666666664</c:v>
                </c:pt>
                <c:pt idx="3508">
                  <c:v>19869.208333333332</c:v>
                </c:pt>
                <c:pt idx="3509">
                  <c:v>19869.25</c:v>
                </c:pt>
                <c:pt idx="3510">
                  <c:v>19869.291666666664</c:v>
                </c:pt>
                <c:pt idx="3511">
                  <c:v>19869.333333333332</c:v>
                </c:pt>
                <c:pt idx="3512">
                  <c:v>19869.375</c:v>
                </c:pt>
                <c:pt idx="3513">
                  <c:v>19869.416666666664</c:v>
                </c:pt>
                <c:pt idx="3514">
                  <c:v>19869.458333333332</c:v>
                </c:pt>
                <c:pt idx="3515">
                  <c:v>19869.5</c:v>
                </c:pt>
                <c:pt idx="3516">
                  <c:v>19869.541666666664</c:v>
                </c:pt>
                <c:pt idx="3517">
                  <c:v>19869.583333333332</c:v>
                </c:pt>
                <c:pt idx="3518">
                  <c:v>19869.625</c:v>
                </c:pt>
                <c:pt idx="3519">
                  <c:v>19869.666666666664</c:v>
                </c:pt>
                <c:pt idx="3520">
                  <c:v>19869.708333333332</c:v>
                </c:pt>
                <c:pt idx="3521">
                  <c:v>19869.75</c:v>
                </c:pt>
                <c:pt idx="3522">
                  <c:v>19869.791666666664</c:v>
                </c:pt>
                <c:pt idx="3523">
                  <c:v>19869.833333333332</c:v>
                </c:pt>
                <c:pt idx="3524">
                  <c:v>19869.875</c:v>
                </c:pt>
                <c:pt idx="3525">
                  <c:v>19869.916666666664</c:v>
                </c:pt>
                <c:pt idx="3526">
                  <c:v>19869.958333333332</c:v>
                </c:pt>
                <c:pt idx="3527">
                  <c:v>19870</c:v>
                </c:pt>
                <c:pt idx="3528">
                  <c:v>19870.041666666664</c:v>
                </c:pt>
                <c:pt idx="3529">
                  <c:v>19870.083333333332</c:v>
                </c:pt>
                <c:pt idx="3530">
                  <c:v>19870.125</c:v>
                </c:pt>
                <c:pt idx="3531">
                  <c:v>19870.166666666664</c:v>
                </c:pt>
                <c:pt idx="3532">
                  <c:v>19870.208333333332</c:v>
                </c:pt>
                <c:pt idx="3533">
                  <c:v>19870.25</c:v>
                </c:pt>
                <c:pt idx="3534">
                  <c:v>19870.291666666664</c:v>
                </c:pt>
                <c:pt idx="3535">
                  <c:v>19870.333333333332</c:v>
                </c:pt>
                <c:pt idx="3536">
                  <c:v>19870.375</c:v>
                </c:pt>
                <c:pt idx="3537">
                  <c:v>19870.416666666664</c:v>
                </c:pt>
                <c:pt idx="3538">
                  <c:v>19870.458333333332</c:v>
                </c:pt>
                <c:pt idx="3539">
                  <c:v>19870.5</c:v>
                </c:pt>
                <c:pt idx="3540">
                  <c:v>19870.541666666664</c:v>
                </c:pt>
                <c:pt idx="3541">
                  <c:v>19870.583333333332</c:v>
                </c:pt>
                <c:pt idx="3542">
                  <c:v>19870.625</c:v>
                </c:pt>
                <c:pt idx="3543">
                  <c:v>19870.666666666664</c:v>
                </c:pt>
                <c:pt idx="3544">
                  <c:v>19870.708333333332</c:v>
                </c:pt>
                <c:pt idx="3545">
                  <c:v>19870.75</c:v>
                </c:pt>
                <c:pt idx="3546">
                  <c:v>19870.791666666664</c:v>
                </c:pt>
                <c:pt idx="3547">
                  <c:v>19870.833333333332</c:v>
                </c:pt>
                <c:pt idx="3548">
                  <c:v>19870.875</c:v>
                </c:pt>
                <c:pt idx="3549">
                  <c:v>19870.916666666664</c:v>
                </c:pt>
                <c:pt idx="3550">
                  <c:v>19870.958333333332</c:v>
                </c:pt>
                <c:pt idx="3551">
                  <c:v>19871</c:v>
                </c:pt>
                <c:pt idx="3552">
                  <c:v>19871.041666666664</c:v>
                </c:pt>
                <c:pt idx="3553">
                  <c:v>19871.083333333332</c:v>
                </c:pt>
                <c:pt idx="3554">
                  <c:v>19871.125</c:v>
                </c:pt>
                <c:pt idx="3555">
                  <c:v>19871.166666666664</c:v>
                </c:pt>
                <c:pt idx="3556">
                  <c:v>19871.208333333332</c:v>
                </c:pt>
                <c:pt idx="3557">
                  <c:v>19871.25</c:v>
                </c:pt>
                <c:pt idx="3558">
                  <c:v>19871.291666666664</c:v>
                </c:pt>
                <c:pt idx="3559">
                  <c:v>19871.333333333332</c:v>
                </c:pt>
                <c:pt idx="3560">
                  <c:v>19871.375</c:v>
                </c:pt>
                <c:pt idx="3561">
                  <c:v>19871.416666666664</c:v>
                </c:pt>
                <c:pt idx="3562">
                  <c:v>19871.458333333332</c:v>
                </c:pt>
                <c:pt idx="3563">
                  <c:v>19871.5</c:v>
                </c:pt>
                <c:pt idx="3564">
                  <c:v>19871.541666666664</c:v>
                </c:pt>
                <c:pt idx="3565">
                  <c:v>19871.583333333332</c:v>
                </c:pt>
                <c:pt idx="3566">
                  <c:v>19871.625</c:v>
                </c:pt>
                <c:pt idx="3567">
                  <c:v>19871.666666666664</c:v>
                </c:pt>
                <c:pt idx="3568">
                  <c:v>19871.708333333332</c:v>
                </c:pt>
                <c:pt idx="3569">
                  <c:v>19871.75</c:v>
                </c:pt>
                <c:pt idx="3570">
                  <c:v>19871.791666666664</c:v>
                </c:pt>
                <c:pt idx="3571">
                  <c:v>19871.833333333332</c:v>
                </c:pt>
                <c:pt idx="3572">
                  <c:v>19871.875</c:v>
                </c:pt>
                <c:pt idx="3573">
                  <c:v>19871.916666666664</c:v>
                </c:pt>
                <c:pt idx="3574">
                  <c:v>19871.958333333332</c:v>
                </c:pt>
                <c:pt idx="3575">
                  <c:v>19872</c:v>
                </c:pt>
                <c:pt idx="3576">
                  <c:v>19872.041666666664</c:v>
                </c:pt>
                <c:pt idx="3577">
                  <c:v>19872.083333333332</c:v>
                </c:pt>
                <c:pt idx="3578">
                  <c:v>19872.125</c:v>
                </c:pt>
                <c:pt idx="3579">
                  <c:v>19872.166666666664</c:v>
                </c:pt>
                <c:pt idx="3580">
                  <c:v>19872.208333333332</c:v>
                </c:pt>
                <c:pt idx="3581">
                  <c:v>19872.25</c:v>
                </c:pt>
                <c:pt idx="3582">
                  <c:v>19872.291666666664</c:v>
                </c:pt>
                <c:pt idx="3583">
                  <c:v>19872.333333333332</c:v>
                </c:pt>
                <c:pt idx="3584">
                  <c:v>19872.375</c:v>
                </c:pt>
                <c:pt idx="3585">
                  <c:v>19872.416666666664</c:v>
                </c:pt>
                <c:pt idx="3586">
                  <c:v>19872.458333333332</c:v>
                </c:pt>
                <c:pt idx="3587">
                  <c:v>19872.5</c:v>
                </c:pt>
                <c:pt idx="3588">
                  <c:v>19872.541666666664</c:v>
                </c:pt>
                <c:pt idx="3589">
                  <c:v>19872.583333333332</c:v>
                </c:pt>
                <c:pt idx="3590">
                  <c:v>19872.625</c:v>
                </c:pt>
                <c:pt idx="3591">
                  <c:v>19872.666666666664</c:v>
                </c:pt>
                <c:pt idx="3592">
                  <c:v>19872.708333333332</c:v>
                </c:pt>
                <c:pt idx="3593">
                  <c:v>19872.75</c:v>
                </c:pt>
                <c:pt idx="3594">
                  <c:v>19872.791666666664</c:v>
                </c:pt>
                <c:pt idx="3595">
                  <c:v>19872.833333333332</c:v>
                </c:pt>
                <c:pt idx="3596">
                  <c:v>19872.875</c:v>
                </c:pt>
                <c:pt idx="3597">
                  <c:v>19872.916666666664</c:v>
                </c:pt>
                <c:pt idx="3598">
                  <c:v>19872.958333333332</c:v>
                </c:pt>
                <c:pt idx="3599">
                  <c:v>19873</c:v>
                </c:pt>
                <c:pt idx="3600">
                  <c:v>19873.041666666664</c:v>
                </c:pt>
                <c:pt idx="3601">
                  <c:v>19873.083333333332</c:v>
                </c:pt>
                <c:pt idx="3602">
                  <c:v>19873.125</c:v>
                </c:pt>
                <c:pt idx="3603">
                  <c:v>19873.166666666664</c:v>
                </c:pt>
                <c:pt idx="3604">
                  <c:v>19873.208333333332</c:v>
                </c:pt>
                <c:pt idx="3605">
                  <c:v>19873.25</c:v>
                </c:pt>
                <c:pt idx="3606">
                  <c:v>19873.291666666664</c:v>
                </c:pt>
                <c:pt idx="3607">
                  <c:v>19873.333333333332</c:v>
                </c:pt>
                <c:pt idx="3608">
                  <c:v>19873.375</c:v>
                </c:pt>
                <c:pt idx="3609">
                  <c:v>19873.416666666664</c:v>
                </c:pt>
                <c:pt idx="3610">
                  <c:v>19873.458333333332</c:v>
                </c:pt>
                <c:pt idx="3611">
                  <c:v>19873.5</c:v>
                </c:pt>
                <c:pt idx="3612">
                  <c:v>19873.541666666664</c:v>
                </c:pt>
                <c:pt idx="3613">
                  <c:v>19873.583333333332</c:v>
                </c:pt>
                <c:pt idx="3614">
                  <c:v>19873.625</c:v>
                </c:pt>
                <c:pt idx="3615">
                  <c:v>19873.666666666664</c:v>
                </c:pt>
                <c:pt idx="3616">
                  <c:v>19873.708333333332</c:v>
                </c:pt>
                <c:pt idx="3617">
                  <c:v>19873.75</c:v>
                </c:pt>
                <c:pt idx="3618">
                  <c:v>19873.791666666664</c:v>
                </c:pt>
                <c:pt idx="3619">
                  <c:v>19873.833333333332</c:v>
                </c:pt>
                <c:pt idx="3620">
                  <c:v>19873.875</c:v>
                </c:pt>
                <c:pt idx="3621">
                  <c:v>19873.916666666664</c:v>
                </c:pt>
                <c:pt idx="3622">
                  <c:v>19873.958333333332</c:v>
                </c:pt>
                <c:pt idx="3623">
                  <c:v>19874</c:v>
                </c:pt>
                <c:pt idx="3624">
                  <c:v>19874.041666666664</c:v>
                </c:pt>
                <c:pt idx="3625">
                  <c:v>19874.083333333332</c:v>
                </c:pt>
                <c:pt idx="3626">
                  <c:v>19874.125</c:v>
                </c:pt>
                <c:pt idx="3627">
                  <c:v>19874.166666666664</c:v>
                </c:pt>
                <c:pt idx="3628">
                  <c:v>19874.208333333332</c:v>
                </c:pt>
                <c:pt idx="3629">
                  <c:v>19874.25</c:v>
                </c:pt>
                <c:pt idx="3630">
                  <c:v>19874.291666666664</c:v>
                </c:pt>
                <c:pt idx="3631">
                  <c:v>19874.333333333332</c:v>
                </c:pt>
                <c:pt idx="3632">
                  <c:v>19874.375</c:v>
                </c:pt>
                <c:pt idx="3633">
                  <c:v>19874.416666666664</c:v>
                </c:pt>
                <c:pt idx="3634">
                  <c:v>19874.458333333332</c:v>
                </c:pt>
                <c:pt idx="3635">
                  <c:v>19874.5</c:v>
                </c:pt>
                <c:pt idx="3636">
                  <c:v>19874.541666666664</c:v>
                </c:pt>
                <c:pt idx="3637">
                  <c:v>19874.583333333332</c:v>
                </c:pt>
                <c:pt idx="3638">
                  <c:v>19874.625</c:v>
                </c:pt>
                <c:pt idx="3639">
                  <c:v>19874.666666666664</c:v>
                </c:pt>
                <c:pt idx="3640">
                  <c:v>19874.708333333332</c:v>
                </c:pt>
                <c:pt idx="3641">
                  <c:v>19874.75</c:v>
                </c:pt>
                <c:pt idx="3642">
                  <c:v>19874.791666666664</c:v>
                </c:pt>
                <c:pt idx="3643">
                  <c:v>19874.833333333332</c:v>
                </c:pt>
                <c:pt idx="3644">
                  <c:v>19874.875</c:v>
                </c:pt>
                <c:pt idx="3645">
                  <c:v>19874.916666666664</c:v>
                </c:pt>
                <c:pt idx="3646">
                  <c:v>19874.958333333332</c:v>
                </c:pt>
                <c:pt idx="3647">
                  <c:v>19875</c:v>
                </c:pt>
                <c:pt idx="3648">
                  <c:v>19875.041666666664</c:v>
                </c:pt>
                <c:pt idx="3649">
                  <c:v>19875.083333333332</c:v>
                </c:pt>
                <c:pt idx="3650">
                  <c:v>19875.125</c:v>
                </c:pt>
                <c:pt idx="3651">
                  <c:v>19875.166666666664</c:v>
                </c:pt>
                <c:pt idx="3652">
                  <c:v>19875.208333333332</c:v>
                </c:pt>
                <c:pt idx="3653">
                  <c:v>19875.25</c:v>
                </c:pt>
                <c:pt idx="3654">
                  <c:v>19875.291666666664</c:v>
                </c:pt>
                <c:pt idx="3655">
                  <c:v>19875.333333333332</c:v>
                </c:pt>
                <c:pt idx="3656">
                  <c:v>19875.375</c:v>
                </c:pt>
                <c:pt idx="3657">
                  <c:v>19875.416666666664</c:v>
                </c:pt>
                <c:pt idx="3658">
                  <c:v>19875.458333333332</c:v>
                </c:pt>
                <c:pt idx="3659">
                  <c:v>19875.5</c:v>
                </c:pt>
                <c:pt idx="3660">
                  <c:v>19875.541666666664</c:v>
                </c:pt>
                <c:pt idx="3661">
                  <c:v>19875.583333333332</c:v>
                </c:pt>
                <c:pt idx="3662">
                  <c:v>19875.625</c:v>
                </c:pt>
                <c:pt idx="3663">
                  <c:v>19875.666666666664</c:v>
                </c:pt>
                <c:pt idx="3664">
                  <c:v>19875.708333333332</c:v>
                </c:pt>
                <c:pt idx="3665">
                  <c:v>19875.75</c:v>
                </c:pt>
                <c:pt idx="3666">
                  <c:v>19875.791666666664</c:v>
                </c:pt>
                <c:pt idx="3667">
                  <c:v>19875.833333333332</c:v>
                </c:pt>
                <c:pt idx="3668">
                  <c:v>19875.875</c:v>
                </c:pt>
                <c:pt idx="3669">
                  <c:v>19875.916666666664</c:v>
                </c:pt>
                <c:pt idx="3670">
                  <c:v>19875.958333333332</c:v>
                </c:pt>
                <c:pt idx="3671">
                  <c:v>19876</c:v>
                </c:pt>
                <c:pt idx="3672">
                  <c:v>19876.041666666664</c:v>
                </c:pt>
                <c:pt idx="3673">
                  <c:v>19876.083333333332</c:v>
                </c:pt>
                <c:pt idx="3674">
                  <c:v>19876.125</c:v>
                </c:pt>
                <c:pt idx="3675">
                  <c:v>19876.166666666664</c:v>
                </c:pt>
                <c:pt idx="3676">
                  <c:v>19876.208333333332</c:v>
                </c:pt>
                <c:pt idx="3677">
                  <c:v>19876.25</c:v>
                </c:pt>
                <c:pt idx="3678">
                  <c:v>19876.291666666664</c:v>
                </c:pt>
                <c:pt idx="3679">
                  <c:v>19876.333333333332</c:v>
                </c:pt>
                <c:pt idx="3680">
                  <c:v>19876.375</c:v>
                </c:pt>
                <c:pt idx="3681">
                  <c:v>19876.416666666664</c:v>
                </c:pt>
                <c:pt idx="3682">
                  <c:v>19876.458333333332</c:v>
                </c:pt>
                <c:pt idx="3683">
                  <c:v>19876.5</c:v>
                </c:pt>
                <c:pt idx="3684">
                  <c:v>19876.541666666664</c:v>
                </c:pt>
                <c:pt idx="3685">
                  <c:v>19876.583333333332</c:v>
                </c:pt>
                <c:pt idx="3686">
                  <c:v>19876.625</c:v>
                </c:pt>
                <c:pt idx="3687">
                  <c:v>19876.666666666664</c:v>
                </c:pt>
                <c:pt idx="3688">
                  <c:v>19876.708333333332</c:v>
                </c:pt>
                <c:pt idx="3689">
                  <c:v>19876.75</c:v>
                </c:pt>
                <c:pt idx="3690">
                  <c:v>19876.791666666664</c:v>
                </c:pt>
                <c:pt idx="3691">
                  <c:v>19876.833333333332</c:v>
                </c:pt>
                <c:pt idx="3692">
                  <c:v>19876.875</c:v>
                </c:pt>
                <c:pt idx="3693">
                  <c:v>19876.916666666664</c:v>
                </c:pt>
                <c:pt idx="3694">
                  <c:v>19876.958333333332</c:v>
                </c:pt>
                <c:pt idx="3695">
                  <c:v>19877</c:v>
                </c:pt>
                <c:pt idx="3696">
                  <c:v>19877.041666666664</c:v>
                </c:pt>
                <c:pt idx="3697">
                  <c:v>19877.083333333332</c:v>
                </c:pt>
                <c:pt idx="3698">
                  <c:v>19877.125</c:v>
                </c:pt>
                <c:pt idx="3699">
                  <c:v>19877.166666666664</c:v>
                </c:pt>
                <c:pt idx="3700">
                  <c:v>19877.208333333332</c:v>
                </c:pt>
                <c:pt idx="3701">
                  <c:v>19877.25</c:v>
                </c:pt>
                <c:pt idx="3702">
                  <c:v>19877.291666666664</c:v>
                </c:pt>
                <c:pt idx="3703">
                  <c:v>19877.333333333332</c:v>
                </c:pt>
                <c:pt idx="3704">
                  <c:v>19877.375</c:v>
                </c:pt>
                <c:pt idx="3705">
                  <c:v>19877.416666666664</c:v>
                </c:pt>
                <c:pt idx="3706">
                  <c:v>19877.458333333332</c:v>
                </c:pt>
                <c:pt idx="3707">
                  <c:v>19877.5</c:v>
                </c:pt>
                <c:pt idx="3708">
                  <c:v>19877.541666666664</c:v>
                </c:pt>
                <c:pt idx="3709">
                  <c:v>19877.583333333332</c:v>
                </c:pt>
                <c:pt idx="3710">
                  <c:v>19877.625</c:v>
                </c:pt>
                <c:pt idx="3711">
                  <c:v>19877.666666666664</c:v>
                </c:pt>
                <c:pt idx="3712">
                  <c:v>19877.708333333332</c:v>
                </c:pt>
                <c:pt idx="3713">
                  <c:v>19877.75</c:v>
                </c:pt>
                <c:pt idx="3714">
                  <c:v>19877.791666666664</c:v>
                </c:pt>
                <c:pt idx="3715">
                  <c:v>19877.833333333332</c:v>
                </c:pt>
                <c:pt idx="3716">
                  <c:v>19877.875</c:v>
                </c:pt>
                <c:pt idx="3717">
                  <c:v>19877.916666666664</c:v>
                </c:pt>
                <c:pt idx="3718">
                  <c:v>19877.958333333332</c:v>
                </c:pt>
                <c:pt idx="3719">
                  <c:v>19878</c:v>
                </c:pt>
                <c:pt idx="3720">
                  <c:v>19878.041666666664</c:v>
                </c:pt>
                <c:pt idx="3721">
                  <c:v>19878.083333333332</c:v>
                </c:pt>
                <c:pt idx="3722">
                  <c:v>19878.125</c:v>
                </c:pt>
                <c:pt idx="3723">
                  <c:v>19878.166666666664</c:v>
                </c:pt>
                <c:pt idx="3724">
                  <c:v>19878.208333333332</c:v>
                </c:pt>
                <c:pt idx="3725">
                  <c:v>19878.25</c:v>
                </c:pt>
                <c:pt idx="3726">
                  <c:v>19878.291666666664</c:v>
                </c:pt>
                <c:pt idx="3727">
                  <c:v>19878.333333333332</c:v>
                </c:pt>
                <c:pt idx="3728">
                  <c:v>19878.375</c:v>
                </c:pt>
                <c:pt idx="3729">
                  <c:v>19878.416666666664</c:v>
                </c:pt>
                <c:pt idx="3730">
                  <c:v>19878.458333333332</c:v>
                </c:pt>
                <c:pt idx="3731">
                  <c:v>19878.5</c:v>
                </c:pt>
                <c:pt idx="3732">
                  <c:v>19878.541666666664</c:v>
                </c:pt>
                <c:pt idx="3733">
                  <c:v>19878.583333333332</c:v>
                </c:pt>
                <c:pt idx="3734">
                  <c:v>19878.625</c:v>
                </c:pt>
                <c:pt idx="3735">
                  <c:v>19878.666666666664</c:v>
                </c:pt>
                <c:pt idx="3736">
                  <c:v>19878.708333333332</c:v>
                </c:pt>
                <c:pt idx="3737">
                  <c:v>19878.75</c:v>
                </c:pt>
                <c:pt idx="3738">
                  <c:v>19878.791666666664</c:v>
                </c:pt>
                <c:pt idx="3739">
                  <c:v>19878.833333333332</c:v>
                </c:pt>
                <c:pt idx="3740">
                  <c:v>19878.875</c:v>
                </c:pt>
                <c:pt idx="3741">
                  <c:v>19878.916666666664</c:v>
                </c:pt>
                <c:pt idx="3742">
                  <c:v>19878.958333333332</c:v>
                </c:pt>
                <c:pt idx="3743">
                  <c:v>19879</c:v>
                </c:pt>
                <c:pt idx="3744">
                  <c:v>19879.041666666664</c:v>
                </c:pt>
                <c:pt idx="3745">
                  <c:v>19879.083333333332</c:v>
                </c:pt>
                <c:pt idx="3746">
                  <c:v>19879.125</c:v>
                </c:pt>
                <c:pt idx="3747">
                  <c:v>19879.166666666664</c:v>
                </c:pt>
                <c:pt idx="3748">
                  <c:v>19879.208333333332</c:v>
                </c:pt>
                <c:pt idx="3749">
                  <c:v>19879.25</c:v>
                </c:pt>
                <c:pt idx="3750">
                  <c:v>19879.291666666664</c:v>
                </c:pt>
                <c:pt idx="3751">
                  <c:v>19879.333333333332</c:v>
                </c:pt>
                <c:pt idx="3752">
                  <c:v>19879.375</c:v>
                </c:pt>
                <c:pt idx="3753">
                  <c:v>19879.416666666664</c:v>
                </c:pt>
                <c:pt idx="3754">
                  <c:v>19879.458333333332</c:v>
                </c:pt>
                <c:pt idx="3755">
                  <c:v>19879.5</c:v>
                </c:pt>
                <c:pt idx="3756">
                  <c:v>19879.541666666664</c:v>
                </c:pt>
                <c:pt idx="3757">
                  <c:v>19879.583333333332</c:v>
                </c:pt>
                <c:pt idx="3758">
                  <c:v>19879.625</c:v>
                </c:pt>
                <c:pt idx="3759">
                  <c:v>19879.666666666664</c:v>
                </c:pt>
                <c:pt idx="3760">
                  <c:v>19879.708333333332</c:v>
                </c:pt>
                <c:pt idx="3761">
                  <c:v>19879.75</c:v>
                </c:pt>
                <c:pt idx="3762">
                  <c:v>19879.791666666664</c:v>
                </c:pt>
                <c:pt idx="3763">
                  <c:v>19879.833333333332</c:v>
                </c:pt>
                <c:pt idx="3764">
                  <c:v>19879.875</c:v>
                </c:pt>
                <c:pt idx="3765">
                  <c:v>19879.916666666664</c:v>
                </c:pt>
                <c:pt idx="3766">
                  <c:v>19879.958333333332</c:v>
                </c:pt>
                <c:pt idx="3767">
                  <c:v>19880</c:v>
                </c:pt>
                <c:pt idx="3768">
                  <c:v>19880.041666666664</c:v>
                </c:pt>
                <c:pt idx="3769">
                  <c:v>19880.083333333332</c:v>
                </c:pt>
                <c:pt idx="3770">
                  <c:v>19880.125</c:v>
                </c:pt>
                <c:pt idx="3771">
                  <c:v>19880.166666666664</c:v>
                </c:pt>
                <c:pt idx="3772">
                  <c:v>19880.208333333332</c:v>
                </c:pt>
                <c:pt idx="3773">
                  <c:v>19880.25</c:v>
                </c:pt>
                <c:pt idx="3774">
                  <c:v>19880.291666666664</c:v>
                </c:pt>
                <c:pt idx="3775">
                  <c:v>19880.333333333332</c:v>
                </c:pt>
                <c:pt idx="3776">
                  <c:v>19880.375</c:v>
                </c:pt>
                <c:pt idx="3777">
                  <c:v>19880.416666666664</c:v>
                </c:pt>
                <c:pt idx="3778">
                  <c:v>19880.458333333332</c:v>
                </c:pt>
                <c:pt idx="3779">
                  <c:v>19880.5</c:v>
                </c:pt>
                <c:pt idx="3780">
                  <c:v>19880.541666666664</c:v>
                </c:pt>
                <c:pt idx="3781">
                  <c:v>19880.583333333332</c:v>
                </c:pt>
                <c:pt idx="3782">
                  <c:v>19880.625</c:v>
                </c:pt>
                <c:pt idx="3783">
                  <c:v>19880.666666666664</c:v>
                </c:pt>
                <c:pt idx="3784">
                  <c:v>19880.708333333332</c:v>
                </c:pt>
                <c:pt idx="3785">
                  <c:v>19880.75</c:v>
                </c:pt>
                <c:pt idx="3786">
                  <c:v>19880.791666666664</c:v>
                </c:pt>
                <c:pt idx="3787">
                  <c:v>19880.833333333332</c:v>
                </c:pt>
                <c:pt idx="3788">
                  <c:v>19880.875</c:v>
                </c:pt>
                <c:pt idx="3789">
                  <c:v>19880.916666666664</c:v>
                </c:pt>
                <c:pt idx="3790">
                  <c:v>19880.958333333332</c:v>
                </c:pt>
                <c:pt idx="3791">
                  <c:v>19881</c:v>
                </c:pt>
                <c:pt idx="3792">
                  <c:v>19881.041666666664</c:v>
                </c:pt>
                <c:pt idx="3793">
                  <c:v>19881.083333333332</c:v>
                </c:pt>
                <c:pt idx="3794">
                  <c:v>19881.125</c:v>
                </c:pt>
                <c:pt idx="3795">
                  <c:v>19881.166666666664</c:v>
                </c:pt>
                <c:pt idx="3796">
                  <c:v>19881.208333333332</c:v>
                </c:pt>
                <c:pt idx="3797">
                  <c:v>19881.25</c:v>
                </c:pt>
                <c:pt idx="3798">
                  <c:v>19881.291666666664</c:v>
                </c:pt>
                <c:pt idx="3799">
                  <c:v>19881.333333333332</c:v>
                </c:pt>
                <c:pt idx="3800">
                  <c:v>19881.375</c:v>
                </c:pt>
                <c:pt idx="3801">
                  <c:v>19881.416666666664</c:v>
                </c:pt>
                <c:pt idx="3802">
                  <c:v>19881.458333333332</c:v>
                </c:pt>
                <c:pt idx="3803">
                  <c:v>19881.5</c:v>
                </c:pt>
                <c:pt idx="3804">
                  <c:v>19881.541666666664</c:v>
                </c:pt>
                <c:pt idx="3805">
                  <c:v>19881.583333333332</c:v>
                </c:pt>
                <c:pt idx="3806">
                  <c:v>19881.625</c:v>
                </c:pt>
                <c:pt idx="3807">
                  <c:v>19881.666666666664</c:v>
                </c:pt>
                <c:pt idx="3808">
                  <c:v>19881.708333333332</c:v>
                </c:pt>
                <c:pt idx="3809">
                  <c:v>19881.75</c:v>
                </c:pt>
                <c:pt idx="3810">
                  <c:v>19881.791666666664</c:v>
                </c:pt>
                <c:pt idx="3811">
                  <c:v>19881.833333333332</c:v>
                </c:pt>
                <c:pt idx="3812">
                  <c:v>19881.875</c:v>
                </c:pt>
                <c:pt idx="3813">
                  <c:v>19881.916666666664</c:v>
                </c:pt>
                <c:pt idx="3814">
                  <c:v>19881.958333333332</c:v>
                </c:pt>
                <c:pt idx="3815">
                  <c:v>19882</c:v>
                </c:pt>
                <c:pt idx="3816">
                  <c:v>19882.041666666664</c:v>
                </c:pt>
                <c:pt idx="3817">
                  <c:v>19882.083333333332</c:v>
                </c:pt>
                <c:pt idx="3818">
                  <c:v>19882.125</c:v>
                </c:pt>
                <c:pt idx="3819">
                  <c:v>19882.166666666664</c:v>
                </c:pt>
                <c:pt idx="3820">
                  <c:v>19882.208333333332</c:v>
                </c:pt>
                <c:pt idx="3821">
                  <c:v>19882.25</c:v>
                </c:pt>
                <c:pt idx="3822">
                  <c:v>19882.291666666664</c:v>
                </c:pt>
                <c:pt idx="3823">
                  <c:v>19882.333333333332</c:v>
                </c:pt>
                <c:pt idx="3824">
                  <c:v>19882.375</c:v>
                </c:pt>
                <c:pt idx="3825">
                  <c:v>19882.416666666664</c:v>
                </c:pt>
                <c:pt idx="3826">
                  <c:v>19882.458333333332</c:v>
                </c:pt>
                <c:pt idx="3827">
                  <c:v>19882.5</c:v>
                </c:pt>
                <c:pt idx="3828">
                  <c:v>19882.541666666664</c:v>
                </c:pt>
                <c:pt idx="3829">
                  <c:v>19882.583333333332</c:v>
                </c:pt>
                <c:pt idx="3830">
                  <c:v>19882.625</c:v>
                </c:pt>
                <c:pt idx="3831">
                  <c:v>19882.666666666664</c:v>
                </c:pt>
                <c:pt idx="3832">
                  <c:v>19882.708333333332</c:v>
                </c:pt>
                <c:pt idx="3833">
                  <c:v>19882.75</c:v>
                </c:pt>
                <c:pt idx="3834">
                  <c:v>19882.791666666664</c:v>
                </c:pt>
                <c:pt idx="3835">
                  <c:v>19882.833333333332</c:v>
                </c:pt>
                <c:pt idx="3836">
                  <c:v>19882.875</c:v>
                </c:pt>
                <c:pt idx="3837">
                  <c:v>19882.916666666664</c:v>
                </c:pt>
                <c:pt idx="3838">
                  <c:v>19882.958333333332</c:v>
                </c:pt>
                <c:pt idx="3839">
                  <c:v>19883</c:v>
                </c:pt>
                <c:pt idx="3840">
                  <c:v>19883.041666666664</c:v>
                </c:pt>
                <c:pt idx="3841">
                  <c:v>19883.083333333332</c:v>
                </c:pt>
                <c:pt idx="3842">
                  <c:v>19883.125</c:v>
                </c:pt>
                <c:pt idx="3843">
                  <c:v>19883.166666666664</c:v>
                </c:pt>
                <c:pt idx="3844">
                  <c:v>19883.208333333332</c:v>
                </c:pt>
                <c:pt idx="3845">
                  <c:v>19883.25</c:v>
                </c:pt>
                <c:pt idx="3846">
                  <c:v>19883.291666666664</c:v>
                </c:pt>
                <c:pt idx="3847">
                  <c:v>19883.333333333332</c:v>
                </c:pt>
                <c:pt idx="3848">
                  <c:v>19883.375</c:v>
                </c:pt>
                <c:pt idx="3849">
                  <c:v>19883.416666666664</c:v>
                </c:pt>
                <c:pt idx="3850">
                  <c:v>19883.458333333332</c:v>
                </c:pt>
                <c:pt idx="3851">
                  <c:v>19883.5</c:v>
                </c:pt>
                <c:pt idx="3852">
                  <c:v>19883.541666666664</c:v>
                </c:pt>
                <c:pt idx="3853">
                  <c:v>19883.583333333332</c:v>
                </c:pt>
                <c:pt idx="3854">
                  <c:v>19883.625</c:v>
                </c:pt>
                <c:pt idx="3855">
                  <c:v>19883.666666666664</c:v>
                </c:pt>
                <c:pt idx="3856">
                  <c:v>19883.708333333332</c:v>
                </c:pt>
                <c:pt idx="3857">
                  <c:v>19883.75</c:v>
                </c:pt>
                <c:pt idx="3858">
                  <c:v>19883.791666666664</c:v>
                </c:pt>
                <c:pt idx="3859">
                  <c:v>19883.833333333332</c:v>
                </c:pt>
                <c:pt idx="3860">
                  <c:v>19883.875</c:v>
                </c:pt>
                <c:pt idx="3861">
                  <c:v>19883.916666666664</c:v>
                </c:pt>
                <c:pt idx="3862">
                  <c:v>19883.958333333332</c:v>
                </c:pt>
                <c:pt idx="3863">
                  <c:v>19884</c:v>
                </c:pt>
                <c:pt idx="3864">
                  <c:v>19884.041666666664</c:v>
                </c:pt>
                <c:pt idx="3865">
                  <c:v>19884.083333333332</c:v>
                </c:pt>
                <c:pt idx="3866">
                  <c:v>19884.125</c:v>
                </c:pt>
                <c:pt idx="3867">
                  <c:v>19884.166666666664</c:v>
                </c:pt>
                <c:pt idx="3868">
                  <c:v>19884.208333333332</c:v>
                </c:pt>
                <c:pt idx="3869">
                  <c:v>19884.25</c:v>
                </c:pt>
                <c:pt idx="3870">
                  <c:v>19884.291666666664</c:v>
                </c:pt>
                <c:pt idx="3871">
                  <c:v>19884.333333333332</c:v>
                </c:pt>
                <c:pt idx="3872">
                  <c:v>19884.375</c:v>
                </c:pt>
                <c:pt idx="3873">
                  <c:v>19884.416666666664</c:v>
                </c:pt>
                <c:pt idx="3874">
                  <c:v>19884.458333333332</c:v>
                </c:pt>
                <c:pt idx="3875">
                  <c:v>19884.5</c:v>
                </c:pt>
                <c:pt idx="3876">
                  <c:v>19884.541666666664</c:v>
                </c:pt>
                <c:pt idx="3877">
                  <c:v>19884.583333333332</c:v>
                </c:pt>
                <c:pt idx="3878">
                  <c:v>19884.625</c:v>
                </c:pt>
                <c:pt idx="3879">
                  <c:v>19884.666666666664</c:v>
                </c:pt>
                <c:pt idx="3880">
                  <c:v>19884.708333333332</c:v>
                </c:pt>
                <c:pt idx="3881">
                  <c:v>19884.75</c:v>
                </c:pt>
                <c:pt idx="3882">
                  <c:v>19884.791666666664</c:v>
                </c:pt>
                <c:pt idx="3883">
                  <c:v>19884.833333333332</c:v>
                </c:pt>
                <c:pt idx="3884">
                  <c:v>19884.875</c:v>
                </c:pt>
                <c:pt idx="3885">
                  <c:v>19884.916666666664</c:v>
                </c:pt>
                <c:pt idx="3886">
                  <c:v>19884.958333333332</c:v>
                </c:pt>
                <c:pt idx="3887">
                  <c:v>19885</c:v>
                </c:pt>
                <c:pt idx="3888">
                  <c:v>19885.041666666664</c:v>
                </c:pt>
                <c:pt idx="3889">
                  <c:v>19885.083333333332</c:v>
                </c:pt>
                <c:pt idx="3890">
                  <c:v>19885.125</c:v>
                </c:pt>
                <c:pt idx="3891">
                  <c:v>19885.166666666664</c:v>
                </c:pt>
                <c:pt idx="3892">
                  <c:v>19885.208333333332</c:v>
                </c:pt>
                <c:pt idx="3893">
                  <c:v>19885.25</c:v>
                </c:pt>
                <c:pt idx="3894">
                  <c:v>19885.291666666664</c:v>
                </c:pt>
                <c:pt idx="3895">
                  <c:v>19885.333333333332</c:v>
                </c:pt>
                <c:pt idx="3896">
                  <c:v>19885.375</c:v>
                </c:pt>
                <c:pt idx="3897">
                  <c:v>19885.416666666664</c:v>
                </c:pt>
                <c:pt idx="3898">
                  <c:v>19885.458333333332</c:v>
                </c:pt>
                <c:pt idx="3899">
                  <c:v>19885.5</c:v>
                </c:pt>
                <c:pt idx="3900">
                  <c:v>19885.541666666664</c:v>
                </c:pt>
                <c:pt idx="3901">
                  <c:v>19885.583333333332</c:v>
                </c:pt>
                <c:pt idx="3902">
                  <c:v>19885.625</c:v>
                </c:pt>
                <c:pt idx="3903">
                  <c:v>19885.666666666664</c:v>
                </c:pt>
                <c:pt idx="3904">
                  <c:v>19885.708333333332</c:v>
                </c:pt>
                <c:pt idx="3905">
                  <c:v>19885.75</c:v>
                </c:pt>
                <c:pt idx="3906">
                  <c:v>19885.791666666664</c:v>
                </c:pt>
                <c:pt idx="3907">
                  <c:v>19885.833333333332</c:v>
                </c:pt>
                <c:pt idx="3908">
                  <c:v>19885.875</c:v>
                </c:pt>
                <c:pt idx="3909">
                  <c:v>19885.916666666664</c:v>
                </c:pt>
                <c:pt idx="3910">
                  <c:v>19885.958333333332</c:v>
                </c:pt>
                <c:pt idx="3911">
                  <c:v>19886</c:v>
                </c:pt>
                <c:pt idx="3912">
                  <c:v>19886.041666666664</c:v>
                </c:pt>
                <c:pt idx="3913">
                  <c:v>19886.083333333332</c:v>
                </c:pt>
                <c:pt idx="3914">
                  <c:v>19886.125</c:v>
                </c:pt>
                <c:pt idx="3915">
                  <c:v>19886.166666666664</c:v>
                </c:pt>
                <c:pt idx="3916">
                  <c:v>19886.208333333332</c:v>
                </c:pt>
                <c:pt idx="3917">
                  <c:v>19886.25</c:v>
                </c:pt>
                <c:pt idx="3918">
                  <c:v>19886.291666666664</c:v>
                </c:pt>
                <c:pt idx="3919">
                  <c:v>19886.333333333332</c:v>
                </c:pt>
                <c:pt idx="3920">
                  <c:v>19886.375</c:v>
                </c:pt>
                <c:pt idx="3921">
                  <c:v>19886.416666666664</c:v>
                </c:pt>
                <c:pt idx="3922">
                  <c:v>19886.458333333332</c:v>
                </c:pt>
                <c:pt idx="3923">
                  <c:v>19886.5</c:v>
                </c:pt>
                <c:pt idx="3924">
                  <c:v>19886.541666666664</c:v>
                </c:pt>
                <c:pt idx="3925">
                  <c:v>19886.583333333332</c:v>
                </c:pt>
                <c:pt idx="3926">
                  <c:v>19886.625</c:v>
                </c:pt>
                <c:pt idx="3927">
                  <c:v>19886.666666666664</c:v>
                </c:pt>
                <c:pt idx="3928">
                  <c:v>19886.708333333332</c:v>
                </c:pt>
                <c:pt idx="3929">
                  <c:v>19886.75</c:v>
                </c:pt>
                <c:pt idx="3930">
                  <c:v>19886.791666666664</c:v>
                </c:pt>
                <c:pt idx="3931">
                  <c:v>19886.833333333332</c:v>
                </c:pt>
                <c:pt idx="3932">
                  <c:v>19886.875</c:v>
                </c:pt>
                <c:pt idx="3933">
                  <c:v>19886.916666666664</c:v>
                </c:pt>
                <c:pt idx="3934">
                  <c:v>19886.958333333332</c:v>
                </c:pt>
                <c:pt idx="3935">
                  <c:v>19887</c:v>
                </c:pt>
                <c:pt idx="3936">
                  <c:v>19887.041666666664</c:v>
                </c:pt>
                <c:pt idx="3937">
                  <c:v>19887.083333333332</c:v>
                </c:pt>
                <c:pt idx="3938">
                  <c:v>19887.125</c:v>
                </c:pt>
                <c:pt idx="3939">
                  <c:v>19887.166666666664</c:v>
                </c:pt>
                <c:pt idx="3940">
                  <c:v>19887.208333333332</c:v>
                </c:pt>
                <c:pt idx="3941">
                  <c:v>19887.25</c:v>
                </c:pt>
                <c:pt idx="3942">
                  <c:v>19887.291666666664</c:v>
                </c:pt>
                <c:pt idx="3943">
                  <c:v>19887.333333333332</c:v>
                </c:pt>
                <c:pt idx="3944">
                  <c:v>19887.375</c:v>
                </c:pt>
                <c:pt idx="3945">
                  <c:v>19887.416666666664</c:v>
                </c:pt>
                <c:pt idx="3946">
                  <c:v>19887.458333333332</c:v>
                </c:pt>
                <c:pt idx="3947">
                  <c:v>19887.5</c:v>
                </c:pt>
                <c:pt idx="3948">
                  <c:v>19887.541666666664</c:v>
                </c:pt>
                <c:pt idx="3949">
                  <c:v>19887.583333333332</c:v>
                </c:pt>
                <c:pt idx="3950">
                  <c:v>19887.625</c:v>
                </c:pt>
                <c:pt idx="3951">
                  <c:v>19887.666666666664</c:v>
                </c:pt>
                <c:pt idx="3952">
                  <c:v>19887.708333333332</c:v>
                </c:pt>
                <c:pt idx="3953">
                  <c:v>19887.75</c:v>
                </c:pt>
                <c:pt idx="3954">
                  <c:v>19887.791666666664</c:v>
                </c:pt>
                <c:pt idx="3955">
                  <c:v>19887.833333333332</c:v>
                </c:pt>
                <c:pt idx="3956">
                  <c:v>19887.875</c:v>
                </c:pt>
                <c:pt idx="3957">
                  <c:v>19887.916666666664</c:v>
                </c:pt>
                <c:pt idx="3958">
                  <c:v>19887.958333333332</c:v>
                </c:pt>
                <c:pt idx="3959">
                  <c:v>19888</c:v>
                </c:pt>
                <c:pt idx="3960">
                  <c:v>19888.041666666664</c:v>
                </c:pt>
                <c:pt idx="3961">
                  <c:v>19888.083333333332</c:v>
                </c:pt>
                <c:pt idx="3962">
                  <c:v>19888.125</c:v>
                </c:pt>
                <c:pt idx="3963">
                  <c:v>19888.166666666664</c:v>
                </c:pt>
                <c:pt idx="3964">
                  <c:v>19888.208333333332</c:v>
                </c:pt>
                <c:pt idx="3965">
                  <c:v>19888.25</c:v>
                </c:pt>
                <c:pt idx="3966">
                  <c:v>19888.291666666664</c:v>
                </c:pt>
                <c:pt idx="3967">
                  <c:v>19888.333333333332</c:v>
                </c:pt>
                <c:pt idx="3968">
                  <c:v>19888.375</c:v>
                </c:pt>
                <c:pt idx="3969">
                  <c:v>19888.416666666664</c:v>
                </c:pt>
                <c:pt idx="3970">
                  <c:v>19888.458333333332</c:v>
                </c:pt>
                <c:pt idx="3971">
                  <c:v>19888.5</c:v>
                </c:pt>
                <c:pt idx="3972">
                  <c:v>19888.541666666664</c:v>
                </c:pt>
                <c:pt idx="3973">
                  <c:v>19888.583333333332</c:v>
                </c:pt>
                <c:pt idx="3974">
                  <c:v>19888.625</c:v>
                </c:pt>
                <c:pt idx="3975">
                  <c:v>19888.666666666664</c:v>
                </c:pt>
                <c:pt idx="3976">
                  <c:v>19888.708333333332</c:v>
                </c:pt>
                <c:pt idx="3977">
                  <c:v>19888.75</c:v>
                </c:pt>
                <c:pt idx="3978">
                  <c:v>19888.791666666664</c:v>
                </c:pt>
                <c:pt idx="3979">
                  <c:v>19888.833333333332</c:v>
                </c:pt>
                <c:pt idx="3980">
                  <c:v>19888.875</c:v>
                </c:pt>
                <c:pt idx="3981">
                  <c:v>19888.916666666664</c:v>
                </c:pt>
                <c:pt idx="3982">
                  <c:v>19888.958333333332</c:v>
                </c:pt>
                <c:pt idx="3983">
                  <c:v>19889</c:v>
                </c:pt>
                <c:pt idx="3984">
                  <c:v>19889.041666666664</c:v>
                </c:pt>
                <c:pt idx="3985">
                  <c:v>19889.083333333332</c:v>
                </c:pt>
                <c:pt idx="3986">
                  <c:v>19889.125</c:v>
                </c:pt>
                <c:pt idx="3987">
                  <c:v>19889.166666666664</c:v>
                </c:pt>
                <c:pt idx="3988">
                  <c:v>19889.208333333332</c:v>
                </c:pt>
                <c:pt idx="3989">
                  <c:v>19889.25</c:v>
                </c:pt>
                <c:pt idx="3990">
                  <c:v>19889.291666666664</c:v>
                </c:pt>
                <c:pt idx="3991">
                  <c:v>19889.333333333332</c:v>
                </c:pt>
                <c:pt idx="3992">
                  <c:v>19889.375</c:v>
                </c:pt>
                <c:pt idx="3993">
                  <c:v>19889.416666666664</c:v>
                </c:pt>
                <c:pt idx="3994">
                  <c:v>19889.458333333332</c:v>
                </c:pt>
                <c:pt idx="3995">
                  <c:v>19889.5</c:v>
                </c:pt>
                <c:pt idx="3996">
                  <c:v>19889.541666666664</c:v>
                </c:pt>
                <c:pt idx="3997">
                  <c:v>19889.583333333332</c:v>
                </c:pt>
                <c:pt idx="3998">
                  <c:v>19889.625</c:v>
                </c:pt>
                <c:pt idx="3999">
                  <c:v>19889.666666666664</c:v>
                </c:pt>
                <c:pt idx="4000">
                  <c:v>19889.708333333332</c:v>
                </c:pt>
                <c:pt idx="4001">
                  <c:v>19889.75</c:v>
                </c:pt>
                <c:pt idx="4002">
                  <c:v>19889.791666666664</c:v>
                </c:pt>
                <c:pt idx="4003">
                  <c:v>19889.833333333332</c:v>
                </c:pt>
                <c:pt idx="4004">
                  <c:v>19889.875</c:v>
                </c:pt>
                <c:pt idx="4005">
                  <c:v>19889.916666666664</c:v>
                </c:pt>
                <c:pt idx="4006">
                  <c:v>19889.958333333332</c:v>
                </c:pt>
                <c:pt idx="4007">
                  <c:v>19890</c:v>
                </c:pt>
                <c:pt idx="4008">
                  <c:v>19890.041666666664</c:v>
                </c:pt>
                <c:pt idx="4009">
                  <c:v>19890.083333333332</c:v>
                </c:pt>
                <c:pt idx="4010">
                  <c:v>19890.125</c:v>
                </c:pt>
                <c:pt idx="4011">
                  <c:v>19890.166666666664</c:v>
                </c:pt>
                <c:pt idx="4012">
                  <c:v>19890.208333333332</c:v>
                </c:pt>
                <c:pt idx="4013">
                  <c:v>19890.25</c:v>
                </c:pt>
                <c:pt idx="4014">
                  <c:v>19890.291666666664</c:v>
                </c:pt>
                <c:pt idx="4015">
                  <c:v>19890.333333333332</c:v>
                </c:pt>
                <c:pt idx="4016">
                  <c:v>19890.375</c:v>
                </c:pt>
                <c:pt idx="4017">
                  <c:v>19890.416666666664</c:v>
                </c:pt>
                <c:pt idx="4018">
                  <c:v>19890.458333333332</c:v>
                </c:pt>
                <c:pt idx="4019">
                  <c:v>19890.5</c:v>
                </c:pt>
                <c:pt idx="4020">
                  <c:v>19890.541666666664</c:v>
                </c:pt>
                <c:pt idx="4021">
                  <c:v>19890.583333333332</c:v>
                </c:pt>
                <c:pt idx="4022">
                  <c:v>19890.625</c:v>
                </c:pt>
                <c:pt idx="4023">
                  <c:v>19890.666666666664</c:v>
                </c:pt>
                <c:pt idx="4024">
                  <c:v>19890.708333333332</c:v>
                </c:pt>
                <c:pt idx="4025">
                  <c:v>19890.75</c:v>
                </c:pt>
                <c:pt idx="4026">
                  <c:v>19890.791666666664</c:v>
                </c:pt>
                <c:pt idx="4027">
                  <c:v>19890.833333333332</c:v>
                </c:pt>
                <c:pt idx="4028">
                  <c:v>19890.875</c:v>
                </c:pt>
                <c:pt idx="4029">
                  <c:v>19890.916666666664</c:v>
                </c:pt>
                <c:pt idx="4030">
                  <c:v>19890.958333333332</c:v>
                </c:pt>
                <c:pt idx="4031">
                  <c:v>19891</c:v>
                </c:pt>
                <c:pt idx="4032">
                  <c:v>19891.041666666664</c:v>
                </c:pt>
                <c:pt idx="4033">
                  <c:v>19891.083333333332</c:v>
                </c:pt>
                <c:pt idx="4034">
                  <c:v>19891.125</c:v>
                </c:pt>
                <c:pt idx="4035">
                  <c:v>19891.166666666664</c:v>
                </c:pt>
                <c:pt idx="4036">
                  <c:v>19891.208333333332</c:v>
                </c:pt>
                <c:pt idx="4037">
                  <c:v>19891.25</c:v>
                </c:pt>
                <c:pt idx="4038">
                  <c:v>19891.291666666664</c:v>
                </c:pt>
                <c:pt idx="4039">
                  <c:v>19891.333333333332</c:v>
                </c:pt>
                <c:pt idx="4040">
                  <c:v>19891.375</c:v>
                </c:pt>
                <c:pt idx="4041">
                  <c:v>19891.416666666664</c:v>
                </c:pt>
                <c:pt idx="4042">
                  <c:v>19891.458333333332</c:v>
                </c:pt>
                <c:pt idx="4043">
                  <c:v>19891.5</c:v>
                </c:pt>
                <c:pt idx="4044">
                  <c:v>19891.541666666664</c:v>
                </c:pt>
                <c:pt idx="4045">
                  <c:v>19891.583333333332</c:v>
                </c:pt>
                <c:pt idx="4046">
                  <c:v>19891.625</c:v>
                </c:pt>
                <c:pt idx="4047">
                  <c:v>19891.666666666664</c:v>
                </c:pt>
                <c:pt idx="4048">
                  <c:v>19891.708333333332</c:v>
                </c:pt>
                <c:pt idx="4049">
                  <c:v>19891.75</c:v>
                </c:pt>
                <c:pt idx="4050">
                  <c:v>19891.791666666664</c:v>
                </c:pt>
                <c:pt idx="4051">
                  <c:v>19891.833333333332</c:v>
                </c:pt>
                <c:pt idx="4052">
                  <c:v>19891.875</c:v>
                </c:pt>
                <c:pt idx="4053">
                  <c:v>19891.916666666664</c:v>
                </c:pt>
                <c:pt idx="4054">
                  <c:v>19891.958333333332</c:v>
                </c:pt>
                <c:pt idx="4055">
                  <c:v>19892</c:v>
                </c:pt>
                <c:pt idx="4056">
                  <c:v>19892.041666666664</c:v>
                </c:pt>
                <c:pt idx="4057">
                  <c:v>19892.083333333332</c:v>
                </c:pt>
                <c:pt idx="4058">
                  <c:v>19892.125</c:v>
                </c:pt>
                <c:pt idx="4059">
                  <c:v>19892.166666666664</c:v>
                </c:pt>
                <c:pt idx="4060">
                  <c:v>19892.208333333332</c:v>
                </c:pt>
                <c:pt idx="4061">
                  <c:v>19892.25</c:v>
                </c:pt>
                <c:pt idx="4062">
                  <c:v>19892.291666666664</c:v>
                </c:pt>
                <c:pt idx="4063">
                  <c:v>19892.333333333332</c:v>
                </c:pt>
                <c:pt idx="4064">
                  <c:v>19892.375</c:v>
                </c:pt>
                <c:pt idx="4065">
                  <c:v>19892.416666666664</c:v>
                </c:pt>
                <c:pt idx="4066">
                  <c:v>19892.458333333332</c:v>
                </c:pt>
                <c:pt idx="4067">
                  <c:v>19892.5</c:v>
                </c:pt>
                <c:pt idx="4068">
                  <c:v>19892.541666666664</c:v>
                </c:pt>
                <c:pt idx="4069">
                  <c:v>19892.583333333332</c:v>
                </c:pt>
                <c:pt idx="4070">
                  <c:v>19892.625</c:v>
                </c:pt>
                <c:pt idx="4071">
                  <c:v>19892.666666666664</c:v>
                </c:pt>
                <c:pt idx="4072">
                  <c:v>19892.708333333332</c:v>
                </c:pt>
                <c:pt idx="4073">
                  <c:v>19892.75</c:v>
                </c:pt>
                <c:pt idx="4074">
                  <c:v>19892.791666666664</c:v>
                </c:pt>
                <c:pt idx="4075">
                  <c:v>19892.833333333332</c:v>
                </c:pt>
                <c:pt idx="4076">
                  <c:v>19892.875</c:v>
                </c:pt>
                <c:pt idx="4077">
                  <c:v>19892.916666666664</c:v>
                </c:pt>
                <c:pt idx="4078">
                  <c:v>19892.958333333332</c:v>
                </c:pt>
                <c:pt idx="4079">
                  <c:v>19893</c:v>
                </c:pt>
                <c:pt idx="4080">
                  <c:v>19893.041666666664</c:v>
                </c:pt>
                <c:pt idx="4081">
                  <c:v>19893.083333333332</c:v>
                </c:pt>
                <c:pt idx="4082">
                  <c:v>19893.125</c:v>
                </c:pt>
                <c:pt idx="4083">
                  <c:v>19893.166666666664</c:v>
                </c:pt>
                <c:pt idx="4084">
                  <c:v>19893.208333333332</c:v>
                </c:pt>
                <c:pt idx="4085">
                  <c:v>19893.25</c:v>
                </c:pt>
                <c:pt idx="4086">
                  <c:v>19893.291666666664</c:v>
                </c:pt>
                <c:pt idx="4087">
                  <c:v>19893.333333333332</c:v>
                </c:pt>
                <c:pt idx="4088">
                  <c:v>19893.375</c:v>
                </c:pt>
                <c:pt idx="4089">
                  <c:v>19893.416666666664</c:v>
                </c:pt>
                <c:pt idx="4090">
                  <c:v>19893.458333333332</c:v>
                </c:pt>
                <c:pt idx="4091">
                  <c:v>19893.5</c:v>
                </c:pt>
                <c:pt idx="4092">
                  <c:v>19893.541666666664</c:v>
                </c:pt>
                <c:pt idx="4093">
                  <c:v>19893.583333333332</c:v>
                </c:pt>
                <c:pt idx="4094">
                  <c:v>19893.625</c:v>
                </c:pt>
                <c:pt idx="4095">
                  <c:v>19893.666666666664</c:v>
                </c:pt>
                <c:pt idx="4096">
                  <c:v>19893.708333333332</c:v>
                </c:pt>
                <c:pt idx="4097">
                  <c:v>19893.75</c:v>
                </c:pt>
                <c:pt idx="4098">
                  <c:v>19893.791666666664</c:v>
                </c:pt>
                <c:pt idx="4099">
                  <c:v>19893.833333333332</c:v>
                </c:pt>
                <c:pt idx="4100">
                  <c:v>19893.875</c:v>
                </c:pt>
                <c:pt idx="4101">
                  <c:v>19893.916666666664</c:v>
                </c:pt>
                <c:pt idx="4102">
                  <c:v>19893.958333333332</c:v>
                </c:pt>
                <c:pt idx="4103">
                  <c:v>19894</c:v>
                </c:pt>
                <c:pt idx="4104">
                  <c:v>19894.041666666664</c:v>
                </c:pt>
                <c:pt idx="4105">
                  <c:v>19894.083333333332</c:v>
                </c:pt>
                <c:pt idx="4106">
                  <c:v>19894.125</c:v>
                </c:pt>
                <c:pt idx="4107">
                  <c:v>19894.166666666664</c:v>
                </c:pt>
                <c:pt idx="4108">
                  <c:v>19894.208333333332</c:v>
                </c:pt>
                <c:pt idx="4109">
                  <c:v>19894.25</c:v>
                </c:pt>
                <c:pt idx="4110">
                  <c:v>19894.291666666664</c:v>
                </c:pt>
                <c:pt idx="4111">
                  <c:v>19894.333333333332</c:v>
                </c:pt>
                <c:pt idx="4112">
                  <c:v>19894.375</c:v>
                </c:pt>
                <c:pt idx="4113">
                  <c:v>19894.416666666664</c:v>
                </c:pt>
                <c:pt idx="4114">
                  <c:v>19894.458333333332</c:v>
                </c:pt>
                <c:pt idx="4115">
                  <c:v>19894.5</c:v>
                </c:pt>
                <c:pt idx="4116">
                  <c:v>19894.541666666664</c:v>
                </c:pt>
                <c:pt idx="4117">
                  <c:v>19894.583333333332</c:v>
                </c:pt>
                <c:pt idx="4118">
                  <c:v>19894.625</c:v>
                </c:pt>
                <c:pt idx="4119">
                  <c:v>19894.666666666664</c:v>
                </c:pt>
                <c:pt idx="4120">
                  <c:v>19894.708333333332</c:v>
                </c:pt>
                <c:pt idx="4121">
                  <c:v>19894.75</c:v>
                </c:pt>
                <c:pt idx="4122">
                  <c:v>19894.791666666664</c:v>
                </c:pt>
                <c:pt idx="4123">
                  <c:v>19894.833333333332</c:v>
                </c:pt>
                <c:pt idx="4124">
                  <c:v>19894.875</c:v>
                </c:pt>
                <c:pt idx="4125">
                  <c:v>19894.916666666664</c:v>
                </c:pt>
                <c:pt idx="4126">
                  <c:v>19894.958333333332</c:v>
                </c:pt>
                <c:pt idx="4127">
                  <c:v>19895</c:v>
                </c:pt>
                <c:pt idx="4128">
                  <c:v>19895.041666666664</c:v>
                </c:pt>
                <c:pt idx="4129">
                  <c:v>19895.083333333332</c:v>
                </c:pt>
                <c:pt idx="4130">
                  <c:v>19895.125</c:v>
                </c:pt>
                <c:pt idx="4131">
                  <c:v>19895.166666666664</c:v>
                </c:pt>
                <c:pt idx="4132">
                  <c:v>19895.208333333332</c:v>
                </c:pt>
                <c:pt idx="4133">
                  <c:v>19895.25</c:v>
                </c:pt>
                <c:pt idx="4134">
                  <c:v>19895.291666666664</c:v>
                </c:pt>
                <c:pt idx="4135">
                  <c:v>19895.333333333332</c:v>
                </c:pt>
                <c:pt idx="4136">
                  <c:v>19895.375</c:v>
                </c:pt>
                <c:pt idx="4137">
                  <c:v>19895.416666666664</c:v>
                </c:pt>
                <c:pt idx="4138">
                  <c:v>19895.458333333332</c:v>
                </c:pt>
                <c:pt idx="4139">
                  <c:v>19895.5</c:v>
                </c:pt>
                <c:pt idx="4140">
                  <c:v>19895.541666666664</c:v>
                </c:pt>
                <c:pt idx="4141">
                  <c:v>19895.583333333332</c:v>
                </c:pt>
                <c:pt idx="4142">
                  <c:v>19895.625</c:v>
                </c:pt>
                <c:pt idx="4143">
                  <c:v>19895.666666666664</c:v>
                </c:pt>
                <c:pt idx="4144">
                  <c:v>19895.708333333332</c:v>
                </c:pt>
                <c:pt idx="4145">
                  <c:v>19895.75</c:v>
                </c:pt>
                <c:pt idx="4146">
                  <c:v>19895.791666666664</c:v>
                </c:pt>
                <c:pt idx="4147">
                  <c:v>19895.833333333332</c:v>
                </c:pt>
                <c:pt idx="4148">
                  <c:v>19895.875</c:v>
                </c:pt>
                <c:pt idx="4149">
                  <c:v>19895.916666666664</c:v>
                </c:pt>
                <c:pt idx="4150">
                  <c:v>19895.958333333332</c:v>
                </c:pt>
                <c:pt idx="4151">
                  <c:v>19896</c:v>
                </c:pt>
                <c:pt idx="4152">
                  <c:v>19896.041666666664</c:v>
                </c:pt>
                <c:pt idx="4153">
                  <c:v>19896.083333333332</c:v>
                </c:pt>
                <c:pt idx="4154">
                  <c:v>19896.125</c:v>
                </c:pt>
                <c:pt idx="4155">
                  <c:v>19896.166666666664</c:v>
                </c:pt>
                <c:pt idx="4156">
                  <c:v>19896.208333333332</c:v>
                </c:pt>
                <c:pt idx="4157">
                  <c:v>19896.25</c:v>
                </c:pt>
                <c:pt idx="4158">
                  <c:v>19896.291666666664</c:v>
                </c:pt>
                <c:pt idx="4159">
                  <c:v>19896.333333333332</c:v>
                </c:pt>
                <c:pt idx="4160">
                  <c:v>19896.375</c:v>
                </c:pt>
                <c:pt idx="4161">
                  <c:v>19896.416666666664</c:v>
                </c:pt>
                <c:pt idx="4162">
                  <c:v>19896.458333333332</c:v>
                </c:pt>
                <c:pt idx="4163">
                  <c:v>19896.5</c:v>
                </c:pt>
                <c:pt idx="4164">
                  <c:v>19896.541666666664</c:v>
                </c:pt>
                <c:pt idx="4165">
                  <c:v>19896.583333333332</c:v>
                </c:pt>
                <c:pt idx="4166">
                  <c:v>19896.625</c:v>
                </c:pt>
                <c:pt idx="4167">
                  <c:v>19896.666666666664</c:v>
                </c:pt>
                <c:pt idx="4168">
                  <c:v>19896.708333333332</c:v>
                </c:pt>
                <c:pt idx="4169">
                  <c:v>19896.75</c:v>
                </c:pt>
                <c:pt idx="4170">
                  <c:v>19896.791666666664</c:v>
                </c:pt>
                <c:pt idx="4171">
                  <c:v>19896.833333333332</c:v>
                </c:pt>
                <c:pt idx="4172">
                  <c:v>19896.875</c:v>
                </c:pt>
                <c:pt idx="4173">
                  <c:v>19896.916666666664</c:v>
                </c:pt>
                <c:pt idx="4174">
                  <c:v>19896.958333333332</c:v>
                </c:pt>
                <c:pt idx="4175">
                  <c:v>19897</c:v>
                </c:pt>
                <c:pt idx="4176">
                  <c:v>19897.041666666664</c:v>
                </c:pt>
                <c:pt idx="4177">
                  <c:v>19897.083333333332</c:v>
                </c:pt>
                <c:pt idx="4178">
                  <c:v>19897.125</c:v>
                </c:pt>
                <c:pt idx="4179">
                  <c:v>19897.166666666664</c:v>
                </c:pt>
                <c:pt idx="4180">
                  <c:v>19897.208333333332</c:v>
                </c:pt>
                <c:pt idx="4181">
                  <c:v>19897.25</c:v>
                </c:pt>
                <c:pt idx="4182">
                  <c:v>19897.291666666664</c:v>
                </c:pt>
                <c:pt idx="4183">
                  <c:v>19897.333333333332</c:v>
                </c:pt>
                <c:pt idx="4184">
                  <c:v>19897.375</c:v>
                </c:pt>
                <c:pt idx="4185">
                  <c:v>19897.416666666664</c:v>
                </c:pt>
                <c:pt idx="4186">
                  <c:v>19897.458333333332</c:v>
                </c:pt>
                <c:pt idx="4187">
                  <c:v>19897.5</c:v>
                </c:pt>
                <c:pt idx="4188">
                  <c:v>19897.541666666664</c:v>
                </c:pt>
                <c:pt idx="4189">
                  <c:v>19897.583333333332</c:v>
                </c:pt>
                <c:pt idx="4190">
                  <c:v>19897.625</c:v>
                </c:pt>
                <c:pt idx="4191">
                  <c:v>19897.666666666664</c:v>
                </c:pt>
                <c:pt idx="4192">
                  <c:v>19897.708333333332</c:v>
                </c:pt>
                <c:pt idx="4193">
                  <c:v>19897.75</c:v>
                </c:pt>
                <c:pt idx="4194">
                  <c:v>19897.791666666664</c:v>
                </c:pt>
                <c:pt idx="4195">
                  <c:v>19897.833333333332</c:v>
                </c:pt>
                <c:pt idx="4196">
                  <c:v>19897.875</c:v>
                </c:pt>
                <c:pt idx="4197">
                  <c:v>19897.916666666664</c:v>
                </c:pt>
                <c:pt idx="4198">
                  <c:v>19897.958333333332</c:v>
                </c:pt>
                <c:pt idx="4199">
                  <c:v>19898</c:v>
                </c:pt>
                <c:pt idx="4200">
                  <c:v>19898.041666666664</c:v>
                </c:pt>
                <c:pt idx="4201">
                  <c:v>19898.083333333332</c:v>
                </c:pt>
                <c:pt idx="4202">
                  <c:v>19898.125</c:v>
                </c:pt>
                <c:pt idx="4203">
                  <c:v>19898.166666666664</c:v>
                </c:pt>
                <c:pt idx="4204">
                  <c:v>19898.208333333332</c:v>
                </c:pt>
                <c:pt idx="4205">
                  <c:v>19898.25</c:v>
                </c:pt>
                <c:pt idx="4206">
                  <c:v>19898.291666666664</c:v>
                </c:pt>
                <c:pt idx="4207">
                  <c:v>19898.333333333332</c:v>
                </c:pt>
                <c:pt idx="4208">
                  <c:v>19898.375</c:v>
                </c:pt>
                <c:pt idx="4209">
                  <c:v>19898.416666666664</c:v>
                </c:pt>
                <c:pt idx="4210">
                  <c:v>19898.458333333332</c:v>
                </c:pt>
                <c:pt idx="4211">
                  <c:v>19898.5</c:v>
                </c:pt>
                <c:pt idx="4212">
                  <c:v>19898.541666666664</c:v>
                </c:pt>
                <c:pt idx="4213">
                  <c:v>19898.583333333332</c:v>
                </c:pt>
                <c:pt idx="4214">
                  <c:v>19898.625</c:v>
                </c:pt>
                <c:pt idx="4215">
                  <c:v>19898.666666666664</c:v>
                </c:pt>
                <c:pt idx="4216">
                  <c:v>19898.708333333332</c:v>
                </c:pt>
                <c:pt idx="4217">
                  <c:v>19898.75</c:v>
                </c:pt>
                <c:pt idx="4218">
                  <c:v>19898.791666666664</c:v>
                </c:pt>
                <c:pt idx="4219">
                  <c:v>19898.833333333332</c:v>
                </c:pt>
                <c:pt idx="4220">
                  <c:v>19898.875</c:v>
                </c:pt>
                <c:pt idx="4221">
                  <c:v>19898.916666666664</c:v>
                </c:pt>
                <c:pt idx="4222">
                  <c:v>19898.958333333332</c:v>
                </c:pt>
                <c:pt idx="4223">
                  <c:v>19899</c:v>
                </c:pt>
                <c:pt idx="4224">
                  <c:v>19899.041666666664</c:v>
                </c:pt>
                <c:pt idx="4225">
                  <c:v>19899.083333333332</c:v>
                </c:pt>
                <c:pt idx="4226">
                  <c:v>19899.125</c:v>
                </c:pt>
                <c:pt idx="4227">
                  <c:v>19899.166666666664</c:v>
                </c:pt>
                <c:pt idx="4228">
                  <c:v>19899.208333333332</c:v>
                </c:pt>
                <c:pt idx="4229">
                  <c:v>19899.25</c:v>
                </c:pt>
                <c:pt idx="4230">
                  <c:v>19899.291666666664</c:v>
                </c:pt>
                <c:pt idx="4231">
                  <c:v>19899.333333333332</c:v>
                </c:pt>
                <c:pt idx="4232">
                  <c:v>19899.375</c:v>
                </c:pt>
                <c:pt idx="4233">
                  <c:v>19899.416666666664</c:v>
                </c:pt>
                <c:pt idx="4234">
                  <c:v>19899.458333333332</c:v>
                </c:pt>
                <c:pt idx="4235">
                  <c:v>19899.5</c:v>
                </c:pt>
                <c:pt idx="4236">
                  <c:v>19899.541666666664</c:v>
                </c:pt>
                <c:pt idx="4237">
                  <c:v>19899.583333333332</c:v>
                </c:pt>
                <c:pt idx="4238">
                  <c:v>19899.625</c:v>
                </c:pt>
                <c:pt idx="4239">
                  <c:v>19899.666666666664</c:v>
                </c:pt>
                <c:pt idx="4240">
                  <c:v>19899.708333333332</c:v>
                </c:pt>
                <c:pt idx="4241">
                  <c:v>19899.75</c:v>
                </c:pt>
                <c:pt idx="4242">
                  <c:v>19899.791666666664</c:v>
                </c:pt>
                <c:pt idx="4243">
                  <c:v>19899.833333333332</c:v>
                </c:pt>
                <c:pt idx="4244">
                  <c:v>19899.875</c:v>
                </c:pt>
                <c:pt idx="4245">
                  <c:v>19899.916666666664</c:v>
                </c:pt>
                <c:pt idx="4246">
                  <c:v>19899.958333333332</c:v>
                </c:pt>
                <c:pt idx="4247">
                  <c:v>19900</c:v>
                </c:pt>
                <c:pt idx="4248">
                  <c:v>19900.041666666664</c:v>
                </c:pt>
                <c:pt idx="4249">
                  <c:v>19900.083333333332</c:v>
                </c:pt>
                <c:pt idx="4250">
                  <c:v>19900.125</c:v>
                </c:pt>
                <c:pt idx="4251">
                  <c:v>19900.166666666664</c:v>
                </c:pt>
                <c:pt idx="4252">
                  <c:v>19900.208333333332</c:v>
                </c:pt>
                <c:pt idx="4253">
                  <c:v>19900.25</c:v>
                </c:pt>
                <c:pt idx="4254">
                  <c:v>19900.291666666664</c:v>
                </c:pt>
                <c:pt idx="4255">
                  <c:v>19900.333333333332</c:v>
                </c:pt>
                <c:pt idx="4256">
                  <c:v>19900.375</c:v>
                </c:pt>
                <c:pt idx="4257">
                  <c:v>19900.416666666664</c:v>
                </c:pt>
                <c:pt idx="4258">
                  <c:v>19900.458333333332</c:v>
                </c:pt>
                <c:pt idx="4259">
                  <c:v>19900.5</c:v>
                </c:pt>
                <c:pt idx="4260">
                  <c:v>19900.541666666664</c:v>
                </c:pt>
                <c:pt idx="4261">
                  <c:v>19900.583333333332</c:v>
                </c:pt>
                <c:pt idx="4262">
                  <c:v>19900.625</c:v>
                </c:pt>
                <c:pt idx="4263">
                  <c:v>19900.666666666664</c:v>
                </c:pt>
                <c:pt idx="4264">
                  <c:v>19900.708333333332</c:v>
                </c:pt>
                <c:pt idx="4265">
                  <c:v>19900.75</c:v>
                </c:pt>
                <c:pt idx="4266">
                  <c:v>19900.791666666664</c:v>
                </c:pt>
                <c:pt idx="4267">
                  <c:v>19900.833333333332</c:v>
                </c:pt>
                <c:pt idx="4268">
                  <c:v>19900.875</c:v>
                </c:pt>
                <c:pt idx="4269">
                  <c:v>19900.916666666664</c:v>
                </c:pt>
                <c:pt idx="4270">
                  <c:v>19900.958333333332</c:v>
                </c:pt>
                <c:pt idx="4271">
                  <c:v>19901</c:v>
                </c:pt>
                <c:pt idx="4272">
                  <c:v>19901.041666666664</c:v>
                </c:pt>
                <c:pt idx="4273">
                  <c:v>19901.083333333332</c:v>
                </c:pt>
                <c:pt idx="4274">
                  <c:v>19901.125</c:v>
                </c:pt>
                <c:pt idx="4275">
                  <c:v>19901.166666666664</c:v>
                </c:pt>
                <c:pt idx="4276">
                  <c:v>19901.208333333332</c:v>
                </c:pt>
                <c:pt idx="4277">
                  <c:v>19901.25</c:v>
                </c:pt>
                <c:pt idx="4278">
                  <c:v>19901.291666666664</c:v>
                </c:pt>
                <c:pt idx="4279">
                  <c:v>19901.333333333332</c:v>
                </c:pt>
                <c:pt idx="4280">
                  <c:v>19901.375</c:v>
                </c:pt>
                <c:pt idx="4281">
                  <c:v>19901.416666666664</c:v>
                </c:pt>
                <c:pt idx="4282">
                  <c:v>19901.458333333332</c:v>
                </c:pt>
                <c:pt idx="4283">
                  <c:v>19901.5</c:v>
                </c:pt>
                <c:pt idx="4284">
                  <c:v>19901.541666666664</c:v>
                </c:pt>
                <c:pt idx="4285">
                  <c:v>19901.583333333332</c:v>
                </c:pt>
                <c:pt idx="4286">
                  <c:v>19901.625</c:v>
                </c:pt>
                <c:pt idx="4287">
                  <c:v>19901.666666666664</c:v>
                </c:pt>
                <c:pt idx="4288">
                  <c:v>19901.708333333332</c:v>
                </c:pt>
                <c:pt idx="4289">
                  <c:v>19901.75</c:v>
                </c:pt>
                <c:pt idx="4290">
                  <c:v>19901.791666666664</c:v>
                </c:pt>
                <c:pt idx="4291">
                  <c:v>19901.833333333332</c:v>
                </c:pt>
                <c:pt idx="4292">
                  <c:v>19901.875</c:v>
                </c:pt>
                <c:pt idx="4293">
                  <c:v>19901.916666666664</c:v>
                </c:pt>
                <c:pt idx="4294">
                  <c:v>19901.958333333332</c:v>
                </c:pt>
                <c:pt idx="4295">
                  <c:v>19902</c:v>
                </c:pt>
                <c:pt idx="4296">
                  <c:v>19902.041666666664</c:v>
                </c:pt>
                <c:pt idx="4297">
                  <c:v>19902.083333333332</c:v>
                </c:pt>
                <c:pt idx="4298">
                  <c:v>19902.125</c:v>
                </c:pt>
                <c:pt idx="4299">
                  <c:v>19902.166666666664</c:v>
                </c:pt>
                <c:pt idx="4300">
                  <c:v>19902.208333333332</c:v>
                </c:pt>
                <c:pt idx="4301">
                  <c:v>19902.25</c:v>
                </c:pt>
                <c:pt idx="4302">
                  <c:v>19902.291666666664</c:v>
                </c:pt>
                <c:pt idx="4303">
                  <c:v>19902.333333333332</c:v>
                </c:pt>
                <c:pt idx="4304">
                  <c:v>19902.375</c:v>
                </c:pt>
                <c:pt idx="4305">
                  <c:v>19902.416666666664</c:v>
                </c:pt>
                <c:pt idx="4306">
                  <c:v>19902.458333333332</c:v>
                </c:pt>
                <c:pt idx="4307">
                  <c:v>19902.5</c:v>
                </c:pt>
                <c:pt idx="4308">
                  <c:v>19902.541666666664</c:v>
                </c:pt>
                <c:pt idx="4309">
                  <c:v>19902.583333333332</c:v>
                </c:pt>
                <c:pt idx="4310">
                  <c:v>19902.625</c:v>
                </c:pt>
                <c:pt idx="4311">
                  <c:v>19902.666666666664</c:v>
                </c:pt>
                <c:pt idx="4312">
                  <c:v>19902.708333333332</c:v>
                </c:pt>
                <c:pt idx="4313">
                  <c:v>19902.75</c:v>
                </c:pt>
                <c:pt idx="4314">
                  <c:v>19902.791666666664</c:v>
                </c:pt>
                <c:pt idx="4315">
                  <c:v>19902.833333333332</c:v>
                </c:pt>
                <c:pt idx="4316">
                  <c:v>19902.875</c:v>
                </c:pt>
                <c:pt idx="4317">
                  <c:v>19902.916666666664</c:v>
                </c:pt>
                <c:pt idx="4318">
                  <c:v>19902.958333333332</c:v>
                </c:pt>
                <c:pt idx="4319">
                  <c:v>19903</c:v>
                </c:pt>
                <c:pt idx="4320">
                  <c:v>19903.041666666664</c:v>
                </c:pt>
                <c:pt idx="4321">
                  <c:v>19903.083333333332</c:v>
                </c:pt>
                <c:pt idx="4322">
                  <c:v>19903.125</c:v>
                </c:pt>
                <c:pt idx="4323">
                  <c:v>19903.166666666664</c:v>
                </c:pt>
                <c:pt idx="4324">
                  <c:v>19903.208333333332</c:v>
                </c:pt>
                <c:pt idx="4325">
                  <c:v>19903.25</c:v>
                </c:pt>
                <c:pt idx="4326">
                  <c:v>19903.291666666664</c:v>
                </c:pt>
                <c:pt idx="4327">
                  <c:v>19903.333333333332</c:v>
                </c:pt>
                <c:pt idx="4328">
                  <c:v>19903.375</c:v>
                </c:pt>
                <c:pt idx="4329">
                  <c:v>19903.416666666664</c:v>
                </c:pt>
                <c:pt idx="4330">
                  <c:v>19903.458333333332</c:v>
                </c:pt>
                <c:pt idx="4331">
                  <c:v>19903.5</c:v>
                </c:pt>
                <c:pt idx="4332">
                  <c:v>19903.541666666664</c:v>
                </c:pt>
                <c:pt idx="4333">
                  <c:v>19903.583333333332</c:v>
                </c:pt>
                <c:pt idx="4334">
                  <c:v>19903.625</c:v>
                </c:pt>
                <c:pt idx="4335">
                  <c:v>19903.666666666664</c:v>
                </c:pt>
                <c:pt idx="4336">
                  <c:v>19903.708333333332</c:v>
                </c:pt>
                <c:pt idx="4337">
                  <c:v>19903.75</c:v>
                </c:pt>
                <c:pt idx="4338">
                  <c:v>19903.791666666664</c:v>
                </c:pt>
                <c:pt idx="4339">
                  <c:v>19903.833333333332</c:v>
                </c:pt>
                <c:pt idx="4340">
                  <c:v>19903.875</c:v>
                </c:pt>
                <c:pt idx="4341">
                  <c:v>19903.916666666664</c:v>
                </c:pt>
                <c:pt idx="4342">
                  <c:v>19903.958333333332</c:v>
                </c:pt>
                <c:pt idx="4343">
                  <c:v>19904</c:v>
                </c:pt>
                <c:pt idx="4344">
                  <c:v>19904.041666666664</c:v>
                </c:pt>
                <c:pt idx="4345">
                  <c:v>19904.083333333332</c:v>
                </c:pt>
                <c:pt idx="4346">
                  <c:v>19904.125</c:v>
                </c:pt>
                <c:pt idx="4347">
                  <c:v>19904.166666666664</c:v>
                </c:pt>
                <c:pt idx="4348">
                  <c:v>19904.208333333332</c:v>
                </c:pt>
                <c:pt idx="4349">
                  <c:v>19904.25</c:v>
                </c:pt>
                <c:pt idx="4350">
                  <c:v>19904.291666666664</c:v>
                </c:pt>
                <c:pt idx="4351">
                  <c:v>19904.333333333332</c:v>
                </c:pt>
                <c:pt idx="4352">
                  <c:v>19904.375</c:v>
                </c:pt>
                <c:pt idx="4353">
                  <c:v>19904.416666666664</c:v>
                </c:pt>
                <c:pt idx="4354">
                  <c:v>19904.458333333332</c:v>
                </c:pt>
                <c:pt idx="4355">
                  <c:v>19904.5</c:v>
                </c:pt>
                <c:pt idx="4356">
                  <c:v>19904.541666666664</c:v>
                </c:pt>
                <c:pt idx="4357">
                  <c:v>19904.583333333332</c:v>
                </c:pt>
                <c:pt idx="4358">
                  <c:v>19904.625</c:v>
                </c:pt>
                <c:pt idx="4359">
                  <c:v>19904.666666666664</c:v>
                </c:pt>
                <c:pt idx="4360">
                  <c:v>19904.708333333332</c:v>
                </c:pt>
                <c:pt idx="4361">
                  <c:v>19904.75</c:v>
                </c:pt>
                <c:pt idx="4362">
                  <c:v>19904.791666666664</c:v>
                </c:pt>
                <c:pt idx="4363">
                  <c:v>19904.833333333332</c:v>
                </c:pt>
                <c:pt idx="4364">
                  <c:v>19904.875</c:v>
                </c:pt>
                <c:pt idx="4365">
                  <c:v>19904.916666666664</c:v>
                </c:pt>
                <c:pt idx="4366">
                  <c:v>19904.958333333332</c:v>
                </c:pt>
                <c:pt idx="4367">
                  <c:v>19905</c:v>
                </c:pt>
                <c:pt idx="4368">
                  <c:v>19905.041666666664</c:v>
                </c:pt>
                <c:pt idx="4369">
                  <c:v>19905.083333333332</c:v>
                </c:pt>
                <c:pt idx="4370">
                  <c:v>19905.125</c:v>
                </c:pt>
                <c:pt idx="4371">
                  <c:v>19905.166666666664</c:v>
                </c:pt>
                <c:pt idx="4372">
                  <c:v>19905.208333333332</c:v>
                </c:pt>
                <c:pt idx="4373">
                  <c:v>19905.25</c:v>
                </c:pt>
                <c:pt idx="4374">
                  <c:v>19905.291666666664</c:v>
                </c:pt>
                <c:pt idx="4375">
                  <c:v>19905.333333333332</c:v>
                </c:pt>
                <c:pt idx="4376">
                  <c:v>19905.375</c:v>
                </c:pt>
                <c:pt idx="4377">
                  <c:v>19905.416666666664</c:v>
                </c:pt>
                <c:pt idx="4378">
                  <c:v>19905.458333333332</c:v>
                </c:pt>
                <c:pt idx="4379">
                  <c:v>19905.5</c:v>
                </c:pt>
                <c:pt idx="4380">
                  <c:v>19905.541666666664</c:v>
                </c:pt>
                <c:pt idx="4381">
                  <c:v>19905.583333333332</c:v>
                </c:pt>
                <c:pt idx="4382">
                  <c:v>19905.625</c:v>
                </c:pt>
                <c:pt idx="4383">
                  <c:v>19905.666666666664</c:v>
                </c:pt>
                <c:pt idx="4384">
                  <c:v>19905.708333333332</c:v>
                </c:pt>
                <c:pt idx="4385">
                  <c:v>19905.75</c:v>
                </c:pt>
                <c:pt idx="4386">
                  <c:v>19905.791666666664</c:v>
                </c:pt>
                <c:pt idx="4387">
                  <c:v>19905.833333333332</c:v>
                </c:pt>
                <c:pt idx="4388">
                  <c:v>19905.875</c:v>
                </c:pt>
                <c:pt idx="4389">
                  <c:v>19905.916666666664</c:v>
                </c:pt>
                <c:pt idx="4390">
                  <c:v>19905.958333333332</c:v>
                </c:pt>
                <c:pt idx="4391">
                  <c:v>19906</c:v>
                </c:pt>
                <c:pt idx="4392">
                  <c:v>19906.041666666664</c:v>
                </c:pt>
                <c:pt idx="4393">
                  <c:v>19906.083333333332</c:v>
                </c:pt>
                <c:pt idx="4394">
                  <c:v>19906.125</c:v>
                </c:pt>
                <c:pt idx="4395">
                  <c:v>19906.166666666664</c:v>
                </c:pt>
                <c:pt idx="4396">
                  <c:v>19906.208333333332</c:v>
                </c:pt>
                <c:pt idx="4397">
                  <c:v>19906.25</c:v>
                </c:pt>
                <c:pt idx="4398">
                  <c:v>19906.291666666664</c:v>
                </c:pt>
                <c:pt idx="4399">
                  <c:v>19906.333333333332</c:v>
                </c:pt>
                <c:pt idx="4400">
                  <c:v>19906.375</c:v>
                </c:pt>
                <c:pt idx="4401">
                  <c:v>19906.416666666664</c:v>
                </c:pt>
                <c:pt idx="4402">
                  <c:v>19906.458333333332</c:v>
                </c:pt>
                <c:pt idx="4403">
                  <c:v>19906.5</c:v>
                </c:pt>
                <c:pt idx="4404">
                  <c:v>19906.541666666664</c:v>
                </c:pt>
                <c:pt idx="4405">
                  <c:v>19906.583333333332</c:v>
                </c:pt>
                <c:pt idx="4406">
                  <c:v>19906.625</c:v>
                </c:pt>
                <c:pt idx="4407">
                  <c:v>19906.666666666664</c:v>
                </c:pt>
                <c:pt idx="4408">
                  <c:v>19906.708333333332</c:v>
                </c:pt>
                <c:pt idx="4409">
                  <c:v>19906.75</c:v>
                </c:pt>
                <c:pt idx="4410">
                  <c:v>19906.791666666664</c:v>
                </c:pt>
                <c:pt idx="4411">
                  <c:v>19906.833333333332</c:v>
                </c:pt>
                <c:pt idx="4412">
                  <c:v>19906.875</c:v>
                </c:pt>
                <c:pt idx="4413">
                  <c:v>19906.916666666664</c:v>
                </c:pt>
                <c:pt idx="4414">
                  <c:v>19906.958333333332</c:v>
                </c:pt>
                <c:pt idx="4415">
                  <c:v>19907</c:v>
                </c:pt>
                <c:pt idx="4416">
                  <c:v>19907.041666666664</c:v>
                </c:pt>
                <c:pt idx="4417">
                  <c:v>19907.083333333332</c:v>
                </c:pt>
                <c:pt idx="4418">
                  <c:v>19907.125</c:v>
                </c:pt>
                <c:pt idx="4419">
                  <c:v>19907.166666666664</c:v>
                </c:pt>
                <c:pt idx="4420">
                  <c:v>19907.208333333332</c:v>
                </c:pt>
                <c:pt idx="4421">
                  <c:v>19907.25</c:v>
                </c:pt>
                <c:pt idx="4422">
                  <c:v>19907.291666666664</c:v>
                </c:pt>
                <c:pt idx="4423">
                  <c:v>19907.333333333332</c:v>
                </c:pt>
                <c:pt idx="4424">
                  <c:v>19907.375</c:v>
                </c:pt>
                <c:pt idx="4425">
                  <c:v>19907.416666666664</c:v>
                </c:pt>
                <c:pt idx="4426">
                  <c:v>19907.458333333332</c:v>
                </c:pt>
                <c:pt idx="4427">
                  <c:v>19907.5</c:v>
                </c:pt>
                <c:pt idx="4428">
                  <c:v>19907.541666666664</c:v>
                </c:pt>
                <c:pt idx="4429">
                  <c:v>19907.583333333332</c:v>
                </c:pt>
                <c:pt idx="4430">
                  <c:v>19907.625</c:v>
                </c:pt>
                <c:pt idx="4431">
                  <c:v>19907.666666666664</c:v>
                </c:pt>
                <c:pt idx="4432">
                  <c:v>19907.708333333332</c:v>
                </c:pt>
                <c:pt idx="4433">
                  <c:v>19907.75</c:v>
                </c:pt>
                <c:pt idx="4434">
                  <c:v>19907.791666666664</c:v>
                </c:pt>
                <c:pt idx="4435">
                  <c:v>19907.833333333332</c:v>
                </c:pt>
                <c:pt idx="4436">
                  <c:v>19907.875</c:v>
                </c:pt>
                <c:pt idx="4437">
                  <c:v>19907.916666666664</c:v>
                </c:pt>
                <c:pt idx="4438">
                  <c:v>19907.958333333332</c:v>
                </c:pt>
                <c:pt idx="4439">
                  <c:v>19908</c:v>
                </c:pt>
                <c:pt idx="4440">
                  <c:v>19908.041666666664</c:v>
                </c:pt>
                <c:pt idx="4441">
                  <c:v>19908.083333333332</c:v>
                </c:pt>
                <c:pt idx="4442">
                  <c:v>19908.125</c:v>
                </c:pt>
                <c:pt idx="4443">
                  <c:v>19908.166666666664</c:v>
                </c:pt>
                <c:pt idx="4444">
                  <c:v>19908.208333333332</c:v>
                </c:pt>
                <c:pt idx="4445">
                  <c:v>19908.25</c:v>
                </c:pt>
                <c:pt idx="4446">
                  <c:v>19908.291666666664</c:v>
                </c:pt>
                <c:pt idx="4447">
                  <c:v>19908.333333333332</c:v>
                </c:pt>
                <c:pt idx="4448">
                  <c:v>19908.375</c:v>
                </c:pt>
                <c:pt idx="4449">
                  <c:v>19908.416666666664</c:v>
                </c:pt>
                <c:pt idx="4450">
                  <c:v>19908.458333333332</c:v>
                </c:pt>
                <c:pt idx="4451">
                  <c:v>19908.5</c:v>
                </c:pt>
                <c:pt idx="4452">
                  <c:v>19908.541666666664</c:v>
                </c:pt>
                <c:pt idx="4453">
                  <c:v>19908.583333333332</c:v>
                </c:pt>
                <c:pt idx="4454">
                  <c:v>19908.625</c:v>
                </c:pt>
                <c:pt idx="4455">
                  <c:v>19908.666666666664</c:v>
                </c:pt>
                <c:pt idx="4456">
                  <c:v>19908.708333333332</c:v>
                </c:pt>
                <c:pt idx="4457">
                  <c:v>19908.75</c:v>
                </c:pt>
                <c:pt idx="4458">
                  <c:v>19908.791666666664</c:v>
                </c:pt>
                <c:pt idx="4459">
                  <c:v>19908.833333333332</c:v>
                </c:pt>
                <c:pt idx="4460">
                  <c:v>19908.875</c:v>
                </c:pt>
                <c:pt idx="4461">
                  <c:v>19908.916666666664</c:v>
                </c:pt>
                <c:pt idx="4462">
                  <c:v>19908.958333333332</c:v>
                </c:pt>
                <c:pt idx="4463">
                  <c:v>19909</c:v>
                </c:pt>
                <c:pt idx="4464">
                  <c:v>19909.041666666664</c:v>
                </c:pt>
                <c:pt idx="4465">
                  <c:v>19909.083333333332</c:v>
                </c:pt>
                <c:pt idx="4466">
                  <c:v>19909.125</c:v>
                </c:pt>
                <c:pt idx="4467">
                  <c:v>19909.166666666664</c:v>
                </c:pt>
                <c:pt idx="4468">
                  <c:v>19909.208333333332</c:v>
                </c:pt>
                <c:pt idx="4469">
                  <c:v>19909.25</c:v>
                </c:pt>
                <c:pt idx="4470">
                  <c:v>19909.291666666664</c:v>
                </c:pt>
                <c:pt idx="4471">
                  <c:v>19909.333333333332</c:v>
                </c:pt>
                <c:pt idx="4472">
                  <c:v>19909.375</c:v>
                </c:pt>
                <c:pt idx="4473">
                  <c:v>19909.416666666664</c:v>
                </c:pt>
                <c:pt idx="4474">
                  <c:v>19909.458333333332</c:v>
                </c:pt>
                <c:pt idx="4475">
                  <c:v>19909.5</c:v>
                </c:pt>
                <c:pt idx="4476">
                  <c:v>19909.541666666664</c:v>
                </c:pt>
                <c:pt idx="4477">
                  <c:v>19909.583333333332</c:v>
                </c:pt>
                <c:pt idx="4478">
                  <c:v>19909.625</c:v>
                </c:pt>
                <c:pt idx="4479">
                  <c:v>19909.666666666664</c:v>
                </c:pt>
                <c:pt idx="4480">
                  <c:v>19909.708333333332</c:v>
                </c:pt>
                <c:pt idx="4481">
                  <c:v>19909.75</c:v>
                </c:pt>
                <c:pt idx="4482">
                  <c:v>19909.791666666664</c:v>
                </c:pt>
                <c:pt idx="4483">
                  <c:v>19909.833333333332</c:v>
                </c:pt>
                <c:pt idx="4484">
                  <c:v>19909.875</c:v>
                </c:pt>
                <c:pt idx="4485">
                  <c:v>19909.916666666664</c:v>
                </c:pt>
                <c:pt idx="4486">
                  <c:v>19909.958333333332</c:v>
                </c:pt>
                <c:pt idx="4487">
                  <c:v>19910</c:v>
                </c:pt>
                <c:pt idx="4488">
                  <c:v>19910.041666666664</c:v>
                </c:pt>
                <c:pt idx="4489">
                  <c:v>19910.083333333332</c:v>
                </c:pt>
                <c:pt idx="4490">
                  <c:v>19910.125</c:v>
                </c:pt>
                <c:pt idx="4491">
                  <c:v>19910.166666666664</c:v>
                </c:pt>
                <c:pt idx="4492">
                  <c:v>19910.208333333332</c:v>
                </c:pt>
                <c:pt idx="4493">
                  <c:v>19910.25</c:v>
                </c:pt>
                <c:pt idx="4494">
                  <c:v>19910.291666666664</c:v>
                </c:pt>
                <c:pt idx="4495">
                  <c:v>19910.333333333332</c:v>
                </c:pt>
                <c:pt idx="4496">
                  <c:v>19910.375</c:v>
                </c:pt>
                <c:pt idx="4497">
                  <c:v>19910.416666666664</c:v>
                </c:pt>
                <c:pt idx="4498">
                  <c:v>19910.458333333332</c:v>
                </c:pt>
                <c:pt idx="4499">
                  <c:v>19910.5</c:v>
                </c:pt>
                <c:pt idx="4500">
                  <c:v>19910.541666666664</c:v>
                </c:pt>
                <c:pt idx="4501">
                  <c:v>19910.583333333332</c:v>
                </c:pt>
                <c:pt idx="4502">
                  <c:v>19910.625</c:v>
                </c:pt>
                <c:pt idx="4503">
                  <c:v>19910.666666666664</c:v>
                </c:pt>
                <c:pt idx="4504">
                  <c:v>19910.708333333332</c:v>
                </c:pt>
                <c:pt idx="4505">
                  <c:v>19910.75</c:v>
                </c:pt>
                <c:pt idx="4506">
                  <c:v>19910.791666666664</c:v>
                </c:pt>
                <c:pt idx="4507">
                  <c:v>19910.833333333332</c:v>
                </c:pt>
                <c:pt idx="4508">
                  <c:v>19910.875</c:v>
                </c:pt>
                <c:pt idx="4509">
                  <c:v>19910.916666666664</c:v>
                </c:pt>
                <c:pt idx="4510">
                  <c:v>19910.958333333332</c:v>
                </c:pt>
                <c:pt idx="4511">
                  <c:v>19911</c:v>
                </c:pt>
                <c:pt idx="4512">
                  <c:v>19911.041666666664</c:v>
                </c:pt>
                <c:pt idx="4513">
                  <c:v>19911.083333333332</c:v>
                </c:pt>
                <c:pt idx="4514">
                  <c:v>19911.125</c:v>
                </c:pt>
                <c:pt idx="4515">
                  <c:v>19911.166666666664</c:v>
                </c:pt>
                <c:pt idx="4516">
                  <c:v>19911.208333333332</c:v>
                </c:pt>
                <c:pt idx="4517">
                  <c:v>19911.25</c:v>
                </c:pt>
                <c:pt idx="4518">
                  <c:v>19911.291666666664</c:v>
                </c:pt>
                <c:pt idx="4519">
                  <c:v>19911.333333333332</c:v>
                </c:pt>
                <c:pt idx="4520">
                  <c:v>19911.375</c:v>
                </c:pt>
                <c:pt idx="4521">
                  <c:v>19911.416666666664</c:v>
                </c:pt>
                <c:pt idx="4522">
                  <c:v>19911.458333333332</c:v>
                </c:pt>
                <c:pt idx="4523">
                  <c:v>19911.5</c:v>
                </c:pt>
                <c:pt idx="4524">
                  <c:v>19911.541666666664</c:v>
                </c:pt>
                <c:pt idx="4525">
                  <c:v>19911.583333333332</c:v>
                </c:pt>
                <c:pt idx="4526">
                  <c:v>19911.625</c:v>
                </c:pt>
                <c:pt idx="4527">
                  <c:v>19911.666666666664</c:v>
                </c:pt>
                <c:pt idx="4528">
                  <c:v>19911.708333333332</c:v>
                </c:pt>
                <c:pt idx="4529">
                  <c:v>19911.75</c:v>
                </c:pt>
                <c:pt idx="4530">
                  <c:v>19911.791666666664</c:v>
                </c:pt>
                <c:pt idx="4531">
                  <c:v>19911.833333333332</c:v>
                </c:pt>
                <c:pt idx="4532">
                  <c:v>19911.875</c:v>
                </c:pt>
                <c:pt idx="4533">
                  <c:v>19911.916666666664</c:v>
                </c:pt>
                <c:pt idx="4534">
                  <c:v>19911.958333333332</c:v>
                </c:pt>
                <c:pt idx="4535">
                  <c:v>19912</c:v>
                </c:pt>
                <c:pt idx="4536">
                  <c:v>19912.041666666664</c:v>
                </c:pt>
                <c:pt idx="4537">
                  <c:v>19912.083333333332</c:v>
                </c:pt>
                <c:pt idx="4538">
                  <c:v>19912.125</c:v>
                </c:pt>
                <c:pt idx="4539">
                  <c:v>19912.166666666664</c:v>
                </c:pt>
                <c:pt idx="4540">
                  <c:v>19912.208333333332</c:v>
                </c:pt>
                <c:pt idx="4541">
                  <c:v>19912.25</c:v>
                </c:pt>
                <c:pt idx="4542">
                  <c:v>19912.291666666664</c:v>
                </c:pt>
                <c:pt idx="4543">
                  <c:v>19912.333333333332</c:v>
                </c:pt>
                <c:pt idx="4544">
                  <c:v>19912.375</c:v>
                </c:pt>
                <c:pt idx="4545">
                  <c:v>19912.416666666664</c:v>
                </c:pt>
                <c:pt idx="4546">
                  <c:v>19912.458333333332</c:v>
                </c:pt>
                <c:pt idx="4547">
                  <c:v>19912.5</c:v>
                </c:pt>
                <c:pt idx="4548">
                  <c:v>19912.541666666664</c:v>
                </c:pt>
                <c:pt idx="4549">
                  <c:v>19912.583333333332</c:v>
                </c:pt>
                <c:pt idx="4550">
                  <c:v>19912.625</c:v>
                </c:pt>
                <c:pt idx="4551">
                  <c:v>19912.666666666664</c:v>
                </c:pt>
                <c:pt idx="4552">
                  <c:v>19912.708333333332</c:v>
                </c:pt>
                <c:pt idx="4553">
                  <c:v>19912.75</c:v>
                </c:pt>
                <c:pt idx="4554">
                  <c:v>19912.791666666664</c:v>
                </c:pt>
                <c:pt idx="4555">
                  <c:v>19912.833333333332</c:v>
                </c:pt>
                <c:pt idx="4556">
                  <c:v>19912.875</c:v>
                </c:pt>
                <c:pt idx="4557">
                  <c:v>19912.916666666664</c:v>
                </c:pt>
                <c:pt idx="4558">
                  <c:v>19912.958333333332</c:v>
                </c:pt>
                <c:pt idx="4559">
                  <c:v>19913</c:v>
                </c:pt>
                <c:pt idx="4560">
                  <c:v>19913.041666666664</c:v>
                </c:pt>
                <c:pt idx="4561">
                  <c:v>19913.083333333332</c:v>
                </c:pt>
                <c:pt idx="4562">
                  <c:v>19913.125</c:v>
                </c:pt>
                <c:pt idx="4563">
                  <c:v>19913.166666666664</c:v>
                </c:pt>
                <c:pt idx="4564">
                  <c:v>19913.208333333332</c:v>
                </c:pt>
                <c:pt idx="4565">
                  <c:v>19913.25</c:v>
                </c:pt>
                <c:pt idx="4566">
                  <c:v>19913.291666666664</c:v>
                </c:pt>
                <c:pt idx="4567">
                  <c:v>19913.333333333332</c:v>
                </c:pt>
                <c:pt idx="4568">
                  <c:v>19913.375</c:v>
                </c:pt>
                <c:pt idx="4569">
                  <c:v>19913.416666666664</c:v>
                </c:pt>
                <c:pt idx="4570">
                  <c:v>19913.458333333332</c:v>
                </c:pt>
                <c:pt idx="4571">
                  <c:v>19913.5</c:v>
                </c:pt>
                <c:pt idx="4572">
                  <c:v>19913.541666666664</c:v>
                </c:pt>
                <c:pt idx="4573">
                  <c:v>19913.583333333332</c:v>
                </c:pt>
                <c:pt idx="4574">
                  <c:v>19913.625</c:v>
                </c:pt>
                <c:pt idx="4575">
                  <c:v>19913.666666666664</c:v>
                </c:pt>
                <c:pt idx="4576">
                  <c:v>19913.708333333332</c:v>
                </c:pt>
                <c:pt idx="4577">
                  <c:v>19913.75</c:v>
                </c:pt>
                <c:pt idx="4578">
                  <c:v>19913.791666666664</c:v>
                </c:pt>
                <c:pt idx="4579">
                  <c:v>19913.833333333332</c:v>
                </c:pt>
                <c:pt idx="4580">
                  <c:v>19913.875</c:v>
                </c:pt>
                <c:pt idx="4581">
                  <c:v>19913.916666666664</c:v>
                </c:pt>
                <c:pt idx="4582">
                  <c:v>19913.958333333332</c:v>
                </c:pt>
                <c:pt idx="4583">
                  <c:v>19914</c:v>
                </c:pt>
                <c:pt idx="4584">
                  <c:v>19914.041666666664</c:v>
                </c:pt>
                <c:pt idx="4585">
                  <c:v>19914.083333333332</c:v>
                </c:pt>
                <c:pt idx="4586">
                  <c:v>19914.125</c:v>
                </c:pt>
                <c:pt idx="4587">
                  <c:v>19914.166666666664</c:v>
                </c:pt>
                <c:pt idx="4588">
                  <c:v>19914.208333333332</c:v>
                </c:pt>
                <c:pt idx="4589">
                  <c:v>19914.25</c:v>
                </c:pt>
                <c:pt idx="4590">
                  <c:v>19914.291666666664</c:v>
                </c:pt>
                <c:pt idx="4591">
                  <c:v>19914.333333333332</c:v>
                </c:pt>
                <c:pt idx="4592">
                  <c:v>19914.375</c:v>
                </c:pt>
                <c:pt idx="4593">
                  <c:v>19914.416666666664</c:v>
                </c:pt>
                <c:pt idx="4594">
                  <c:v>19914.458333333332</c:v>
                </c:pt>
                <c:pt idx="4595">
                  <c:v>19914.5</c:v>
                </c:pt>
                <c:pt idx="4596">
                  <c:v>19914.541666666664</c:v>
                </c:pt>
                <c:pt idx="4597">
                  <c:v>19914.583333333332</c:v>
                </c:pt>
                <c:pt idx="4598">
                  <c:v>19914.625</c:v>
                </c:pt>
                <c:pt idx="4599">
                  <c:v>19914.666666666664</c:v>
                </c:pt>
                <c:pt idx="4600">
                  <c:v>19914.708333333332</c:v>
                </c:pt>
                <c:pt idx="4601">
                  <c:v>19914.75</c:v>
                </c:pt>
                <c:pt idx="4602">
                  <c:v>19914.791666666664</c:v>
                </c:pt>
                <c:pt idx="4603">
                  <c:v>19914.833333333332</c:v>
                </c:pt>
                <c:pt idx="4604">
                  <c:v>19914.875</c:v>
                </c:pt>
                <c:pt idx="4605">
                  <c:v>19914.916666666664</c:v>
                </c:pt>
                <c:pt idx="4606">
                  <c:v>19914.958333333332</c:v>
                </c:pt>
                <c:pt idx="4607">
                  <c:v>19915</c:v>
                </c:pt>
                <c:pt idx="4608">
                  <c:v>19915.041666666664</c:v>
                </c:pt>
                <c:pt idx="4609">
                  <c:v>19915.083333333332</c:v>
                </c:pt>
                <c:pt idx="4610">
                  <c:v>19915.125</c:v>
                </c:pt>
                <c:pt idx="4611">
                  <c:v>19915.166666666664</c:v>
                </c:pt>
                <c:pt idx="4612">
                  <c:v>19915.208333333332</c:v>
                </c:pt>
                <c:pt idx="4613">
                  <c:v>19915.25</c:v>
                </c:pt>
                <c:pt idx="4614">
                  <c:v>19915.291666666664</c:v>
                </c:pt>
                <c:pt idx="4615">
                  <c:v>19915.333333333332</c:v>
                </c:pt>
                <c:pt idx="4616">
                  <c:v>19915.375</c:v>
                </c:pt>
                <c:pt idx="4617">
                  <c:v>19915.416666666664</c:v>
                </c:pt>
                <c:pt idx="4618">
                  <c:v>19915.458333333332</c:v>
                </c:pt>
                <c:pt idx="4619">
                  <c:v>19915.5</c:v>
                </c:pt>
                <c:pt idx="4620">
                  <c:v>19915.541666666664</c:v>
                </c:pt>
                <c:pt idx="4621">
                  <c:v>19915.583333333332</c:v>
                </c:pt>
                <c:pt idx="4622">
                  <c:v>19915.625</c:v>
                </c:pt>
                <c:pt idx="4623">
                  <c:v>19915.666666666664</c:v>
                </c:pt>
                <c:pt idx="4624">
                  <c:v>19915.708333333332</c:v>
                </c:pt>
                <c:pt idx="4625">
                  <c:v>19915.75</c:v>
                </c:pt>
                <c:pt idx="4626">
                  <c:v>19915.791666666664</c:v>
                </c:pt>
                <c:pt idx="4627">
                  <c:v>19915.833333333332</c:v>
                </c:pt>
                <c:pt idx="4628">
                  <c:v>19915.875</c:v>
                </c:pt>
                <c:pt idx="4629">
                  <c:v>19915.916666666664</c:v>
                </c:pt>
                <c:pt idx="4630">
                  <c:v>19915.958333333332</c:v>
                </c:pt>
                <c:pt idx="4631">
                  <c:v>19916</c:v>
                </c:pt>
                <c:pt idx="4632">
                  <c:v>19916.041666666664</c:v>
                </c:pt>
                <c:pt idx="4633">
                  <c:v>19916.083333333332</c:v>
                </c:pt>
                <c:pt idx="4634">
                  <c:v>19916.125</c:v>
                </c:pt>
                <c:pt idx="4635">
                  <c:v>19916.166666666664</c:v>
                </c:pt>
                <c:pt idx="4636">
                  <c:v>19916.208333333332</c:v>
                </c:pt>
                <c:pt idx="4637">
                  <c:v>19916.25</c:v>
                </c:pt>
                <c:pt idx="4638">
                  <c:v>19916.291666666664</c:v>
                </c:pt>
                <c:pt idx="4639">
                  <c:v>19916.333333333332</c:v>
                </c:pt>
                <c:pt idx="4640">
                  <c:v>19916.375</c:v>
                </c:pt>
                <c:pt idx="4641">
                  <c:v>19916.416666666664</c:v>
                </c:pt>
                <c:pt idx="4642">
                  <c:v>19916.458333333332</c:v>
                </c:pt>
                <c:pt idx="4643">
                  <c:v>19916.5</c:v>
                </c:pt>
                <c:pt idx="4644">
                  <c:v>19916.541666666664</c:v>
                </c:pt>
                <c:pt idx="4645">
                  <c:v>19916.583333333332</c:v>
                </c:pt>
                <c:pt idx="4646">
                  <c:v>19916.625</c:v>
                </c:pt>
                <c:pt idx="4647">
                  <c:v>19916.666666666664</c:v>
                </c:pt>
                <c:pt idx="4648">
                  <c:v>19916.708333333332</c:v>
                </c:pt>
                <c:pt idx="4649">
                  <c:v>19916.75</c:v>
                </c:pt>
                <c:pt idx="4650">
                  <c:v>19916.791666666664</c:v>
                </c:pt>
                <c:pt idx="4651">
                  <c:v>19916.833333333332</c:v>
                </c:pt>
                <c:pt idx="4652">
                  <c:v>19916.875</c:v>
                </c:pt>
                <c:pt idx="4653">
                  <c:v>19916.916666666664</c:v>
                </c:pt>
                <c:pt idx="4654">
                  <c:v>19916.958333333332</c:v>
                </c:pt>
                <c:pt idx="4655">
                  <c:v>19917</c:v>
                </c:pt>
                <c:pt idx="4656">
                  <c:v>19917.041666666664</c:v>
                </c:pt>
                <c:pt idx="4657">
                  <c:v>19917.083333333332</c:v>
                </c:pt>
                <c:pt idx="4658">
                  <c:v>19917.125</c:v>
                </c:pt>
                <c:pt idx="4659">
                  <c:v>19917.166666666664</c:v>
                </c:pt>
                <c:pt idx="4660">
                  <c:v>19917.208333333332</c:v>
                </c:pt>
                <c:pt idx="4661">
                  <c:v>19917.25</c:v>
                </c:pt>
                <c:pt idx="4662">
                  <c:v>19917.291666666664</c:v>
                </c:pt>
                <c:pt idx="4663">
                  <c:v>19917.333333333332</c:v>
                </c:pt>
                <c:pt idx="4664">
                  <c:v>19917.375</c:v>
                </c:pt>
                <c:pt idx="4665">
                  <c:v>19917.416666666664</c:v>
                </c:pt>
                <c:pt idx="4666">
                  <c:v>19917.458333333332</c:v>
                </c:pt>
                <c:pt idx="4667">
                  <c:v>19917.5</c:v>
                </c:pt>
                <c:pt idx="4668">
                  <c:v>19917.541666666664</c:v>
                </c:pt>
                <c:pt idx="4669">
                  <c:v>19917.583333333332</c:v>
                </c:pt>
                <c:pt idx="4670">
                  <c:v>19917.625</c:v>
                </c:pt>
                <c:pt idx="4671">
                  <c:v>19917.666666666664</c:v>
                </c:pt>
                <c:pt idx="4672">
                  <c:v>19917.708333333332</c:v>
                </c:pt>
                <c:pt idx="4673">
                  <c:v>19917.75</c:v>
                </c:pt>
                <c:pt idx="4674">
                  <c:v>19917.791666666664</c:v>
                </c:pt>
                <c:pt idx="4675">
                  <c:v>19917.833333333332</c:v>
                </c:pt>
                <c:pt idx="4676">
                  <c:v>19917.875</c:v>
                </c:pt>
                <c:pt idx="4677">
                  <c:v>19917.916666666664</c:v>
                </c:pt>
                <c:pt idx="4678">
                  <c:v>19917.958333333332</c:v>
                </c:pt>
                <c:pt idx="4679">
                  <c:v>19918</c:v>
                </c:pt>
                <c:pt idx="4680">
                  <c:v>19918.041666666664</c:v>
                </c:pt>
                <c:pt idx="4681">
                  <c:v>19918.083333333332</c:v>
                </c:pt>
                <c:pt idx="4682">
                  <c:v>19918.125</c:v>
                </c:pt>
                <c:pt idx="4683">
                  <c:v>19918.166666666664</c:v>
                </c:pt>
                <c:pt idx="4684">
                  <c:v>19918.208333333332</c:v>
                </c:pt>
                <c:pt idx="4685">
                  <c:v>19918.25</c:v>
                </c:pt>
                <c:pt idx="4686">
                  <c:v>19918.291666666664</c:v>
                </c:pt>
                <c:pt idx="4687">
                  <c:v>19918.333333333332</c:v>
                </c:pt>
                <c:pt idx="4688">
                  <c:v>19918.375</c:v>
                </c:pt>
                <c:pt idx="4689">
                  <c:v>19918.416666666664</c:v>
                </c:pt>
                <c:pt idx="4690">
                  <c:v>19918.458333333332</c:v>
                </c:pt>
                <c:pt idx="4691">
                  <c:v>19918.5</c:v>
                </c:pt>
                <c:pt idx="4692">
                  <c:v>19918.541666666664</c:v>
                </c:pt>
                <c:pt idx="4693">
                  <c:v>19918.583333333332</c:v>
                </c:pt>
                <c:pt idx="4694">
                  <c:v>19918.625</c:v>
                </c:pt>
                <c:pt idx="4695">
                  <c:v>19918.666666666664</c:v>
                </c:pt>
                <c:pt idx="4696">
                  <c:v>19918.708333333332</c:v>
                </c:pt>
                <c:pt idx="4697">
                  <c:v>19918.75</c:v>
                </c:pt>
                <c:pt idx="4698">
                  <c:v>19918.791666666664</c:v>
                </c:pt>
                <c:pt idx="4699">
                  <c:v>19918.833333333332</c:v>
                </c:pt>
                <c:pt idx="4700">
                  <c:v>19918.875</c:v>
                </c:pt>
                <c:pt idx="4701">
                  <c:v>19918.916666666664</c:v>
                </c:pt>
                <c:pt idx="4702">
                  <c:v>19918.958333333332</c:v>
                </c:pt>
                <c:pt idx="4703">
                  <c:v>19919</c:v>
                </c:pt>
                <c:pt idx="4704">
                  <c:v>19919.041666666664</c:v>
                </c:pt>
                <c:pt idx="4705">
                  <c:v>19919.083333333332</c:v>
                </c:pt>
                <c:pt idx="4706">
                  <c:v>19919.125</c:v>
                </c:pt>
                <c:pt idx="4707">
                  <c:v>19919.166666666664</c:v>
                </c:pt>
                <c:pt idx="4708">
                  <c:v>19919.208333333332</c:v>
                </c:pt>
                <c:pt idx="4709">
                  <c:v>19919.25</c:v>
                </c:pt>
                <c:pt idx="4710">
                  <c:v>19919.291666666664</c:v>
                </c:pt>
                <c:pt idx="4711">
                  <c:v>19919.333333333332</c:v>
                </c:pt>
                <c:pt idx="4712">
                  <c:v>19919.375</c:v>
                </c:pt>
                <c:pt idx="4713">
                  <c:v>19919.416666666664</c:v>
                </c:pt>
                <c:pt idx="4714">
                  <c:v>19919.458333333332</c:v>
                </c:pt>
                <c:pt idx="4715">
                  <c:v>19919.5</c:v>
                </c:pt>
                <c:pt idx="4716">
                  <c:v>19919.541666666664</c:v>
                </c:pt>
                <c:pt idx="4717">
                  <c:v>19919.583333333332</c:v>
                </c:pt>
                <c:pt idx="4718">
                  <c:v>19919.625</c:v>
                </c:pt>
                <c:pt idx="4719">
                  <c:v>19919.666666666664</c:v>
                </c:pt>
                <c:pt idx="4720">
                  <c:v>19919.708333333332</c:v>
                </c:pt>
                <c:pt idx="4721">
                  <c:v>19919.75</c:v>
                </c:pt>
                <c:pt idx="4722">
                  <c:v>19919.791666666664</c:v>
                </c:pt>
                <c:pt idx="4723">
                  <c:v>19919.833333333332</c:v>
                </c:pt>
                <c:pt idx="4724">
                  <c:v>19919.875</c:v>
                </c:pt>
                <c:pt idx="4725">
                  <c:v>19919.916666666664</c:v>
                </c:pt>
                <c:pt idx="4726">
                  <c:v>19919.958333333332</c:v>
                </c:pt>
                <c:pt idx="4727">
                  <c:v>19920</c:v>
                </c:pt>
                <c:pt idx="4728">
                  <c:v>19920.041666666664</c:v>
                </c:pt>
                <c:pt idx="4729">
                  <c:v>19920.083333333332</c:v>
                </c:pt>
                <c:pt idx="4730">
                  <c:v>19920.125</c:v>
                </c:pt>
                <c:pt idx="4731">
                  <c:v>19920.166666666664</c:v>
                </c:pt>
                <c:pt idx="4732">
                  <c:v>19920.208333333332</c:v>
                </c:pt>
                <c:pt idx="4733">
                  <c:v>19920.25</c:v>
                </c:pt>
                <c:pt idx="4734">
                  <c:v>19920.291666666664</c:v>
                </c:pt>
                <c:pt idx="4735">
                  <c:v>19920.333333333332</c:v>
                </c:pt>
                <c:pt idx="4736">
                  <c:v>19920.375</c:v>
                </c:pt>
                <c:pt idx="4737">
                  <c:v>19920.416666666664</c:v>
                </c:pt>
                <c:pt idx="4738">
                  <c:v>19920.458333333332</c:v>
                </c:pt>
                <c:pt idx="4739">
                  <c:v>19920.5</c:v>
                </c:pt>
                <c:pt idx="4740">
                  <c:v>19920.541666666664</c:v>
                </c:pt>
                <c:pt idx="4741">
                  <c:v>19920.583333333332</c:v>
                </c:pt>
                <c:pt idx="4742">
                  <c:v>19920.625</c:v>
                </c:pt>
                <c:pt idx="4743">
                  <c:v>19920.666666666664</c:v>
                </c:pt>
                <c:pt idx="4744">
                  <c:v>19920.708333333332</c:v>
                </c:pt>
                <c:pt idx="4745">
                  <c:v>19920.75</c:v>
                </c:pt>
                <c:pt idx="4746">
                  <c:v>19920.791666666664</c:v>
                </c:pt>
                <c:pt idx="4747">
                  <c:v>19920.833333333332</c:v>
                </c:pt>
                <c:pt idx="4748">
                  <c:v>19920.875</c:v>
                </c:pt>
                <c:pt idx="4749">
                  <c:v>19920.916666666664</c:v>
                </c:pt>
                <c:pt idx="4750">
                  <c:v>19920.958333333332</c:v>
                </c:pt>
                <c:pt idx="4751">
                  <c:v>19921</c:v>
                </c:pt>
                <c:pt idx="4752">
                  <c:v>19921.041666666664</c:v>
                </c:pt>
                <c:pt idx="4753">
                  <c:v>19921.083333333332</c:v>
                </c:pt>
                <c:pt idx="4754">
                  <c:v>19921.125</c:v>
                </c:pt>
                <c:pt idx="4755">
                  <c:v>19921.166666666664</c:v>
                </c:pt>
                <c:pt idx="4756">
                  <c:v>19921.208333333332</c:v>
                </c:pt>
                <c:pt idx="4757">
                  <c:v>19921.25</c:v>
                </c:pt>
                <c:pt idx="4758">
                  <c:v>19921.291666666664</c:v>
                </c:pt>
                <c:pt idx="4759">
                  <c:v>19921.333333333332</c:v>
                </c:pt>
                <c:pt idx="4760">
                  <c:v>19921.375</c:v>
                </c:pt>
                <c:pt idx="4761">
                  <c:v>19921.416666666664</c:v>
                </c:pt>
                <c:pt idx="4762">
                  <c:v>19921.458333333332</c:v>
                </c:pt>
                <c:pt idx="4763">
                  <c:v>19921.5</c:v>
                </c:pt>
                <c:pt idx="4764">
                  <c:v>19921.541666666664</c:v>
                </c:pt>
                <c:pt idx="4765">
                  <c:v>19921.583333333332</c:v>
                </c:pt>
                <c:pt idx="4766">
                  <c:v>19921.625</c:v>
                </c:pt>
                <c:pt idx="4767">
                  <c:v>19921.666666666664</c:v>
                </c:pt>
                <c:pt idx="4768">
                  <c:v>19921.708333333332</c:v>
                </c:pt>
                <c:pt idx="4769">
                  <c:v>19921.75</c:v>
                </c:pt>
                <c:pt idx="4770">
                  <c:v>19921.791666666664</c:v>
                </c:pt>
                <c:pt idx="4771">
                  <c:v>19921.833333333332</c:v>
                </c:pt>
                <c:pt idx="4772">
                  <c:v>19921.875</c:v>
                </c:pt>
                <c:pt idx="4773">
                  <c:v>19921.916666666664</c:v>
                </c:pt>
                <c:pt idx="4774">
                  <c:v>19921.958333333332</c:v>
                </c:pt>
                <c:pt idx="4775">
                  <c:v>19922</c:v>
                </c:pt>
                <c:pt idx="4776">
                  <c:v>19922.041666666664</c:v>
                </c:pt>
                <c:pt idx="4777">
                  <c:v>19922.083333333332</c:v>
                </c:pt>
                <c:pt idx="4778">
                  <c:v>19922.125</c:v>
                </c:pt>
                <c:pt idx="4779">
                  <c:v>19922.166666666664</c:v>
                </c:pt>
                <c:pt idx="4780">
                  <c:v>19922.208333333332</c:v>
                </c:pt>
                <c:pt idx="4781">
                  <c:v>19922.25</c:v>
                </c:pt>
                <c:pt idx="4782">
                  <c:v>19922.291666666664</c:v>
                </c:pt>
                <c:pt idx="4783">
                  <c:v>19922.333333333332</c:v>
                </c:pt>
                <c:pt idx="4784">
                  <c:v>19922.375</c:v>
                </c:pt>
                <c:pt idx="4785">
                  <c:v>19922.416666666664</c:v>
                </c:pt>
                <c:pt idx="4786">
                  <c:v>19922.458333333332</c:v>
                </c:pt>
                <c:pt idx="4787">
                  <c:v>19922.5</c:v>
                </c:pt>
                <c:pt idx="4788">
                  <c:v>19922.541666666664</c:v>
                </c:pt>
                <c:pt idx="4789">
                  <c:v>19922.583333333332</c:v>
                </c:pt>
                <c:pt idx="4790">
                  <c:v>19922.625</c:v>
                </c:pt>
                <c:pt idx="4791">
                  <c:v>19922.666666666664</c:v>
                </c:pt>
                <c:pt idx="4792">
                  <c:v>19922.708333333332</c:v>
                </c:pt>
                <c:pt idx="4793">
                  <c:v>19922.75</c:v>
                </c:pt>
                <c:pt idx="4794">
                  <c:v>19922.791666666664</c:v>
                </c:pt>
                <c:pt idx="4795">
                  <c:v>19922.833333333332</c:v>
                </c:pt>
                <c:pt idx="4796">
                  <c:v>19922.875</c:v>
                </c:pt>
                <c:pt idx="4797">
                  <c:v>19922.916666666664</c:v>
                </c:pt>
                <c:pt idx="4798">
                  <c:v>19922.958333333332</c:v>
                </c:pt>
                <c:pt idx="4799">
                  <c:v>19923</c:v>
                </c:pt>
                <c:pt idx="4800">
                  <c:v>19923.041666666664</c:v>
                </c:pt>
                <c:pt idx="4801">
                  <c:v>19923.083333333332</c:v>
                </c:pt>
                <c:pt idx="4802">
                  <c:v>19923.125</c:v>
                </c:pt>
                <c:pt idx="4803">
                  <c:v>19923.166666666664</c:v>
                </c:pt>
                <c:pt idx="4804">
                  <c:v>19923.208333333332</c:v>
                </c:pt>
                <c:pt idx="4805">
                  <c:v>19923.25</c:v>
                </c:pt>
                <c:pt idx="4806">
                  <c:v>19923.291666666664</c:v>
                </c:pt>
                <c:pt idx="4807">
                  <c:v>19923.333333333332</c:v>
                </c:pt>
                <c:pt idx="4808">
                  <c:v>19923.375</c:v>
                </c:pt>
                <c:pt idx="4809">
                  <c:v>19923.416666666664</c:v>
                </c:pt>
                <c:pt idx="4810">
                  <c:v>19923.458333333332</c:v>
                </c:pt>
                <c:pt idx="4811">
                  <c:v>19923.5</c:v>
                </c:pt>
                <c:pt idx="4812">
                  <c:v>19923.541666666664</c:v>
                </c:pt>
                <c:pt idx="4813">
                  <c:v>19923.583333333332</c:v>
                </c:pt>
                <c:pt idx="4814">
                  <c:v>19923.625</c:v>
                </c:pt>
                <c:pt idx="4815">
                  <c:v>19923.666666666664</c:v>
                </c:pt>
                <c:pt idx="4816">
                  <c:v>19923.708333333332</c:v>
                </c:pt>
                <c:pt idx="4817">
                  <c:v>19923.75</c:v>
                </c:pt>
                <c:pt idx="4818">
                  <c:v>19923.791666666664</c:v>
                </c:pt>
                <c:pt idx="4819">
                  <c:v>19923.833333333332</c:v>
                </c:pt>
                <c:pt idx="4820">
                  <c:v>19923.875</c:v>
                </c:pt>
                <c:pt idx="4821">
                  <c:v>19923.916666666664</c:v>
                </c:pt>
                <c:pt idx="4822">
                  <c:v>19923.958333333332</c:v>
                </c:pt>
                <c:pt idx="4823">
                  <c:v>19924</c:v>
                </c:pt>
                <c:pt idx="4824">
                  <c:v>19924.041666666664</c:v>
                </c:pt>
                <c:pt idx="4825">
                  <c:v>19924.083333333332</c:v>
                </c:pt>
                <c:pt idx="4826">
                  <c:v>19924.125</c:v>
                </c:pt>
                <c:pt idx="4827">
                  <c:v>19924.166666666664</c:v>
                </c:pt>
                <c:pt idx="4828">
                  <c:v>19924.208333333332</c:v>
                </c:pt>
                <c:pt idx="4829">
                  <c:v>19924.25</c:v>
                </c:pt>
                <c:pt idx="4830">
                  <c:v>19924.291666666664</c:v>
                </c:pt>
                <c:pt idx="4831">
                  <c:v>19924.333333333332</c:v>
                </c:pt>
                <c:pt idx="4832">
                  <c:v>19924.375</c:v>
                </c:pt>
                <c:pt idx="4833">
                  <c:v>19924.416666666664</c:v>
                </c:pt>
                <c:pt idx="4834">
                  <c:v>19924.458333333332</c:v>
                </c:pt>
                <c:pt idx="4835">
                  <c:v>19924.5</c:v>
                </c:pt>
                <c:pt idx="4836">
                  <c:v>19924.541666666664</c:v>
                </c:pt>
                <c:pt idx="4837">
                  <c:v>19924.583333333332</c:v>
                </c:pt>
                <c:pt idx="4838">
                  <c:v>19924.625</c:v>
                </c:pt>
                <c:pt idx="4839">
                  <c:v>19924.666666666664</c:v>
                </c:pt>
                <c:pt idx="4840">
                  <c:v>19924.708333333332</c:v>
                </c:pt>
                <c:pt idx="4841">
                  <c:v>19924.75</c:v>
                </c:pt>
                <c:pt idx="4842">
                  <c:v>19924.791666666664</c:v>
                </c:pt>
                <c:pt idx="4843">
                  <c:v>19924.833333333332</c:v>
                </c:pt>
                <c:pt idx="4844">
                  <c:v>19924.875</c:v>
                </c:pt>
                <c:pt idx="4845">
                  <c:v>19924.916666666664</c:v>
                </c:pt>
                <c:pt idx="4846">
                  <c:v>19924.958333333332</c:v>
                </c:pt>
                <c:pt idx="4847">
                  <c:v>19925</c:v>
                </c:pt>
                <c:pt idx="4848">
                  <c:v>19925.041666666664</c:v>
                </c:pt>
                <c:pt idx="4849">
                  <c:v>19925.083333333332</c:v>
                </c:pt>
                <c:pt idx="4850">
                  <c:v>19925.125</c:v>
                </c:pt>
                <c:pt idx="4851">
                  <c:v>19925.166666666664</c:v>
                </c:pt>
                <c:pt idx="4852">
                  <c:v>19925.208333333332</c:v>
                </c:pt>
                <c:pt idx="4853">
                  <c:v>19925.25</c:v>
                </c:pt>
                <c:pt idx="4854">
                  <c:v>19925.291666666664</c:v>
                </c:pt>
                <c:pt idx="4855">
                  <c:v>19925.333333333332</c:v>
                </c:pt>
                <c:pt idx="4856">
                  <c:v>19925.375</c:v>
                </c:pt>
                <c:pt idx="4857">
                  <c:v>19925.416666666664</c:v>
                </c:pt>
                <c:pt idx="4858">
                  <c:v>19925.458333333332</c:v>
                </c:pt>
                <c:pt idx="4859">
                  <c:v>19925.5</c:v>
                </c:pt>
                <c:pt idx="4860">
                  <c:v>19925.541666666664</c:v>
                </c:pt>
                <c:pt idx="4861">
                  <c:v>19925.583333333332</c:v>
                </c:pt>
                <c:pt idx="4862">
                  <c:v>19925.625</c:v>
                </c:pt>
                <c:pt idx="4863">
                  <c:v>19925.666666666664</c:v>
                </c:pt>
                <c:pt idx="4864">
                  <c:v>19925.708333333332</c:v>
                </c:pt>
                <c:pt idx="4865">
                  <c:v>19925.75</c:v>
                </c:pt>
                <c:pt idx="4866">
                  <c:v>19925.791666666664</c:v>
                </c:pt>
                <c:pt idx="4867">
                  <c:v>19925.833333333332</c:v>
                </c:pt>
                <c:pt idx="4868">
                  <c:v>19925.875</c:v>
                </c:pt>
                <c:pt idx="4869">
                  <c:v>19925.916666666664</c:v>
                </c:pt>
                <c:pt idx="4870">
                  <c:v>19925.958333333332</c:v>
                </c:pt>
                <c:pt idx="4871">
                  <c:v>19926</c:v>
                </c:pt>
                <c:pt idx="4872">
                  <c:v>19926.041666666664</c:v>
                </c:pt>
                <c:pt idx="4873">
                  <c:v>19926.083333333332</c:v>
                </c:pt>
                <c:pt idx="4874">
                  <c:v>19926.125</c:v>
                </c:pt>
                <c:pt idx="4875">
                  <c:v>19926.166666666664</c:v>
                </c:pt>
                <c:pt idx="4876">
                  <c:v>19926.208333333332</c:v>
                </c:pt>
                <c:pt idx="4877">
                  <c:v>19926.25</c:v>
                </c:pt>
                <c:pt idx="4878">
                  <c:v>19926.291666666664</c:v>
                </c:pt>
                <c:pt idx="4879">
                  <c:v>19926.333333333332</c:v>
                </c:pt>
                <c:pt idx="4880">
                  <c:v>19926.375</c:v>
                </c:pt>
                <c:pt idx="4881">
                  <c:v>19926.416666666664</c:v>
                </c:pt>
                <c:pt idx="4882">
                  <c:v>19926.458333333332</c:v>
                </c:pt>
                <c:pt idx="4883">
                  <c:v>19926.5</c:v>
                </c:pt>
                <c:pt idx="4884">
                  <c:v>19926.541666666664</c:v>
                </c:pt>
                <c:pt idx="4885">
                  <c:v>19926.583333333332</c:v>
                </c:pt>
                <c:pt idx="4886">
                  <c:v>19926.625</c:v>
                </c:pt>
                <c:pt idx="4887">
                  <c:v>19926.666666666664</c:v>
                </c:pt>
                <c:pt idx="4888">
                  <c:v>19926.708333333332</c:v>
                </c:pt>
                <c:pt idx="4889">
                  <c:v>19926.75</c:v>
                </c:pt>
                <c:pt idx="4890">
                  <c:v>19926.791666666664</c:v>
                </c:pt>
                <c:pt idx="4891">
                  <c:v>19926.833333333332</c:v>
                </c:pt>
                <c:pt idx="4892">
                  <c:v>19926.875</c:v>
                </c:pt>
                <c:pt idx="4893">
                  <c:v>19926.916666666664</c:v>
                </c:pt>
                <c:pt idx="4894">
                  <c:v>19926.958333333332</c:v>
                </c:pt>
                <c:pt idx="4895">
                  <c:v>19927</c:v>
                </c:pt>
                <c:pt idx="4896">
                  <c:v>19927.041666666664</c:v>
                </c:pt>
                <c:pt idx="4897">
                  <c:v>19927.083333333332</c:v>
                </c:pt>
                <c:pt idx="4898">
                  <c:v>19927.125</c:v>
                </c:pt>
                <c:pt idx="4899">
                  <c:v>19927.166666666664</c:v>
                </c:pt>
                <c:pt idx="4900">
                  <c:v>19927.208333333332</c:v>
                </c:pt>
                <c:pt idx="4901">
                  <c:v>19927.25</c:v>
                </c:pt>
                <c:pt idx="4902">
                  <c:v>19927.291666666664</c:v>
                </c:pt>
                <c:pt idx="4903">
                  <c:v>19927.333333333332</c:v>
                </c:pt>
                <c:pt idx="4904">
                  <c:v>19927.375</c:v>
                </c:pt>
                <c:pt idx="4905">
                  <c:v>19927.416666666664</c:v>
                </c:pt>
                <c:pt idx="4906">
                  <c:v>19927.458333333332</c:v>
                </c:pt>
                <c:pt idx="4907">
                  <c:v>19927.5</c:v>
                </c:pt>
                <c:pt idx="4908">
                  <c:v>19927.541666666664</c:v>
                </c:pt>
                <c:pt idx="4909">
                  <c:v>19927.583333333332</c:v>
                </c:pt>
                <c:pt idx="4910">
                  <c:v>19927.625</c:v>
                </c:pt>
                <c:pt idx="4911">
                  <c:v>19927.666666666664</c:v>
                </c:pt>
                <c:pt idx="4912">
                  <c:v>19927.708333333332</c:v>
                </c:pt>
                <c:pt idx="4913">
                  <c:v>19927.75</c:v>
                </c:pt>
                <c:pt idx="4914">
                  <c:v>19927.791666666664</c:v>
                </c:pt>
                <c:pt idx="4915">
                  <c:v>19927.833333333332</c:v>
                </c:pt>
                <c:pt idx="4916">
                  <c:v>19927.875</c:v>
                </c:pt>
                <c:pt idx="4917">
                  <c:v>19927.916666666664</c:v>
                </c:pt>
                <c:pt idx="4918">
                  <c:v>19927.958333333332</c:v>
                </c:pt>
                <c:pt idx="4919">
                  <c:v>19928</c:v>
                </c:pt>
                <c:pt idx="4920">
                  <c:v>19928.041666666664</c:v>
                </c:pt>
                <c:pt idx="4921">
                  <c:v>19928.083333333332</c:v>
                </c:pt>
                <c:pt idx="4922">
                  <c:v>19928.125</c:v>
                </c:pt>
                <c:pt idx="4923">
                  <c:v>19928.166666666664</c:v>
                </c:pt>
                <c:pt idx="4924">
                  <c:v>19928.208333333332</c:v>
                </c:pt>
                <c:pt idx="4925">
                  <c:v>19928.25</c:v>
                </c:pt>
                <c:pt idx="4926">
                  <c:v>19928.291666666664</c:v>
                </c:pt>
                <c:pt idx="4927">
                  <c:v>19928.333333333332</c:v>
                </c:pt>
                <c:pt idx="4928">
                  <c:v>19928.375</c:v>
                </c:pt>
                <c:pt idx="4929">
                  <c:v>19928.416666666664</c:v>
                </c:pt>
                <c:pt idx="4930">
                  <c:v>19928.458333333332</c:v>
                </c:pt>
                <c:pt idx="4931">
                  <c:v>19928.5</c:v>
                </c:pt>
                <c:pt idx="4932">
                  <c:v>19928.541666666664</c:v>
                </c:pt>
                <c:pt idx="4933">
                  <c:v>19928.583333333332</c:v>
                </c:pt>
                <c:pt idx="4934">
                  <c:v>19928.625</c:v>
                </c:pt>
                <c:pt idx="4935">
                  <c:v>19928.666666666664</c:v>
                </c:pt>
                <c:pt idx="4936">
                  <c:v>19928.708333333332</c:v>
                </c:pt>
                <c:pt idx="4937">
                  <c:v>19928.75</c:v>
                </c:pt>
                <c:pt idx="4938">
                  <c:v>19928.791666666664</c:v>
                </c:pt>
                <c:pt idx="4939">
                  <c:v>19928.833333333332</c:v>
                </c:pt>
                <c:pt idx="4940">
                  <c:v>19928.875</c:v>
                </c:pt>
                <c:pt idx="4941">
                  <c:v>19928.916666666664</c:v>
                </c:pt>
                <c:pt idx="4942">
                  <c:v>19928.958333333332</c:v>
                </c:pt>
                <c:pt idx="4943">
                  <c:v>19929</c:v>
                </c:pt>
                <c:pt idx="4944">
                  <c:v>19929.041666666664</c:v>
                </c:pt>
                <c:pt idx="4945">
                  <c:v>19929.083333333332</c:v>
                </c:pt>
                <c:pt idx="4946">
                  <c:v>19929.125</c:v>
                </c:pt>
                <c:pt idx="4947">
                  <c:v>19929.166666666664</c:v>
                </c:pt>
                <c:pt idx="4948">
                  <c:v>19929.208333333332</c:v>
                </c:pt>
                <c:pt idx="4949">
                  <c:v>19929.25</c:v>
                </c:pt>
                <c:pt idx="4950">
                  <c:v>19929.291666666664</c:v>
                </c:pt>
                <c:pt idx="4951">
                  <c:v>19929.333333333332</c:v>
                </c:pt>
                <c:pt idx="4952">
                  <c:v>19929.375</c:v>
                </c:pt>
                <c:pt idx="4953">
                  <c:v>19929.416666666664</c:v>
                </c:pt>
                <c:pt idx="4954">
                  <c:v>19929.458333333332</c:v>
                </c:pt>
                <c:pt idx="4955">
                  <c:v>19929.5</c:v>
                </c:pt>
                <c:pt idx="4956">
                  <c:v>19929.541666666664</c:v>
                </c:pt>
                <c:pt idx="4957">
                  <c:v>19929.583333333332</c:v>
                </c:pt>
                <c:pt idx="4958">
                  <c:v>19929.625</c:v>
                </c:pt>
                <c:pt idx="4959">
                  <c:v>19929.666666666664</c:v>
                </c:pt>
                <c:pt idx="4960">
                  <c:v>19929.708333333332</c:v>
                </c:pt>
                <c:pt idx="4961">
                  <c:v>19929.75</c:v>
                </c:pt>
                <c:pt idx="4962">
                  <c:v>19929.791666666664</c:v>
                </c:pt>
                <c:pt idx="4963">
                  <c:v>19929.833333333332</c:v>
                </c:pt>
                <c:pt idx="4964">
                  <c:v>19929.875</c:v>
                </c:pt>
                <c:pt idx="4965">
                  <c:v>19929.916666666664</c:v>
                </c:pt>
                <c:pt idx="4966">
                  <c:v>19929.958333333332</c:v>
                </c:pt>
                <c:pt idx="4967">
                  <c:v>19930</c:v>
                </c:pt>
                <c:pt idx="4968">
                  <c:v>19930.041666666664</c:v>
                </c:pt>
                <c:pt idx="4969">
                  <c:v>19930.083333333332</c:v>
                </c:pt>
                <c:pt idx="4970">
                  <c:v>19930.125</c:v>
                </c:pt>
                <c:pt idx="4971">
                  <c:v>19930.166666666664</c:v>
                </c:pt>
                <c:pt idx="4972">
                  <c:v>19930.208333333332</c:v>
                </c:pt>
                <c:pt idx="4973">
                  <c:v>19930.25</c:v>
                </c:pt>
                <c:pt idx="4974">
                  <c:v>19930.291666666664</c:v>
                </c:pt>
                <c:pt idx="4975">
                  <c:v>19930.333333333332</c:v>
                </c:pt>
                <c:pt idx="4976">
                  <c:v>19930.375</c:v>
                </c:pt>
                <c:pt idx="4977">
                  <c:v>19930.416666666664</c:v>
                </c:pt>
                <c:pt idx="4978">
                  <c:v>19930.458333333332</c:v>
                </c:pt>
                <c:pt idx="4979">
                  <c:v>19930.5</c:v>
                </c:pt>
                <c:pt idx="4980">
                  <c:v>19930.541666666664</c:v>
                </c:pt>
                <c:pt idx="4981">
                  <c:v>19930.583333333332</c:v>
                </c:pt>
                <c:pt idx="4982">
                  <c:v>19930.625</c:v>
                </c:pt>
                <c:pt idx="4983">
                  <c:v>19930.666666666664</c:v>
                </c:pt>
                <c:pt idx="4984">
                  <c:v>19930.708333333332</c:v>
                </c:pt>
                <c:pt idx="4985">
                  <c:v>19930.75</c:v>
                </c:pt>
                <c:pt idx="4986">
                  <c:v>19930.791666666664</c:v>
                </c:pt>
                <c:pt idx="4987">
                  <c:v>19930.833333333332</c:v>
                </c:pt>
                <c:pt idx="4988">
                  <c:v>19930.875</c:v>
                </c:pt>
                <c:pt idx="4989">
                  <c:v>19930.916666666664</c:v>
                </c:pt>
                <c:pt idx="4990">
                  <c:v>19930.958333333332</c:v>
                </c:pt>
                <c:pt idx="4991">
                  <c:v>19931</c:v>
                </c:pt>
                <c:pt idx="4992">
                  <c:v>19931.041666666664</c:v>
                </c:pt>
                <c:pt idx="4993">
                  <c:v>19931.083333333332</c:v>
                </c:pt>
                <c:pt idx="4994">
                  <c:v>19931.125</c:v>
                </c:pt>
                <c:pt idx="4995">
                  <c:v>19931.166666666664</c:v>
                </c:pt>
                <c:pt idx="4996">
                  <c:v>19931.208333333332</c:v>
                </c:pt>
                <c:pt idx="4997">
                  <c:v>19931.25</c:v>
                </c:pt>
                <c:pt idx="4998">
                  <c:v>19931.291666666664</c:v>
                </c:pt>
                <c:pt idx="4999">
                  <c:v>19931.333333333332</c:v>
                </c:pt>
                <c:pt idx="5000">
                  <c:v>19931.375</c:v>
                </c:pt>
                <c:pt idx="5001">
                  <c:v>19931.416666666664</c:v>
                </c:pt>
                <c:pt idx="5002">
                  <c:v>19931.458333333332</c:v>
                </c:pt>
                <c:pt idx="5003">
                  <c:v>19931.5</c:v>
                </c:pt>
                <c:pt idx="5004">
                  <c:v>19931.541666666664</c:v>
                </c:pt>
                <c:pt idx="5005">
                  <c:v>19931.583333333332</c:v>
                </c:pt>
                <c:pt idx="5006">
                  <c:v>19931.625</c:v>
                </c:pt>
                <c:pt idx="5007">
                  <c:v>19931.666666666664</c:v>
                </c:pt>
                <c:pt idx="5008">
                  <c:v>19931.708333333332</c:v>
                </c:pt>
                <c:pt idx="5009">
                  <c:v>19931.75</c:v>
                </c:pt>
                <c:pt idx="5010">
                  <c:v>19931.791666666664</c:v>
                </c:pt>
                <c:pt idx="5011">
                  <c:v>19931.833333333332</c:v>
                </c:pt>
                <c:pt idx="5012">
                  <c:v>19931.875</c:v>
                </c:pt>
                <c:pt idx="5013">
                  <c:v>19931.916666666664</c:v>
                </c:pt>
                <c:pt idx="5014">
                  <c:v>19931.958333333332</c:v>
                </c:pt>
                <c:pt idx="5015">
                  <c:v>19932</c:v>
                </c:pt>
                <c:pt idx="5016">
                  <c:v>19932.041666666664</c:v>
                </c:pt>
                <c:pt idx="5017">
                  <c:v>19932.083333333332</c:v>
                </c:pt>
                <c:pt idx="5018">
                  <c:v>19932.125</c:v>
                </c:pt>
                <c:pt idx="5019">
                  <c:v>19932.166666666664</c:v>
                </c:pt>
                <c:pt idx="5020">
                  <c:v>19932.208333333332</c:v>
                </c:pt>
                <c:pt idx="5021">
                  <c:v>19932.25</c:v>
                </c:pt>
                <c:pt idx="5022">
                  <c:v>19932.291666666664</c:v>
                </c:pt>
                <c:pt idx="5023">
                  <c:v>19932.333333333332</c:v>
                </c:pt>
                <c:pt idx="5024">
                  <c:v>19932.375</c:v>
                </c:pt>
                <c:pt idx="5025">
                  <c:v>19932.416666666664</c:v>
                </c:pt>
                <c:pt idx="5026">
                  <c:v>19932.458333333332</c:v>
                </c:pt>
                <c:pt idx="5027">
                  <c:v>19932.5</c:v>
                </c:pt>
                <c:pt idx="5028">
                  <c:v>19932.541666666664</c:v>
                </c:pt>
                <c:pt idx="5029">
                  <c:v>19932.583333333332</c:v>
                </c:pt>
                <c:pt idx="5030">
                  <c:v>19932.625</c:v>
                </c:pt>
                <c:pt idx="5031">
                  <c:v>19932.666666666664</c:v>
                </c:pt>
                <c:pt idx="5032">
                  <c:v>19932.708333333332</c:v>
                </c:pt>
                <c:pt idx="5033">
                  <c:v>19932.75</c:v>
                </c:pt>
                <c:pt idx="5034">
                  <c:v>19932.791666666664</c:v>
                </c:pt>
                <c:pt idx="5035">
                  <c:v>19932.833333333332</c:v>
                </c:pt>
                <c:pt idx="5036">
                  <c:v>19932.875</c:v>
                </c:pt>
                <c:pt idx="5037">
                  <c:v>19932.916666666664</c:v>
                </c:pt>
                <c:pt idx="5038">
                  <c:v>19932.958333333332</c:v>
                </c:pt>
                <c:pt idx="5039">
                  <c:v>19933</c:v>
                </c:pt>
                <c:pt idx="5040">
                  <c:v>19933.041666666664</c:v>
                </c:pt>
                <c:pt idx="5041">
                  <c:v>19933.083333333332</c:v>
                </c:pt>
                <c:pt idx="5042">
                  <c:v>19933.125</c:v>
                </c:pt>
                <c:pt idx="5043">
                  <c:v>19933.166666666664</c:v>
                </c:pt>
                <c:pt idx="5044">
                  <c:v>19933.208333333332</c:v>
                </c:pt>
                <c:pt idx="5045">
                  <c:v>19933.25</c:v>
                </c:pt>
                <c:pt idx="5046">
                  <c:v>19933.291666666664</c:v>
                </c:pt>
                <c:pt idx="5047">
                  <c:v>19933.333333333332</c:v>
                </c:pt>
                <c:pt idx="5048">
                  <c:v>19933.375</c:v>
                </c:pt>
                <c:pt idx="5049">
                  <c:v>19933.416666666664</c:v>
                </c:pt>
                <c:pt idx="5050">
                  <c:v>19933.458333333332</c:v>
                </c:pt>
                <c:pt idx="5051">
                  <c:v>19933.5</c:v>
                </c:pt>
                <c:pt idx="5052">
                  <c:v>19933.541666666664</c:v>
                </c:pt>
                <c:pt idx="5053">
                  <c:v>19933.583333333332</c:v>
                </c:pt>
                <c:pt idx="5054">
                  <c:v>19933.625</c:v>
                </c:pt>
                <c:pt idx="5055">
                  <c:v>19933.666666666664</c:v>
                </c:pt>
                <c:pt idx="5056">
                  <c:v>19933.708333333332</c:v>
                </c:pt>
                <c:pt idx="5057">
                  <c:v>19933.75</c:v>
                </c:pt>
                <c:pt idx="5058">
                  <c:v>19933.791666666664</c:v>
                </c:pt>
                <c:pt idx="5059">
                  <c:v>19933.833333333332</c:v>
                </c:pt>
                <c:pt idx="5060">
                  <c:v>19933.875</c:v>
                </c:pt>
                <c:pt idx="5061">
                  <c:v>19933.916666666664</c:v>
                </c:pt>
                <c:pt idx="5062">
                  <c:v>19933.958333333332</c:v>
                </c:pt>
                <c:pt idx="5063">
                  <c:v>19934</c:v>
                </c:pt>
                <c:pt idx="5064">
                  <c:v>19934.041666666664</c:v>
                </c:pt>
                <c:pt idx="5065">
                  <c:v>19934.083333333332</c:v>
                </c:pt>
                <c:pt idx="5066">
                  <c:v>19934.125</c:v>
                </c:pt>
                <c:pt idx="5067">
                  <c:v>19934.166666666664</c:v>
                </c:pt>
                <c:pt idx="5068">
                  <c:v>19934.208333333332</c:v>
                </c:pt>
                <c:pt idx="5069">
                  <c:v>19934.25</c:v>
                </c:pt>
                <c:pt idx="5070">
                  <c:v>19934.291666666664</c:v>
                </c:pt>
                <c:pt idx="5071">
                  <c:v>19934.333333333332</c:v>
                </c:pt>
                <c:pt idx="5072">
                  <c:v>19934.375</c:v>
                </c:pt>
                <c:pt idx="5073">
                  <c:v>19934.416666666664</c:v>
                </c:pt>
                <c:pt idx="5074">
                  <c:v>19934.458333333332</c:v>
                </c:pt>
                <c:pt idx="5075">
                  <c:v>19934.5</c:v>
                </c:pt>
                <c:pt idx="5076">
                  <c:v>19934.541666666664</c:v>
                </c:pt>
                <c:pt idx="5077">
                  <c:v>19934.583333333332</c:v>
                </c:pt>
                <c:pt idx="5078">
                  <c:v>19934.625</c:v>
                </c:pt>
                <c:pt idx="5079">
                  <c:v>19934.666666666664</c:v>
                </c:pt>
                <c:pt idx="5080">
                  <c:v>19934.708333333332</c:v>
                </c:pt>
                <c:pt idx="5081">
                  <c:v>19934.75</c:v>
                </c:pt>
                <c:pt idx="5082">
                  <c:v>19934.791666666664</c:v>
                </c:pt>
                <c:pt idx="5083">
                  <c:v>19934.833333333332</c:v>
                </c:pt>
                <c:pt idx="5084">
                  <c:v>19934.875</c:v>
                </c:pt>
                <c:pt idx="5085">
                  <c:v>19934.916666666664</c:v>
                </c:pt>
                <c:pt idx="5086">
                  <c:v>19934.958333333332</c:v>
                </c:pt>
                <c:pt idx="5087">
                  <c:v>19935</c:v>
                </c:pt>
                <c:pt idx="5088">
                  <c:v>19935.041666666664</c:v>
                </c:pt>
                <c:pt idx="5089">
                  <c:v>19935.083333333332</c:v>
                </c:pt>
                <c:pt idx="5090">
                  <c:v>19935.125</c:v>
                </c:pt>
                <c:pt idx="5091">
                  <c:v>19935.166666666664</c:v>
                </c:pt>
                <c:pt idx="5092">
                  <c:v>19935.208333333332</c:v>
                </c:pt>
                <c:pt idx="5093">
                  <c:v>19935.25</c:v>
                </c:pt>
                <c:pt idx="5094">
                  <c:v>19935.291666666664</c:v>
                </c:pt>
                <c:pt idx="5095">
                  <c:v>19935.333333333332</c:v>
                </c:pt>
                <c:pt idx="5096">
                  <c:v>19935.375</c:v>
                </c:pt>
                <c:pt idx="5097">
                  <c:v>19935.416666666664</c:v>
                </c:pt>
                <c:pt idx="5098">
                  <c:v>19935.458333333332</c:v>
                </c:pt>
                <c:pt idx="5099">
                  <c:v>19935.5</c:v>
                </c:pt>
                <c:pt idx="5100">
                  <c:v>19935.541666666664</c:v>
                </c:pt>
                <c:pt idx="5101">
                  <c:v>19935.583333333332</c:v>
                </c:pt>
                <c:pt idx="5102">
                  <c:v>19935.625</c:v>
                </c:pt>
                <c:pt idx="5103">
                  <c:v>19935.666666666664</c:v>
                </c:pt>
                <c:pt idx="5104">
                  <c:v>19935.708333333332</c:v>
                </c:pt>
                <c:pt idx="5105">
                  <c:v>19935.75</c:v>
                </c:pt>
                <c:pt idx="5106">
                  <c:v>19935.791666666664</c:v>
                </c:pt>
                <c:pt idx="5107">
                  <c:v>19935.833333333332</c:v>
                </c:pt>
                <c:pt idx="5108">
                  <c:v>19935.875</c:v>
                </c:pt>
                <c:pt idx="5109">
                  <c:v>19935.916666666664</c:v>
                </c:pt>
                <c:pt idx="5110">
                  <c:v>19935.958333333332</c:v>
                </c:pt>
                <c:pt idx="5111">
                  <c:v>19936</c:v>
                </c:pt>
                <c:pt idx="5112">
                  <c:v>19936.041666666664</c:v>
                </c:pt>
                <c:pt idx="5113">
                  <c:v>19936.083333333332</c:v>
                </c:pt>
                <c:pt idx="5114">
                  <c:v>19936.125</c:v>
                </c:pt>
                <c:pt idx="5115">
                  <c:v>19936.166666666664</c:v>
                </c:pt>
                <c:pt idx="5116">
                  <c:v>19936.208333333332</c:v>
                </c:pt>
                <c:pt idx="5117">
                  <c:v>19936.25</c:v>
                </c:pt>
                <c:pt idx="5118">
                  <c:v>19936.291666666664</c:v>
                </c:pt>
                <c:pt idx="5119">
                  <c:v>19936.333333333332</c:v>
                </c:pt>
                <c:pt idx="5120">
                  <c:v>19936.375</c:v>
                </c:pt>
                <c:pt idx="5121">
                  <c:v>19936.416666666664</c:v>
                </c:pt>
                <c:pt idx="5122">
                  <c:v>19936.458333333332</c:v>
                </c:pt>
                <c:pt idx="5123">
                  <c:v>19936.5</c:v>
                </c:pt>
                <c:pt idx="5124">
                  <c:v>19936.541666666664</c:v>
                </c:pt>
                <c:pt idx="5125">
                  <c:v>19936.583333333332</c:v>
                </c:pt>
                <c:pt idx="5126">
                  <c:v>19936.625</c:v>
                </c:pt>
                <c:pt idx="5127">
                  <c:v>19936.666666666664</c:v>
                </c:pt>
                <c:pt idx="5128">
                  <c:v>19936.708333333332</c:v>
                </c:pt>
                <c:pt idx="5129">
                  <c:v>19936.75</c:v>
                </c:pt>
                <c:pt idx="5130">
                  <c:v>19936.791666666664</c:v>
                </c:pt>
                <c:pt idx="5131">
                  <c:v>19936.833333333332</c:v>
                </c:pt>
                <c:pt idx="5132">
                  <c:v>19936.875</c:v>
                </c:pt>
                <c:pt idx="5133">
                  <c:v>19936.916666666664</c:v>
                </c:pt>
                <c:pt idx="5134">
                  <c:v>19936.958333333332</c:v>
                </c:pt>
                <c:pt idx="5135">
                  <c:v>19937</c:v>
                </c:pt>
                <c:pt idx="5136">
                  <c:v>19937.041666666664</c:v>
                </c:pt>
                <c:pt idx="5137">
                  <c:v>19937.083333333332</c:v>
                </c:pt>
                <c:pt idx="5138">
                  <c:v>19937.125</c:v>
                </c:pt>
                <c:pt idx="5139">
                  <c:v>19937.166666666664</c:v>
                </c:pt>
                <c:pt idx="5140">
                  <c:v>19937.208333333332</c:v>
                </c:pt>
                <c:pt idx="5141">
                  <c:v>19937.25</c:v>
                </c:pt>
                <c:pt idx="5142">
                  <c:v>19937.291666666664</c:v>
                </c:pt>
                <c:pt idx="5143">
                  <c:v>19937.333333333332</c:v>
                </c:pt>
                <c:pt idx="5144">
                  <c:v>19937.375</c:v>
                </c:pt>
                <c:pt idx="5145">
                  <c:v>19937.416666666664</c:v>
                </c:pt>
                <c:pt idx="5146">
                  <c:v>19937.458333333332</c:v>
                </c:pt>
                <c:pt idx="5147">
                  <c:v>19937.5</c:v>
                </c:pt>
                <c:pt idx="5148">
                  <c:v>19937.541666666664</c:v>
                </c:pt>
                <c:pt idx="5149">
                  <c:v>19937.583333333332</c:v>
                </c:pt>
                <c:pt idx="5150">
                  <c:v>19937.625</c:v>
                </c:pt>
                <c:pt idx="5151">
                  <c:v>19937.666666666664</c:v>
                </c:pt>
                <c:pt idx="5152">
                  <c:v>19937.708333333332</c:v>
                </c:pt>
                <c:pt idx="5153">
                  <c:v>19937.75</c:v>
                </c:pt>
                <c:pt idx="5154">
                  <c:v>19937.791666666664</c:v>
                </c:pt>
                <c:pt idx="5155">
                  <c:v>19937.833333333332</c:v>
                </c:pt>
                <c:pt idx="5156">
                  <c:v>19937.875</c:v>
                </c:pt>
                <c:pt idx="5157">
                  <c:v>19937.916666666664</c:v>
                </c:pt>
                <c:pt idx="5158">
                  <c:v>19937.958333333332</c:v>
                </c:pt>
                <c:pt idx="5159">
                  <c:v>19938</c:v>
                </c:pt>
                <c:pt idx="5160">
                  <c:v>19938.041666666664</c:v>
                </c:pt>
                <c:pt idx="5161">
                  <c:v>19938.083333333332</c:v>
                </c:pt>
                <c:pt idx="5162">
                  <c:v>19938.125</c:v>
                </c:pt>
                <c:pt idx="5163">
                  <c:v>19938.166666666664</c:v>
                </c:pt>
                <c:pt idx="5164">
                  <c:v>19938.208333333332</c:v>
                </c:pt>
                <c:pt idx="5165">
                  <c:v>19938.25</c:v>
                </c:pt>
                <c:pt idx="5166">
                  <c:v>19938.291666666664</c:v>
                </c:pt>
                <c:pt idx="5167">
                  <c:v>19938.333333333332</c:v>
                </c:pt>
                <c:pt idx="5168">
                  <c:v>19938.375</c:v>
                </c:pt>
                <c:pt idx="5169">
                  <c:v>19938.416666666664</c:v>
                </c:pt>
                <c:pt idx="5170">
                  <c:v>19938.458333333332</c:v>
                </c:pt>
                <c:pt idx="5171">
                  <c:v>19938.5</c:v>
                </c:pt>
                <c:pt idx="5172">
                  <c:v>19938.541666666664</c:v>
                </c:pt>
                <c:pt idx="5173">
                  <c:v>19938.583333333332</c:v>
                </c:pt>
                <c:pt idx="5174">
                  <c:v>19938.625</c:v>
                </c:pt>
                <c:pt idx="5175">
                  <c:v>19938.666666666664</c:v>
                </c:pt>
                <c:pt idx="5176">
                  <c:v>19938.708333333332</c:v>
                </c:pt>
                <c:pt idx="5177">
                  <c:v>19938.75</c:v>
                </c:pt>
                <c:pt idx="5178">
                  <c:v>19938.791666666664</c:v>
                </c:pt>
                <c:pt idx="5179">
                  <c:v>19938.833333333332</c:v>
                </c:pt>
                <c:pt idx="5180">
                  <c:v>19938.875</c:v>
                </c:pt>
                <c:pt idx="5181">
                  <c:v>19938.916666666664</c:v>
                </c:pt>
                <c:pt idx="5182">
                  <c:v>19938.958333333332</c:v>
                </c:pt>
                <c:pt idx="5183">
                  <c:v>19939</c:v>
                </c:pt>
                <c:pt idx="5184">
                  <c:v>19939.041666666664</c:v>
                </c:pt>
                <c:pt idx="5185">
                  <c:v>19939.083333333332</c:v>
                </c:pt>
                <c:pt idx="5186">
                  <c:v>19939.125</c:v>
                </c:pt>
                <c:pt idx="5187">
                  <c:v>19939.166666666664</c:v>
                </c:pt>
                <c:pt idx="5188">
                  <c:v>19939.208333333332</c:v>
                </c:pt>
                <c:pt idx="5189">
                  <c:v>19939.25</c:v>
                </c:pt>
                <c:pt idx="5190">
                  <c:v>19939.291666666664</c:v>
                </c:pt>
                <c:pt idx="5191">
                  <c:v>19939.333333333332</c:v>
                </c:pt>
                <c:pt idx="5192">
                  <c:v>19939.375</c:v>
                </c:pt>
                <c:pt idx="5193">
                  <c:v>19939.416666666664</c:v>
                </c:pt>
                <c:pt idx="5194">
                  <c:v>19939.458333333332</c:v>
                </c:pt>
                <c:pt idx="5195">
                  <c:v>19939.5</c:v>
                </c:pt>
                <c:pt idx="5196">
                  <c:v>19939.541666666664</c:v>
                </c:pt>
                <c:pt idx="5197">
                  <c:v>19939.583333333332</c:v>
                </c:pt>
                <c:pt idx="5198">
                  <c:v>19939.625</c:v>
                </c:pt>
                <c:pt idx="5199">
                  <c:v>19939.666666666664</c:v>
                </c:pt>
                <c:pt idx="5200">
                  <c:v>19939.708333333332</c:v>
                </c:pt>
                <c:pt idx="5201">
                  <c:v>19939.75</c:v>
                </c:pt>
                <c:pt idx="5202">
                  <c:v>19939.791666666664</c:v>
                </c:pt>
                <c:pt idx="5203">
                  <c:v>19939.833333333332</c:v>
                </c:pt>
                <c:pt idx="5204">
                  <c:v>19939.875</c:v>
                </c:pt>
                <c:pt idx="5205">
                  <c:v>19939.916666666664</c:v>
                </c:pt>
                <c:pt idx="5206">
                  <c:v>19939.958333333332</c:v>
                </c:pt>
                <c:pt idx="5207">
                  <c:v>19940</c:v>
                </c:pt>
                <c:pt idx="5208">
                  <c:v>19940.041666666664</c:v>
                </c:pt>
                <c:pt idx="5209">
                  <c:v>19940.083333333332</c:v>
                </c:pt>
                <c:pt idx="5210">
                  <c:v>19940.125</c:v>
                </c:pt>
                <c:pt idx="5211">
                  <c:v>19940.166666666664</c:v>
                </c:pt>
                <c:pt idx="5212">
                  <c:v>19940.208333333332</c:v>
                </c:pt>
                <c:pt idx="5213">
                  <c:v>19940.25</c:v>
                </c:pt>
                <c:pt idx="5214">
                  <c:v>19940.291666666664</c:v>
                </c:pt>
                <c:pt idx="5215">
                  <c:v>19940.333333333332</c:v>
                </c:pt>
                <c:pt idx="5216">
                  <c:v>19940.375</c:v>
                </c:pt>
                <c:pt idx="5217">
                  <c:v>19940.416666666664</c:v>
                </c:pt>
                <c:pt idx="5218">
                  <c:v>19940.458333333332</c:v>
                </c:pt>
                <c:pt idx="5219">
                  <c:v>19940.5</c:v>
                </c:pt>
                <c:pt idx="5220">
                  <c:v>19940.541666666664</c:v>
                </c:pt>
                <c:pt idx="5221">
                  <c:v>19940.583333333332</c:v>
                </c:pt>
                <c:pt idx="5222">
                  <c:v>19940.625</c:v>
                </c:pt>
                <c:pt idx="5223">
                  <c:v>19940.666666666664</c:v>
                </c:pt>
                <c:pt idx="5224">
                  <c:v>19940.708333333332</c:v>
                </c:pt>
                <c:pt idx="5225">
                  <c:v>19940.75</c:v>
                </c:pt>
                <c:pt idx="5226">
                  <c:v>19940.791666666664</c:v>
                </c:pt>
                <c:pt idx="5227">
                  <c:v>19940.833333333332</c:v>
                </c:pt>
                <c:pt idx="5228">
                  <c:v>19940.875</c:v>
                </c:pt>
                <c:pt idx="5229">
                  <c:v>19940.916666666664</c:v>
                </c:pt>
                <c:pt idx="5230">
                  <c:v>19940.958333333332</c:v>
                </c:pt>
                <c:pt idx="5231">
                  <c:v>19941</c:v>
                </c:pt>
                <c:pt idx="5232">
                  <c:v>19941.041666666664</c:v>
                </c:pt>
                <c:pt idx="5233">
                  <c:v>19941.083333333332</c:v>
                </c:pt>
                <c:pt idx="5234">
                  <c:v>19941.125</c:v>
                </c:pt>
                <c:pt idx="5235">
                  <c:v>19941.166666666664</c:v>
                </c:pt>
                <c:pt idx="5236">
                  <c:v>19941.208333333332</c:v>
                </c:pt>
                <c:pt idx="5237">
                  <c:v>19941.25</c:v>
                </c:pt>
                <c:pt idx="5238">
                  <c:v>19941.291666666664</c:v>
                </c:pt>
                <c:pt idx="5239">
                  <c:v>19941.333333333332</c:v>
                </c:pt>
                <c:pt idx="5240">
                  <c:v>19941.375</c:v>
                </c:pt>
                <c:pt idx="5241">
                  <c:v>19941.416666666664</c:v>
                </c:pt>
                <c:pt idx="5242">
                  <c:v>19941.458333333332</c:v>
                </c:pt>
                <c:pt idx="5243">
                  <c:v>19941.5</c:v>
                </c:pt>
                <c:pt idx="5244">
                  <c:v>19941.541666666664</c:v>
                </c:pt>
                <c:pt idx="5245">
                  <c:v>19941.583333333332</c:v>
                </c:pt>
                <c:pt idx="5246">
                  <c:v>19941.625</c:v>
                </c:pt>
                <c:pt idx="5247">
                  <c:v>19941.666666666664</c:v>
                </c:pt>
                <c:pt idx="5248">
                  <c:v>19941.708333333332</c:v>
                </c:pt>
                <c:pt idx="5249">
                  <c:v>19941.75</c:v>
                </c:pt>
                <c:pt idx="5250">
                  <c:v>19941.791666666664</c:v>
                </c:pt>
                <c:pt idx="5251">
                  <c:v>19941.833333333332</c:v>
                </c:pt>
                <c:pt idx="5252">
                  <c:v>19941.875</c:v>
                </c:pt>
                <c:pt idx="5253">
                  <c:v>19941.916666666664</c:v>
                </c:pt>
                <c:pt idx="5254">
                  <c:v>19941.958333333332</c:v>
                </c:pt>
                <c:pt idx="5255">
                  <c:v>19942</c:v>
                </c:pt>
                <c:pt idx="5256">
                  <c:v>19942.041666666664</c:v>
                </c:pt>
                <c:pt idx="5257">
                  <c:v>19942.083333333332</c:v>
                </c:pt>
                <c:pt idx="5258">
                  <c:v>19942.125</c:v>
                </c:pt>
                <c:pt idx="5259">
                  <c:v>19942.166666666664</c:v>
                </c:pt>
                <c:pt idx="5260">
                  <c:v>19942.208333333332</c:v>
                </c:pt>
                <c:pt idx="5261">
                  <c:v>19942.25</c:v>
                </c:pt>
                <c:pt idx="5262">
                  <c:v>19942.291666666664</c:v>
                </c:pt>
                <c:pt idx="5263">
                  <c:v>19942.333333333332</c:v>
                </c:pt>
                <c:pt idx="5264">
                  <c:v>19942.375</c:v>
                </c:pt>
                <c:pt idx="5265">
                  <c:v>19942.416666666664</c:v>
                </c:pt>
                <c:pt idx="5266">
                  <c:v>19942.458333333332</c:v>
                </c:pt>
                <c:pt idx="5267">
                  <c:v>19942.5</c:v>
                </c:pt>
                <c:pt idx="5268">
                  <c:v>19942.541666666664</c:v>
                </c:pt>
                <c:pt idx="5269">
                  <c:v>19942.583333333332</c:v>
                </c:pt>
                <c:pt idx="5270">
                  <c:v>19942.625</c:v>
                </c:pt>
                <c:pt idx="5271">
                  <c:v>19942.666666666664</c:v>
                </c:pt>
                <c:pt idx="5272">
                  <c:v>19942.708333333332</c:v>
                </c:pt>
                <c:pt idx="5273">
                  <c:v>19942.75</c:v>
                </c:pt>
                <c:pt idx="5274">
                  <c:v>19942.791666666664</c:v>
                </c:pt>
                <c:pt idx="5275">
                  <c:v>19942.833333333332</c:v>
                </c:pt>
                <c:pt idx="5276">
                  <c:v>19942.875</c:v>
                </c:pt>
                <c:pt idx="5277">
                  <c:v>19942.916666666664</c:v>
                </c:pt>
                <c:pt idx="5278">
                  <c:v>19942.958333333332</c:v>
                </c:pt>
                <c:pt idx="5279">
                  <c:v>19943</c:v>
                </c:pt>
                <c:pt idx="5280">
                  <c:v>19943.041666666664</c:v>
                </c:pt>
                <c:pt idx="5281">
                  <c:v>19943.083333333332</c:v>
                </c:pt>
                <c:pt idx="5282">
                  <c:v>19943.125</c:v>
                </c:pt>
                <c:pt idx="5283">
                  <c:v>19943.166666666664</c:v>
                </c:pt>
                <c:pt idx="5284">
                  <c:v>19943.208333333332</c:v>
                </c:pt>
                <c:pt idx="5285">
                  <c:v>19943.25</c:v>
                </c:pt>
                <c:pt idx="5286">
                  <c:v>19943.291666666664</c:v>
                </c:pt>
                <c:pt idx="5287">
                  <c:v>19943.333333333332</c:v>
                </c:pt>
                <c:pt idx="5288">
                  <c:v>19943.375</c:v>
                </c:pt>
                <c:pt idx="5289">
                  <c:v>19943.416666666664</c:v>
                </c:pt>
                <c:pt idx="5290">
                  <c:v>19943.458333333332</c:v>
                </c:pt>
                <c:pt idx="5291">
                  <c:v>19943.5</c:v>
                </c:pt>
                <c:pt idx="5292">
                  <c:v>19943.541666666664</c:v>
                </c:pt>
                <c:pt idx="5293">
                  <c:v>19943.583333333332</c:v>
                </c:pt>
                <c:pt idx="5294">
                  <c:v>19943.625</c:v>
                </c:pt>
                <c:pt idx="5295">
                  <c:v>19943.666666666664</c:v>
                </c:pt>
                <c:pt idx="5296">
                  <c:v>19943.708333333332</c:v>
                </c:pt>
                <c:pt idx="5297">
                  <c:v>19943.75</c:v>
                </c:pt>
                <c:pt idx="5298">
                  <c:v>19943.791666666664</c:v>
                </c:pt>
                <c:pt idx="5299">
                  <c:v>19943.833333333332</c:v>
                </c:pt>
                <c:pt idx="5300">
                  <c:v>19943.875</c:v>
                </c:pt>
                <c:pt idx="5301">
                  <c:v>19943.916666666664</c:v>
                </c:pt>
                <c:pt idx="5302">
                  <c:v>19943.958333333332</c:v>
                </c:pt>
                <c:pt idx="5303">
                  <c:v>19944</c:v>
                </c:pt>
                <c:pt idx="5304">
                  <c:v>19944.041666666664</c:v>
                </c:pt>
                <c:pt idx="5305">
                  <c:v>19944.083333333332</c:v>
                </c:pt>
                <c:pt idx="5306">
                  <c:v>19944.125</c:v>
                </c:pt>
                <c:pt idx="5307">
                  <c:v>19944.166666666664</c:v>
                </c:pt>
                <c:pt idx="5308">
                  <c:v>19944.208333333332</c:v>
                </c:pt>
                <c:pt idx="5309">
                  <c:v>19944.25</c:v>
                </c:pt>
                <c:pt idx="5310">
                  <c:v>19944.291666666664</c:v>
                </c:pt>
                <c:pt idx="5311">
                  <c:v>19944.333333333332</c:v>
                </c:pt>
                <c:pt idx="5312">
                  <c:v>19944.375</c:v>
                </c:pt>
                <c:pt idx="5313">
                  <c:v>19944.416666666664</c:v>
                </c:pt>
                <c:pt idx="5314">
                  <c:v>19944.458333333332</c:v>
                </c:pt>
                <c:pt idx="5315">
                  <c:v>19944.5</c:v>
                </c:pt>
                <c:pt idx="5316">
                  <c:v>19944.541666666664</c:v>
                </c:pt>
                <c:pt idx="5317">
                  <c:v>19944.583333333332</c:v>
                </c:pt>
                <c:pt idx="5318">
                  <c:v>19944.625</c:v>
                </c:pt>
                <c:pt idx="5319">
                  <c:v>19944.666666666664</c:v>
                </c:pt>
                <c:pt idx="5320">
                  <c:v>19944.708333333332</c:v>
                </c:pt>
                <c:pt idx="5321">
                  <c:v>19944.75</c:v>
                </c:pt>
                <c:pt idx="5322">
                  <c:v>19944.791666666664</c:v>
                </c:pt>
                <c:pt idx="5323">
                  <c:v>19944.833333333332</c:v>
                </c:pt>
                <c:pt idx="5324">
                  <c:v>19944.875</c:v>
                </c:pt>
                <c:pt idx="5325">
                  <c:v>19944.916666666664</c:v>
                </c:pt>
                <c:pt idx="5326">
                  <c:v>19944.958333333332</c:v>
                </c:pt>
                <c:pt idx="5327">
                  <c:v>19945</c:v>
                </c:pt>
                <c:pt idx="5328">
                  <c:v>19945.041666666664</c:v>
                </c:pt>
                <c:pt idx="5329">
                  <c:v>19945.083333333332</c:v>
                </c:pt>
                <c:pt idx="5330">
                  <c:v>19945.125</c:v>
                </c:pt>
                <c:pt idx="5331">
                  <c:v>19945.166666666664</c:v>
                </c:pt>
                <c:pt idx="5332">
                  <c:v>19945.208333333332</c:v>
                </c:pt>
                <c:pt idx="5333">
                  <c:v>19945.25</c:v>
                </c:pt>
                <c:pt idx="5334">
                  <c:v>19945.291666666664</c:v>
                </c:pt>
                <c:pt idx="5335">
                  <c:v>19945.333333333332</c:v>
                </c:pt>
                <c:pt idx="5336">
                  <c:v>19945.375</c:v>
                </c:pt>
                <c:pt idx="5337">
                  <c:v>19945.416666666664</c:v>
                </c:pt>
                <c:pt idx="5338">
                  <c:v>19945.458333333332</c:v>
                </c:pt>
                <c:pt idx="5339">
                  <c:v>19945.5</c:v>
                </c:pt>
                <c:pt idx="5340">
                  <c:v>19945.541666666664</c:v>
                </c:pt>
                <c:pt idx="5341">
                  <c:v>19945.583333333332</c:v>
                </c:pt>
                <c:pt idx="5342">
                  <c:v>19945.625</c:v>
                </c:pt>
                <c:pt idx="5343">
                  <c:v>19945.666666666664</c:v>
                </c:pt>
                <c:pt idx="5344">
                  <c:v>19945.708333333332</c:v>
                </c:pt>
                <c:pt idx="5345">
                  <c:v>19945.75</c:v>
                </c:pt>
                <c:pt idx="5346">
                  <c:v>19945.791666666664</c:v>
                </c:pt>
                <c:pt idx="5347">
                  <c:v>19945.833333333332</c:v>
                </c:pt>
                <c:pt idx="5348">
                  <c:v>19945.875</c:v>
                </c:pt>
                <c:pt idx="5349">
                  <c:v>19945.916666666664</c:v>
                </c:pt>
                <c:pt idx="5350">
                  <c:v>19945.958333333332</c:v>
                </c:pt>
                <c:pt idx="5351">
                  <c:v>19946</c:v>
                </c:pt>
                <c:pt idx="5352">
                  <c:v>19946.041666666664</c:v>
                </c:pt>
                <c:pt idx="5353">
                  <c:v>19946.083333333332</c:v>
                </c:pt>
                <c:pt idx="5354">
                  <c:v>19946.125</c:v>
                </c:pt>
                <c:pt idx="5355">
                  <c:v>19946.166666666664</c:v>
                </c:pt>
                <c:pt idx="5356">
                  <c:v>19946.208333333332</c:v>
                </c:pt>
                <c:pt idx="5357">
                  <c:v>19946.25</c:v>
                </c:pt>
                <c:pt idx="5358">
                  <c:v>19946.291666666664</c:v>
                </c:pt>
                <c:pt idx="5359">
                  <c:v>19946.333333333332</c:v>
                </c:pt>
                <c:pt idx="5360">
                  <c:v>19946.375</c:v>
                </c:pt>
                <c:pt idx="5361">
                  <c:v>19946.416666666664</c:v>
                </c:pt>
                <c:pt idx="5362">
                  <c:v>19946.458333333332</c:v>
                </c:pt>
                <c:pt idx="5363">
                  <c:v>19946.5</c:v>
                </c:pt>
                <c:pt idx="5364">
                  <c:v>19946.541666666664</c:v>
                </c:pt>
                <c:pt idx="5365">
                  <c:v>19946.583333333332</c:v>
                </c:pt>
                <c:pt idx="5366">
                  <c:v>19946.625</c:v>
                </c:pt>
                <c:pt idx="5367">
                  <c:v>19946.666666666664</c:v>
                </c:pt>
                <c:pt idx="5368">
                  <c:v>19946.708333333332</c:v>
                </c:pt>
                <c:pt idx="5369">
                  <c:v>19946.75</c:v>
                </c:pt>
                <c:pt idx="5370">
                  <c:v>19946.791666666664</c:v>
                </c:pt>
                <c:pt idx="5371">
                  <c:v>19946.833333333332</c:v>
                </c:pt>
                <c:pt idx="5372">
                  <c:v>19946.875</c:v>
                </c:pt>
                <c:pt idx="5373">
                  <c:v>19946.916666666664</c:v>
                </c:pt>
                <c:pt idx="5374">
                  <c:v>19946.958333333332</c:v>
                </c:pt>
                <c:pt idx="5375">
                  <c:v>19947</c:v>
                </c:pt>
                <c:pt idx="5376">
                  <c:v>19947.041666666664</c:v>
                </c:pt>
                <c:pt idx="5377">
                  <c:v>19947.083333333332</c:v>
                </c:pt>
                <c:pt idx="5378">
                  <c:v>19947.125</c:v>
                </c:pt>
                <c:pt idx="5379">
                  <c:v>19947.166666666664</c:v>
                </c:pt>
                <c:pt idx="5380">
                  <c:v>19947.208333333332</c:v>
                </c:pt>
                <c:pt idx="5381">
                  <c:v>19947.25</c:v>
                </c:pt>
                <c:pt idx="5382">
                  <c:v>19947.291666666664</c:v>
                </c:pt>
                <c:pt idx="5383">
                  <c:v>19947.333333333332</c:v>
                </c:pt>
                <c:pt idx="5384">
                  <c:v>19947.375</c:v>
                </c:pt>
                <c:pt idx="5385">
                  <c:v>19947.416666666664</c:v>
                </c:pt>
                <c:pt idx="5386">
                  <c:v>19947.458333333332</c:v>
                </c:pt>
                <c:pt idx="5387">
                  <c:v>19947.5</c:v>
                </c:pt>
                <c:pt idx="5388">
                  <c:v>19947.541666666664</c:v>
                </c:pt>
                <c:pt idx="5389">
                  <c:v>19947.583333333332</c:v>
                </c:pt>
                <c:pt idx="5390">
                  <c:v>19947.625</c:v>
                </c:pt>
                <c:pt idx="5391">
                  <c:v>19947.666666666664</c:v>
                </c:pt>
                <c:pt idx="5392">
                  <c:v>19947.708333333332</c:v>
                </c:pt>
                <c:pt idx="5393">
                  <c:v>19947.75</c:v>
                </c:pt>
                <c:pt idx="5394">
                  <c:v>19947.791666666664</c:v>
                </c:pt>
                <c:pt idx="5395">
                  <c:v>19947.833333333332</c:v>
                </c:pt>
                <c:pt idx="5396">
                  <c:v>19947.875</c:v>
                </c:pt>
                <c:pt idx="5397">
                  <c:v>19947.916666666664</c:v>
                </c:pt>
                <c:pt idx="5398">
                  <c:v>19947.958333333332</c:v>
                </c:pt>
                <c:pt idx="5399">
                  <c:v>19948</c:v>
                </c:pt>
                <c:pt idx="5400">
                  <c:v>19948.041666666664</c:v>
                </c:pt>
                <c:pt idx="5401">
                  <c:v>19948.083333333332</c:v>
                </c:pt>
                <c:pt idx="5402">
                  <c:v>19948.125</c:v>
                </c:pt>
                <c:pt idx="5403">
                  <c:v>19948.166666666664</c:v>
                </c:pt>
                <c:pt idx="5404">
                  <c:v>19948.208333333332</c:v>
                </c:pt>
                <c:pt idx="5405">
                  <c:v>19948.25</c:v>
                </c:pt>
                <c:pt idx="5406">
                  <c:v>19948.291666666664</c:v>
                </c:pt>
                <c:pt idx="5407">
                  <c:v>19948.333333333332</c:v>
                </c:pt>
                <c:pt idx="5408">
                  <c:v>19948.375</c:v>
                </c:pt>
                <c:pt idx="5409">
                  <c:v>19948.416666666664</c:v>
                </c:pt>
                <c:pt idx="5410">
                  <c:v>19948.458333333332</c:v>
                </c:pt>
                <c:pt idx="5411">
                  <c:v>19948.5</c:v>
                </c:pt>
                <c:pt idx="5412">
                  <c:v>19948.541666666664</c:v>
                </c:pt>
                <c:pt idx="5413">
                  <c:v>19948.583333333332</c:v>
                </c:pt>
                <c:pt idx="5414">
                  <c:v>19948.625</c:v>
                </c:pt>
                <c:pt idx="5415">
                  <c:v>19948.666666666664</c:v>
                </c:pt>
                <c:pt idx="5416">
                  <c:v>19948.708333333332</c:v>
                </c:pt>
                <c:pt idx="5417">
                  <c:v>19948.75</c:v>
                </c:pt>
                <c:pt idx="5418">
                  <c:v>19948.791666666664</c:v>
                </c:pt>
                <c:pt idx="5419">
                  <c:v>19948.833333333332</c:v>
                </c:pt>
                <c:pt idx="5420">
                  <c:v>19948.875</c:v>
                </c:pt>
                <c:pt idx="5421">
                  <c:v>19948.916666666664</c:v>
                </c:pt>
                <c:pt idx="5422">
                  <c:v>19948.958333333332</c:v>
                </c:pt>
                <c:pt idx="5423">
                  <c:v>19949</c:v>
                </c:pt>
                <c:pt idx="5424">
                  <c:v>19949.041666666664</c:v>
                </c:pt>
                <c:pt idx="5425">
                  <c:v>19949.083333333332</c:v>
                </c:pt>
                <c:pt idx="5426">
                  <c:v>19949.125</c:v>
                </c:pt>
                <c:pt idx="5427">
                  <c:v>19949.166666666664</c:v>
                </c:pt>
                <c:pt idx="5428">
                  <c:v>19949.208333333332</c:v>
                </c:pt>
                <c:pt idx="5429">
                  <c:v>19949.25</c:v>
                </c:pt>
                <c:pt idx="5430">
                  <c:v>19949.291666666664</c:v>
                </c:pt>
                <c:pt idx="5431">
                  <c:v>19949.333333333332</c:v>
                </c:pt>
                <c:pt idx="5432">
                  <c:v>19949.375</c:v>
                </c:pt>
                <c:pt idx="5433">
                  <c:v>19949.416666666664</c:v>
                </c:pt>
                <c:pt idx="5434">
                  <c:v>19949.458333333332</c:v>
                </c:pt>
                <c:pt idx="5435">
                  <c:v>19949.5</c:v>
                </c:pt>
                <c:pt idx="5436">
                  <c:v>19949.541666666664</c:v>
                </c:pt>
                <c:pt idx="5437">
                  <c:v>19949.583333333332</c:v>
                </c:pt>
                <c:pt idx="5438">
                  <c:v>19949.625</c:v>
                </c:pt>
                <c:pt idx="5439">
                  <c:v>19949.666666666664</c:v>
                </c:pt>
                <c:pt idx="5440">
                  <c:v>19949.708333333332</c:v>
                </c:pt>
                <c:pt idx="5441">
                  <c:v>19949.75</c:v>
                </c:pt>
                <c:pt idx="5442">
                  <c:v>19949.791666666664</c:v>
                </c:pt>
                <c:pt idx="5443">
                  <c:v>19949.833333333332</c:v>
                </c:pt>
                <c:pt idx="5444">
                  <c:v>19949.875</c:v>
                </c:pt>
                <c:pt idx="5445">
                  <c:v>19949.916666666664</c:v>
                </c:pt>
                <c:pt idx="5446">
                  <c:v>19949.958333333332</c:v>
                </c:pt>
                <c:pt idx="5447">
                  <c:v>19950</c:v>
                </c:pt>
                <c:pt idx="5448">
                  <c:v>19950.041666666664</c:v>
                </c:pt>
                <c:pt idx="5449">
                  <c:v>19950.083333333332</c:v>
                </c:pt>
                <c:pt idx="5450">
                  <c:v>19950.125</c:v>
                </c:pt>
                <c:pt idx="5451">
                  <c:v>19950.166666666664</c:v>
                </c:pt>
                <c:pt idx="5452">
                  <c:v>19950.208333333332</c:v>
                </c:pt>
                <c:pt idx="5453">
                  <c:v>19950.25</c:v>
                </c:pt>
                <c:pt idx="5454">
                  <c:v>19950.291666666664</c:v>
                </c:pt>
                <c:pt idx="5455">
                  <c:v>19950.333333333332</c:v>
                </c:pt>
                <c:pt idx="5456">
                  <c:v>19950.375</c:v>
                </c:pt>
                <c:pt idx="5457">
                  <c:v>19950.416666666664</c:v>
                </c:pt>
                <c:pt idx="5458">
                  <c:v>19950.458333333332</c:v>
                </c:pt>
                <c:pt idx="5459">
                  <c:v>19950.5</c:v>
                </c:pt>
                <c:pt idx="5460">
                  <c:v>19950.541666666664</c:v>
                </c:pt>
                <c:pt idx="5461">
                  <c:v>19950.583333333332</c:v>
                </c:pt>
                <c:pt idx="5462">
                  <c:v>19950.625</c:v>
                </c:pt>
                <c:pt idx="5463">
                  <c:v>19950.666666666664</c:v>
                </c:pt>
                <c:pt idx="5464">
                  <c:v>19950.708333333332</c:v>
                </c:pt>
                <c:pt idx="5465">
                  <c:v>19950.75</c:v>
                </c:pt>
                <c:pt idx="5466">
                  <c:v>19950.791666666664</c:v>
                </c:pt>
                <c:pt idx="5467">
                  <c:v>19950.833333333332</c:v>
                </c:pt>
                <c:pt idx="5468">
                  <c:v>19950.875</c:v>
                </c:pt>
                <c:pt idx="5469">
                  <c:v>19950.916666666664</c:v>
                </c:pt>
                <c:pt idx="5470">
                  <c:v>19950.958333333332</c:v>
                </c:pt>
                <c:pt idx="5471">
                  <c:v>19951</c:v>
                </c:pt>
                <c:pt idx="5472">
                  <c:v>19951.041666666664</c:v>
                </c:pt>
                <c:pt idx="5473">
                  <c:v>19951.083333333332</c:v>
                </c:pt>
                <c:pt idx="5474">
                  <c:v>19951.125</c:v>
                </c:pt>
                <c:pt idx="5475">
                  <c:v>19951.166666666664</c:v>
                </c:pt>
                <c:pt idx="5476">
                  <c:v>19951.208333333332</c:v>
                </c:pt>
                <c:pt idx="5477">
                  <c:v>19951.25</c:v>
                </c:pt>
                <c:pt idx="5478">
                  <c:v>19951.291666666664</c:v>
                </c:pt>
                <c:pt idx="5479">
                  <c:v>19951.333333333332</c:v>
                </c:pt>
                <c:pt idx="5480">
                  <c:v>19951.375</c:v>
                </c:pt>
                <c:pt idx="5481">
                  <c:v>19951.416666666664</c:v>
                </c:pt>
                <c:pt idx="5482">
                  <c:v>19951.458333333332</c:v>
                </c:pt>
                <c:pt idx="5483">
                  <c:v>19951.5</c:v>
                </c:pt>
                <c:pt idx="5484">
                  <c:v>19951.541666666664</c:v>
                </c:pt>
                <c:pt idx="5485">
                  <c:v>19951.583333333332</c:v>
                </c:pt>
                <c:pt idx="5486">
                  <c:v>19951.625</c:v>
                </c:pt>
                <c:pt idx="5487">
                  <c:v>19951.666666666664</c:v>
                </c:pt>
                <c:pt idx="5488">
                  <c:v>19951.708333333332</c:v>
                </c:pt>
                <c:pt idx="5489">
                  <c:v>19951.75</c:v>
                </c:pt>
                <c:pt idx="5490">
                  <c:v>19951.791666666664</c:v>
                </c:pt>
                <c:pt idx="5491">
                  <c:v>19951.833333333332</c:v>
                </c:pt>
                <c:pt idx="5492">
                  <c:v>19951.875</c:v>
                </c:pt>
                <c:pt idx="5493">
                  <c:v>19951.916666666664</c:v>
                </c:pt>
                <c:pt idx="5494">
                  <c:v>19951.958333333332</c:v>
                </c:pt>
                <c:pt idx="5495">
                  <c:v>19952</c:v>
                </c:pt>
                <c:pt idx="5496">
                  <c:v>19952.041666666664</c:v>
                </c:pt>
                <c:pt idx="5497">
                  <c:v>19952.083333333332</c:v>
                </c:pt>
                <c:pt idx="5498">
                  <c:v>19952.125</c:v>
                </c:pt>
                <c:pt idx="5499">
                  <c:v>19952.166666666664</c:v>
                </c:pt>
                <c:pt idx="5500">
                  <c:v>19952.208333333332</c:v>
                </c:pt>
                <c:pt idx="5501">
                  <c:v>19952.25</c:v>
                </c:pt>
                <c:pt idx="5502">
                  <c:v>19952.291666666664</c:v>
                </c:pt>
                <c:pt idx="5503">
                  <c:v>19952.333333333332</c:v>
                </c:pt>
                <c:pt idx="5504">
                  <c:v>19952.375</c:v>
                </c:pt>
                <c:pt idx="5505">
                  <c:v>19952.416666666664</c:v>
                </c:pt>
                <c:pt idx="5506">
                  <c:v>19952.458333333332</c:v>
                </c:pt>
                <c:pt idx="5507">
                  <c:v>19952.5</c:v>
                </c:pt>
                <c:pt idx="5508">
                  <c:v>19952.541666666664</c:v>
                </c:pt>
                <c:pt idx="5509">
                  <c:v>19952.583333333332</c:v>
                </c:pt>
                <c:pt idx="5510">
                  <c:v>19952.625</c:v>
                </c:pt>
                <c:pt idx="5511">
                  <c:v>19952.666666666664</c:v>
                </c:pt>
                <c:pt idx="5512">
                  <c:v>19952.708333333332</c:v>
                </c:pt>
                <c:pt idx="5513">
                  <c:v>19952.75</c:v>
                </c:pt>
                <c:pt idx="5514">
                  <c:v>19952.791666666664</c:v>
                </c:pt>
                <c:pt idx="5515">
                  <c:v>19952.833333333332</c:v>
                </c:pt>
                <c:pt idx="5516">
                  <c:v>19952.875</c:v>
                </c:pt>
                <c:pt idx="5517">
                  <c:v>19952.916666666664</c:v>
                </c:pt>
                <c:pt idx="5518">
                  <c:v>19952.958333333332</c:v>
                </c:pt>
                <c:pt idx="5519">
                  <c:v>19953</c:v>
                </c:pt>
                <c:pt idx="5520">
                  <c:v>19953.041666666664</c:v>
                </c:pt>
                <c:pt idx="5521">
                  <c:v>19953.083333333332</c:v>
                </c:pt>
                <c:pt idx="5522">
                  <c:v>19953.125</c:v>
                </c:pt>
                <c:pt idx="5523">
                  <c:v>19953.166666666664</c:v>
                </c:pt>
                <c:pt idx="5524">
                  <c:v>19953.208333333332</c:v>
                </c:pt>
                <c:pt idx="5525">
                  <c:v>19953.25</c:v>
                </c:pt>
                <c:pt idx="5526">
                  <c:v>19953.291666666664</c:v>
                </c:pt>
                <c:pt idx="5527">
                  <c:v>19953.333333333332</c:v>
                </c:pt>
                <c:pt idx="5528">
                  <c:v>19953.375</c:v>
                </c:pt>
                <c:pt idx="5529">
                  <c:v>19953.416666666664</c:v>
                </c:pt>
                <c:pt idx="5530">
                  <c:v>19953.458333333332</c:v>
                </c:pt>
                <c:pt idx="5531">
                  <c:v>19953.5</c:v>
                </c:pt>
                <c:pt idx="5532">
                  <c:v>19953.541666666664</c:v>
                </c:pt>
                <c:pt idx="5533">
                  <c:v>19953.583333333332</c:v>
                </c:pt>
                <c:pt idx="5534">
                  <c:v>19953.625</c:v>
                </c:pt>
                <c:pt idx="5535">
                  <c:v>19953.666666666664</c:v>
                </c:pt>
                <c:pt idx="5536">
                  <c:v>19953.708333333332</c:v>
                </c:pt>
                <c:pt idx="5537">
                  <c:v>19953.75</c:v>
                </c:pt>
                <c:pt idx="5538">
                  <c:v>19953.791666666664</c:v>
                </c:pt>
                <c:pt idx="5539">
                  <c:v>19953.833333333332</c:v>
                </c:pt>
                <c:pt idx="5540">
                  <c:v>19953.875</c:v>
                </c:pt>
                <c:pt idx="5541">
                  <c:v>19953.916666666664</c:v>
                </c:pt>
                <c:pt idx="5542">
                  <c:v>19953.958333333332</c:v>
                </c:pt>
                <c:pt idx="5543">
                  <c:v>19954</c:v>
                </c:pt>
                <c:pt idx="5544">
                  <c:v>19954.041666666664</c:v>
                </c:pt>
                <c:pt idx="5545">
                  <c:v>19954.083333333332</c:v>
                </c:pt>
                <c:pt idx="5546">
                  <c:v>19954.125</c:v>
                </c:pt>
                <c:pt idx="5547">
                  <c:v>19954.166666666664</c:v>
                </c:pt>
                <c:pt idx="5548">
                  <c:v>19954.208333333332</c:v>
                </c:pt>
                <c:pt idx="5549">
                  <c:v>19954.25</c:v>
                </c:pt>
                <c:pt idx="5550">
                  <c:v>19954.291666666664</c:v>
                </c:pt>
                <c:pt idx="5551">
                  <c:v>19954.333333333332</c:v>
                </c:pt>
                <c:pt idx="5552">
                  <c:v>19954.375</c:v>
                </c:pt>
                <c:pt idx="5553">
                  <c:v>19954.416666666664</c:v>
                </c:pt>
                <c:pt idx="5554">
                  <c:v>19954.458333333332</c:v>
                </c:pt>
                <c:pt idx="5555">
                  <c:v>19954.5</c:v>
                </c:pt>
                <c:pt idx="5556">
                  <c:v>19954.541666666664</c:v>
                </c:pt>
                <c:pt idx="5557">
                  <c:v>19954.583333333332</c:v>
                </c:pt>
                <c:pt idx="5558">
                  <c:v>19954.625</c:v>
                </c:pt>
                <c:pt idx="5559">
                  <c:v>19954.666666666664</c:v>
                </c:pt>
                <c:pt idx="5560">
                  <c:v>19954.708333333332</c:v>
                </c:pt>
                <c:pt idx="5561">
                  <c:v>19954.75</c:v>
                </c:pt>
                <c:pt idx="5562">
                  <c:v>19954.791666666664</c:v>
                </c:pt>
                <c:pt idx="5563">
                  <c:v>19954.833333333332</c:v>
                </c:pt>
                <c:pt idx="5564">
                  <c:v>19954.875</c:v>
                </c:pt>
                <c:pt idx="5565">
                  <c:v>19954.916666666664</c:v>
                </c:pt>
                <c:pt idx="5566">
                  <c:v>19954.958333333332</c:v>
                </c:pt>
                <c:pt idx="5567">
                  <c:v>19955</c:v>
                </c:pt>
                <c:pt idx="5568">
                  <c:v>19955.041666666664</c:v>
                </c:pt>
                <c:pt idx="5569">
                  <c:v>19955.083333333332</c:v>
                </c:pt>
                <c:pt idx="5570">
                  <c:v>19955.125</c:v>
                </c:pt>
                <c:pt idx="5571">
                  <c:v>19955.166666666664</c:v>
                </c:pt>
                <c:pt idx="5572">
                  <c:v>19955.208333333332</c:v>
                </c:pt>
                <c:pt idx="5573">
                  <c:v>19955.25</c:v>
                </c:pt>
                <c:pt idx="5574">
                  <c:v>19955.291666666664</c:v>
                </c:pt>
                <c:pt idx="5575">
                  <c:v>19955.333333333332</c:v>
                </c:pt>
                <c:pt idx="5576">
                  <c:v>19955.375</c:v>
                </c:pt>
                <c:pt idx="5577">
                  <c:v>19955.416666666664</c:v>
                </c:pt>
                <c:pt idx="5578">
                  <c:v>19955.458333333332</c:v>
                </c:pt>
                <c:pt idx="5579">
                  <c:v>19955.5</c:v>
                </c:pt>
                <c:pt idx="5580">
                  <c:v>19955.541666666664</c:v>
                </c:pt>
                <c:pt idx="5581">
                  <c:v>19955.583333333332</c:v>
                </c:pt>
                <c:pt idx="5582">
                  <c:v>19955.625</c:v>
                </c:pt>
                <c:pt idx="5583">
                  <c:v>19955.666666666664</c:v>
                </c:pt>
                <c:pt idx="5584">
                  <c:v>19955.708333333332</c:v>
                </c:pt>
                <c:pt idx="5585">
                  <c:v>19955.75</c:v>
                </c:pt>
                <c:pt idx="5586">
                  <c:v>19955.791666666664</c:v>
                </c:pt>
                <c:pt idx="5587">
                  <c:v>19955.833333333332</c:v>
                </c:pt>
                <c:pt idx="5588">
                  <c:v>19955.875</c:v>
                </c:pt>
                <c:pt idx="5589">
                  <c:v>19955.916666666664</c:v>
                </c:pt>
                <c:pt idx="5590">
                  <c:v>19955.958333333332</c:v>
                </c:pt>
                <c:pt idx="5591">
                  <c:v>19956</c:v>
                </c:pt>
                <c:pt idx="5592">
                  <c:v>19956.041666666664</c:v>
                </c:pt>
                <c:pt idx="5593">
                  <c:v>19956.083333333332</c:v>
                </c:pt>
                <c:pt idx="5594">
                  <c:v>19956.125</c:v>
                </c:pt>
                <c:pt idx="5595">
                  <c:v>19956.166666666664</c:v>
                </c:pt>
                <c:pt idx="5596">
                  <c:v>19956.208333333332</c:v>
                </c:pt>
                <c:pt idx="5597">
                  <c:v>19956.25</c:v>
                </c:pt>
                <c:pt idx="5598">
                  <c:v>19956.291666666664</c:v>
                </c:pt>
                <c:pt idx="5599">
                  <c:v>19956.333333333332</c:v>
                </c:pt>
                <c:pt idx="5600">
                  <c:v>19956.375</c:v>
                </c:pt>
                <c:pt idx="5601">
                  <c:v>19956.416666666664</c:v>
                </c:pt>
                <c:pt idx="5602">
                  <c:v>19956.458333333332</c:v>
                </c:pt>
                <c:pt idx="5603">
                  <c:v>19956.5</c:v>
                </c:pt>
                <c:pt idx="5604">
                  <c:v>19956.541666666664</c:v>
                </c:pt>
                <c:pt idx="5605">
                  <c:v>19956.583333333332</c:v>
                </c:pt>
                <c:pt idx="5606">
                  <c:v>19956.625</c:v>
                </c:pt>
                <c:pt idx="5607">
                  <c:v>19956.666666666664</c:v>
                </c:pt>
                <c:pt idx="5608">
                  <c:v>19956.708333333332</c:v>
                </c:pt>
                <c:pt idx="5609">
                  <c:v>19956.75</c:v>
                </c:pt>
                <c:pt idx="5610">
                  <c:v>19956.791666666664</c:v>
                </c:pt>
                <c:pt idx="5611">
                  <c:v>19956.833333333332</c:v>
                </c:pt>
                <c:pt idx="5612">
                  <c:v>19956.875</c:v>
                </c:pt>
                <c:pt idx="5613">
                  <c:v>19956.916666666664</c:v>
                </c:pt>
                <c:pt idx="5614">
                  <c:v>19956.958333333332</c:v>
                </c:pt>
                <c:pt idx="5615">
                  <c:v>19957</c:v>
                </c:pt>
                <c:pt idx="5616">
                  <c:v>19957.041666666664</c:v>
                </c:pt>
                <c:pt idx="5617">
                  <c:v>19957.083333333332</c:v>
                </c:pt>
                <c:pt idx="5618">
                  <c:v>19957.125</c:v>
                </c:pt>
                <c:pt idx="5619">
                  <c:v>19957.166666666664</c:v>
                </c:pt>
                <c:pt idx="5620">
                  <c:v>19957.208333333332</c:v>
                </c:pt>
                <c:pt idx="5621">
                  <c:v>19957.25</c:v>
                </c:pt>
                <c:pt idx="5622">
                  <c:v>19957.291666666664</c:v>
                </c:pt>
                <c:pt idx="5623">
                  <c:v>19957.333333333332</c:v>
                </c:pt>
                <c:pt idx="5624">
                  <c:v>19957.375</c:v>
                </c:pt>
                <c:pt idx="5625">
                  <c:v>19957.416666666664</c:v>
                </c:pt>
                <c:pt idx="5626">
                  <c:v>19957.458333333332</c:v>
                </c:pt>
                <c:pt idx="5627">
                  <c:v>19957.5</c:v>
                </c:pt>
                <c:pt idx="5628">
                  <c:v>19957.541666666664</c:v>
                </c:pt>
                <c:pt idx="5629">
                  <c:v>19957.583333333332</c:v>
                </c:pt>
                <c:pt idx="5630">
                  <c:v>19957.625</c:v>
                </c:pt>
                <c:pt idx="5631">
                  <c:v>19957.666666666664</c:v>
                </c:pt>
                <c:pt idx="5632">
                  <c:v>19957.708333333332</c:v>
                </c:pt>
                <c:pt idx="5633">
                  <c:v>19957.75</c:v>
                </c:pt>
                <c:pt idx="5634">
                  <c:v>19957.791666666664</c:v>
                </c:pt>
                <c:pt idx="5635">
                  <c:v>19957.833333333332</c:v>
                </c:pt>
                <c:pt idx="5636">
                  <c:v>19957.875</c:v>
                </c:pt>
                <c:pt idx="5637">
                  <c:v>19957.916666666664</c:v>
                </c:pt>
                <c:pt idx="5638">
                  <c:v>19957.958333333332</c:v>
                </c:pt>
                <c:pt idx="5639">
                  <c:v>19958</c:v>
                </c:pt>
                <c:pt idx="5640">
                  <c:v>19958.041666666664</c:v>
                </c:pt>
                <c:pt idx="5641">
                  <c:v>19958.083333333332</c:v>
                </c:pt>
                <c:pt idx="5642">
                  <c:v>19958.125</c:v>
                </c:pt>
                <c:pt idx="5643">
                  <c:v>19958.166666666664</c:v>
                </c:pt>
                <c:pt idx="5644">
                  <c:v>19958.208333333332</c:v>
                </c:pt>
                <c:pt idx="5645">
                  <c:v>19958.25</c:v>
                </c:pt>
                <c:pt idx="5646">
                  <c:v>19958.291666666664</c:v>
                </c:pt>
                <c:pt idx="5647">
                  <c:v>19958.333333333332</c:v>
                </c:pt>
                <c:pt idx="5648">
                  <c:v>19958.375</c:v>
                </c:pt>
                <c:pt idx="5649">
                  <c:v>19958.416666666664</c:v>
                </c:pt>
                <c:pt idx="5650">
                  <c:v>19958.458333333332</c:v>
                </c:pt>
                <c:pt idx="5651">
                  <c:v>19958.5</c:v>
                </c:pt>
                <c:pt idx="5652">
                  <c:v>19958.541666666664</c:v>
                </c:pt>
                <c:pt idx="5653">
                  <c:v>19958.583333333332</c:v>
                </c:pt>
                <c:pt idx="5654">
                  <c:v>19958.625</c:v>
                </c:pt>
                <c:pt idx="5655">
                  <c:v>19958.666666666664</c:v>
                </c:pt>
                <c:pt idx="5656">
                  <c:v>19958.708333333332</c:v>
                </c:pt>
                <c:pt idx="5657">
                  <c:v>19958.75</c:v>
                </c:pt>
                <c:pt idx="5658">
                  <c:v>19958.791666666664</c:v>
                </c:pt>
                <c:pt idx="5659">
                  <c:v>19958.833333333332</c:v>
                </c:pt>
                <c:pt idx="5660">
                  <c:v>19958.875</c:v>
                </c:pt>
                <c:pt idx="5661">
                  <c:v>19958.916666666664</c:v>
                </c:pt>
                <c:pt idx="5662">
                  <c:v>19958.958333333332</c:v>
                </c:pt>
                <c:pt idx="5663">
                  <c:v>19959</c:v>
                </c:pt>
                <c:pt idx="5664">
                  <c:v>19959.041666666664</c:v>
                </c:pt>
                <c:pt idx="5665">
                  <c:v>19959.083333333332</c:v>
                </c:pt>
                <c:pt idx="5666">
                  <c:v>19959.125</c:v>
                </c:pt>
                <c:pt idx="5667">
                  <c:v>19959.166666666664</c:v>
                </c:pt>
                <c:pt idx="5668">
                  <c:v>19959.208333333332</c:v>
                </c:pt>
                <c:pt idx="5669">
                  <c:v>19959.25</c:v>
                </c:pt>
                <c:pt idx="5670">
                  <c:v>19959.291666666664</c:v>
                </c:pt>
                <c:pt idx="5671">
                  <c:v>19959.333333333332</c:v>
                </c:pt>
                <c:pt idx="5672">
                  <c:v>19959.375</c:v>
                </c:pt>
                <c:pt idx="5673">
                  <c:v>19959.416666666664</c:v>
                </c:pt>
                <c:pt idx="5674">
                  <c:v>19959.458333333332</c:v>
                </c:pt>
                <c:pt idx="5675">
                  <c:v>19959.5</c:v>
                </c:pt>
                <c:pt idx="5676">
                  <c:v>19959.541666666664</c:v>
                </c:pt>
                <c:pt idx="5677">
                  <c:v>19959.583333333332</c:v>
                </c:pt>
                <c:pt idx="5678">
                  <c:v>19959.625</c:v>
                </c:pt>
                <c:pt idx="5679">
                  <c:v>19959.666666666664</c:v>
                </c:pt>
                <c:pt idx="5680">
                  <c:v>19959.708333333332</c:v>
                </c:pt>
                <c:pt idx="5681">
                  <c:v>19959.75</c:v>
                </c:pt>
                <c:pt idx="5682">
                  <c:v>19959.791666666664</c:v>
                </c:pt>
                <c:pt idx="5683">
                  <c:v>19959.833333333332</c:v>
                </c:pt>
                <c:pt idx="5684">
                  <c:v>19959.875</c:v>
                </c:pt>
                <c:pt idx="5685">
                  <c:v>19959.916666666664</c:v>
                </c:pt>
                <c:pt idx="5686">
                  <c:v>19959.958333333332</c:v>
                </c:pt>
                <c:pt idx="5687">
                  <c:v>19960</c:v>
                </c:pt>
                <c:pt idx="5688">
                  <c:v>19960.041666666664</c:v>
                </c:pt>
                <c:pt idx="5689">
                  <c:v>19960.083333333332</c:v>
                </c:pt>
                <c:pt idx="5690">
                  <c:v>19960.125</c:v>
                </c:pt>
                <c:pt idx="5691">
                  <c:v>19960.166666666664</c:v>
                </c:pt>
                <c:pt idx="5692">
                  <c:v>19960.208333333332</c:v>
                </c:pt>
                <c:pt idx="5693">
                  <c:v>19960.25</c:v>
                </c:pt>
                <c:pt idx="5694">
                  <c:v>19960.291666666664</c:v>
                </c:pt>
                <c:pt idx="5695">
                  <c:v>19960.333333333332</c:v>
                </c:pt>
                <c:pt idx="5696">
                  <c:v>19960.375</c:v>
                </c:pt>
                <c:pt idx="5697">
                  <c:v>19960.416666666664</c:v>
                </c:pt>
                <c:pt idx="5698">
                  <c:v>19960.458333333332</c:v>
                </c:pt>
                <c:pt idx="5699">
                  <c:v>19960.5</c:v>
                </c:pt>
                <c:pt idx="5700">
                  <c:v>19960.541666666664</c:v>
                </c:pt>
                <c:pt idx="5701">
                  <c:v>19960.583333333332</c:v>
                </c:pt>
                <c:pt idx="5702">
                  <c:v>19960.625</c:v>
                </c:pt>
                <c:pt idx="5703">
                  <c:v>19960.666666666664</c:v>
                </c:pt>
                <c:pt idx="5704">
                  <c:v>19960.708333333332</c:v>
                </c:pt>
                <c:pt idx="5705">
                  <c:v>19960.75</c:v>
                </c:pt>
                <c:pt idx="5706">
                  <c:v>19960.791666666664</c:v>
                </c:pt>
                <c:pt idx="5707">
                  <c:v>19960.833333333332</c:v>
                </c:pt>
                <c:pt idx="5708">
                  <c:v>19960.875</c:v>
                </c:pt>
                <c:pt idx="5709">
                  <c:v>19960.916666666664</c:v>
                </c:pt>
                <c:pt idx="5710">
                  <c:v>19960.958333333332</c:v>
                </c:pt>
                <c:pt idx="5711">
                  <c:v>19961</c:v>
                </c:pt>
                <c:pt idx="5712">
                  <c:v>19961.041666666664</c:v>
                </c:pt>
                <c:pt idx="5713">
                  <c:v>19961.083333333332</c:v>
                </c:pt>
                <c:pt idx="5714">
                  <c:v>19961.125</c:v>
                </c:pt>
                <c:pt idx="5715">
                  <c:v>19961.166666666664</c:v>
                </c:pt>
                <c:pt idx="5716">
                  <c:v>19961.208333333332</c:v>
                </c:pt>
                <c:pt idx="5717">
                  <c:v>19961.25</c:v>
                </c:pt>
                <c:pt idx="5718">
                  <c:v>19961.291666666664</c:v>
                </c:pt>
                <c:pt idx="5719">
                  <c:v>19961.333333333332</c:v>
                </c:pt>
                <c:pt idx="5720">
                  <c:v>19961.375</c:v>
                </c:pt>
                <c:pt idx="5721">
                  <c:v>19961.416666666664</c:v>
                </c:pt>
                <c:pt idx="5722">
                  <c:v>19961.458333333332</c:v>
                </c:pt>
                <c:pt idx="5723">
                  <c:v>19961.5</c:v>
                </c:pt>
                <c:pt idx="5724">
                  <c:v>19961.541666666664</c:v>
                </c:pt>
                <c:pt idx="5725">
                  <c:v>19961.583333333332</c:v>
                </c:pt>
                <c:pt idx="5726">
                  <c:v>19961.625</c:v>
                </c:pt>
                <c:pt idx="5727">
                  <c:v>19961.666666666664</c:v>
                </c:pt>
                <c:pt idx="5728">
                  <c:v>19961.708333333332</c:v>
                </c:pt>
                <c:pt idx="5729">
                  <c:v>19961.75</c:v>
                </c:pt>
                <c:pt idx="5730">
                  <c:v>19961.791666666664</c:v>
                </c:pt>
                <c:pt idx="5731">
                  <c:v>19961.833333333332</c:v>
                </c:pt>
                <c:pt idx="5732">
                  <c:v>19961.875</c:v>
                </c:pt>
                <c:pt idx="5733">
                  <c:v>19961.916666666664</c:v>
                </c:pt>
                <c:pt idx="5734">
                  <c:v>19961.958333333332</c:v>
                </c:pt>
                <c:pt idx="5735">
                  <c:v>19962</c:v>
                </c:pt>
                <c:pt idx="5736">
                  <c:v>19962.041666666664</c:v>
                </c:pt>
                <c:pt idx="5737">
                  <c:v>19962.083333333332</c:v>
                </c:pt>
                <c:pt idx="5738">
                  <c:v>19962.125</c:v>
                </c:pt>
                <c:pt idx="5739">
                  <c:v>19962.166666666664</c:v>
                </c:pt>
                <c:pt idx="5740">
                  <c:v>19962.208333333332</c:v>
                </c:pt>
                <c:pt idx="5741">
                  <c:v>19962.25</c:v>
                </c:pt>
                <c:pt idx="5742">
                  <c:v>19962.291666666664</c:v>
                </c:pt>
                <c:pt idx="5743">
                  <c:v>19962.333333333332</c:v>
                </c:pt>
                <c:pt idx="5744">
                  <c:v>19962.375</c:v>
                </c:pt>
                <c:pt idx="5745">
                  <c:v>19962.416666666664</c:v>
                </c:pt>
                <c:pt idx="5746">
                  <c:v>19962.458333333332</c:v>
                </c:pt>
                <c:pt idx="5747">
                  <c:v>19962.5</c:v>
                </c:pt>
                <c:pt idx="5748">
                  <c:v>19962.541666666664</c:v>
                </c:pt>
                <c:pt idx="5749">
                  <c:v>19962.583333333332</c:v>
                </c:pt>
                <c:pt idx="5750">
                  <c:v>19962.625</c:v>
                </c:pt>
                <c:pt idx="5751">
                  <c:v>19962.666666666664</c:v>
                </c:pt>
                <c:pt idx="5752">
                  <c:v>19962.708333333332</c:v>
                </c:pt>
                <c:pt idx="5753">
                  <c:v>19962.75</c:v>
                </c:pt>
                <c:pt idx="5754">
                  <c:v>19962.791666666664</c:v>
                </c:pt>
                <c:pt idx="5755">
                  <c:v>19962.833333333332</c:v>
                </c:pt>
                <c:pt idx="5756">
                  <c:v>19962.875</c:v>
                </c:pt>
                <c:pt idx="5757">
                  <c:v>19962.916666666664</c:v>
                </c:pt>
                <c:pt idx="5758">
                  <c:v>19962.958333333332</c:v>
                </c:pt>
                <c:pt idx="5759">
                  <c:v>19963</c:v>
                </c:pt>
                <c:pt idx="5760">
                  <c:v>19963.041666666664</c:v>
                </c:pt>
                <c:pt idx="5761">
                  <c:v>19963.083333333332</c:v>
                </c:pt>
                <c:pt idx="5762">
                  <c:v>19963.125</c:v>
                </c:pt>
                <c:pt idx="5763">
                  <c:v>19963.166666666664</c:v>
                </c:pt>
                <c:pt idx="5764">
                  <c:v>19963.208333333332</c:v>
                </c:pt>
                <c:pt idx="5765">
                  <c:v>19963.25</c:v>
                </c:pt>
                <c:pt idx="5766">
                  <c:v>19963.291666666664</c:v>
                </c:pt>
                <c:pt idx="5767">
                  <c:v>19963.333333333332</c:v>
                </c:pt>
                <c:pt idx="5768">
                  <c:v>19963.375</c:v>
                </c:pt>
                <c:pt idx="5769">
                  <c:v>19963.416666666664</c:v>
                </c:pt>
                <c:pt idx="5770">
                  <c:v>19963.458333333332</c:v>
                </c:pt>
                <c:pt idx="5771">
                  <c:v>19963.5</c:v>
                </c:pt>
                <c:pt idx="5772">
                  <c:v>19963.541666666664</c:v>
                </c:pt>
                <c:pt idx="5773">
                  <c:v>19963.583333333332</c:v>
                </c:pt>
                <c:pt idx="5774">
                  <c:v>19963.625</c:v>
                </c:pt>
                <c:pt idx="5775">
                  <c:v>19963.666666666664</c:v>
                </c:pt>
                <c:pt idx="5776">
                  <c:v>19963.708333333332</c:v>
                </c:pt>
                <c:pt idx="5777">
                  <c:v>19963.75</c:v>
                </c:pt>
                <c:pt idx="5778">
                  <c:v>19963.791666666664</c:v>
                </c:pt>
                <c:pt idx="5779">
                  <c:v>19963.833333333332</c:v>
                </c:pt>
                <c:pt idx="5780">
                  <c:v>19963.875</c:v>
                </c:pt>
                <c:pt idx="5781">
                  <c:v>19963.916666666664</c:v>
                </c:pt>
                <c:pt idx="5782">
                  <c:v>19963.958333333332</c:v>
                </c:pt>
                <c:pt idx="5783">
                  <c:v>19964</c:v>
                </c:pt>
                <c:pt idx="5784">
                  <c:v>19964.041666666664</c:v>
                </c:pt>
                <c:pt idx="5785">
                  <c:v>19964.083333333332</c:v>
                </c:pt>
                <c:pt idx="5786">
                  <c:v>19964.125</c:v>
                </c:pt>
                <c:pt idx="5787">
                  <c:v>19964.166666666664</c:v>
                </c:pt>
                <c:pt idx="5788">
                  <c:v>19964.208333333332</c:v>
                </c:pt>
                <c:pt idx="5789">
                  <c:v>19964.25</c:v>
                </c:pt>
                <c:pt idx="5790">
                  <c:v>19964.291666666664</c:v>
                </c:pt>
                <c:pt idx="5791">
                  <c:v>19964.333333333332</c:v>
                </c:pt>
                <c:pt idx="5792">
                  <c:v>19964.375</c:v>
                </c:pt>
                <c:pt idx="5793">
                  <c:v>19964.416666666664</c:v>
                </c:pt>
                <c:pt idx="5794">
                  <c:v>19964.458333333332</c:v>
                </c:pt>
                <c:pt idx="5795">
                  <c:v>19964.5</c:v>
                </c:pt>
                <c:pt idx="5796">
                  <c:v>19964.541666666664</c:v>
                </c:pt>
                <c:pt idx="5797">
                  <c:v>19964.583333333332</c:v>
                </c:pt>
                <c:pt idx="5798">
                  <c:v>19964.625</c:v>
                </c:pt>
                <c:pt idx="5799">
                  <c:v>19964.666666666664</c:v>
                </c:pt>
                <c:pt idx="5800">
                  <c:v>19964.708333333332</c:v>
                </c:pt>
                <c:pt idx="5801">
                  <c:v>19964.75</c:v>
                </c:pt>
                <c:pt idx="5802">
                  <c:v>19964.791666666664</c:v>
                </c:pt>
                <c:pt idx="5803">
                  <c:v>19964.833333333332</c:v>
                </c:pt>
                <c:pt idx="5804">
                  <c:v>19964.875</c:v>
                </c:pt>
                <c:pt idx="5805">
                  <c:v>19964.916666666664</c:v>
                </c:pt>
                <c:pt idx="5806">
                  <c:v>19964.958333333332</c:v>
                </c:pt>
                <c:pt idx="5807">
                  <c:v>19965</c:v>
                </c:pt>
                <c:pt idx="5808">
                  <c:v>19965.041666666664</c:v>
                </c:pt>
                <c:pt idx="5809">
                  <c:v>19965.083333333332</c:v>
                </c:pt>
                <c:pt idx="5810">
                  <c:v>19965.125</c:v>
                </c:pt>
                <c:pt idx="5811">
                  <c:v>19965.166666666664</c:v>
                </c:pt>
                <c:pt idx="5812">
                  <c:v>19965.208333333332</c:v>
                </c:pt>
                <c:pt idx="5813">
                  <c:v>19965.25</c:v>
                </c:pt>
                <c:pt idx="5814">
                  <c:v>19965.291666666664</c:v>
                </c:pt>
                <c:pt idx="5815">
                  <c:v>19965.333333333332</c:v>
                </c:pt>
                <c:pt idx="5816">
                  <c:v>19965.375</c:v>
                </c:pt>
                <c:pt idx="5817">
                  <c:v>19965.416666666664</c:v>
                </c:pt>
                <c:pt idx="5818">
                  <c:v>19965.458333333332</c:v>
                </c:pt>
                <c:pt idx="5819">
                  <c:v>19965.5</c:v>
                </c:pt>
                <c:pt idx="5820">
                  <c:v>19965.541666666664</c:v>
                </c:pt>
                <c:pt idx="5821">
                  <c:v>19965.583333333332</c:v>
                </c:pt>
                <c:pt idx="5822">
                  <c:v>19965.625</c:v>
                </c:pt>
                <c:pt idx="5823">
                  <c:v>19965.666666666664</c:v>
                </c:pt>
                <c:pt idx="5824">
                  <c:v>19965.708333333332</c:v>
                </c:pt>
                <c:pt idx="5825">
                  <c:v>19965.75</c:v>
                </c:pt>
                <c:pt idx="5826">
                  <c:v>19965.791666666664</c:v>
                </c:pt>
                <c:pt idx="5827">
                  <c:v>19965.833333333332</c:v>
                </c:pt>
                <c:pt idx="5828">
                  <c:v>19965.875</c:v>
                </c:pt>
                <c:pt idx="5829">
                  <c:v>19965.916666666664</c:v>
                </c:pt>
                <c:pt idx="5830">
                  <c:v>19965.958333333332</c:v>
                </c:pt>
                <c:pt idx="5831">
                  <c:v>19966</c:v>
                </c:pt>
                <c:pt idx="5832">
                  <c:v>19966.041666666664</c:v>
                </c:pt>
                <c:pt idx="5833">
                  <c:v>19966.083333333332</c:v>
                </c:pt>
                <c:pt idx="5834">
                  <c:v>19966.125</c:v>
                </c:pt>
                <c:pt idx="5835">
                  <c:v>19966.166666666664</c:v>
                </c:pt>
                <c:pt idx="5836">
                  <c:v>19966.208333333332</c:v>
                </c:pt>
                <c:pt idx="5837">
                  <c:v>19966.25</c:v>
                </c:pt>
                <c:pt idx="5838">
                  <c:v>19966.291666666664</c:v>
                </c:pt>
                <c:pt idx="5839">
                  <c:v>19966.333333333332</c:v>
                </c:pt>
                <c:pt idx="5840">
                  <c:v>19966.375</c:v>
                </c:pt>
                <c:pt idx="5841">
                  <c:v>19966.416666666664</c:v>
                </c:pt>
                <c:pt idx="5842">
                  <c:v>19966.458333333332</c:v>
                </c:pt>
                <c:pt idx="5843">
                  <c:v>19966.5</c:v>
                </c:pt>
                <c:pt idx="5844">
                  <c:v>19966.541666666664</c:v>
                </c:pt>
                <c:pt idx="5845">
                  <c:v>19966.583333333332</c:v>
                </c:pt>
                <c:pt idx="5846">
                  <c:v>19966.625</c:v>
                </c:pt>
                <c:pt idx="5847">
                  <c:v>19966.666666666664</c:v>
                </c:pt>
                <c:pt idx="5848">
                  <c:v>19966.708333333332</c:v>
                </c:pt>
                <c:pt idx="5849">
                  <c:v>19966.75</c:v>
                </c:pt>
                <c:pt idx="5850">
                  <c:v>19966.791666666664</c:v>
                </c:pt>
                <c:pt idx="5851">
                  <c:v>19966.833333333332</c:v>
                </c:pt>
                <c:pt idx="5852">
                  <c:v>19966.875</c:v>
                </c:pt>
                <c:pt idx="5853">
                  <c:v>19966.916666666664</c:v>
                </c:pt>
                <c:pt idx="5854">
                  <c:v>19966.958333333332</c:v>
                </c:pt>
                <c:pt idx="5855">
                  <c:v>19967</c:v>
                </c:pt>
                <c:pt idx="5856">
                  <c:v>19967.041666666664</c:v>
                </c:pt>
                <c:pt idx="5857">
                  <c:v>19967.083333333332</c:v>
                </c:pt>
                <c:pt idx="5858">
                  <c:v>19967.125</c:v>
                </c:pt>
                <c:pt idx="5859">
                  <c:v>19967.166666666664</c:v>
                </c:pt>
                <c:pt idx="5860">
                  <c:v>19967.208333333332</c:v>
                </c:pt>
                <c:pt idx="5861">
                  <c:v>19967.25</c:v>
                </c:pt>
                <c:pt idx="5862">
                  <c:v>19967.291666666664</c:v>
                </c:pt>
                <c:pt idx="5863">
                  <c:v>19967.333333333332</c:v>
                </c:pt>
                <c:pt idx="5864">
                  <c:v>19967.375</c:v>
                </c:pt>
                <c:pt idx="5865">
                  <c:v>19967.416666666664</c:v>
                </c:pt>
                <c:pt idx="5866">
                  <c:v>19967.458333333332</c:v>
                </c:pt>
                <c:pt idx="5867">
                  <c:v>19967.5</c:v>
                </c:pt>
                <c:pt idx="5868">
                  <c:v>19967.541666666664</c:v>
                </c:pt>
                <c:pt idx="5869">
                  <c:v>19967.583333333332</c:v>
                </c:pt>
                <c:pt idx="5870">
                  <c:v>19967.625</c:v>
                </c:pt>
                <c:pt idx="5871">
                  <c:v>19967.666666666664</c:v>
                </c:pt>
                <c:pt idx="5872">
                  <c:v>19967.708333333332</c:v>
                </c:pt>
                <c:pt idx="5873">
                  <c:v>19967.75</c:v>
                </c:pt>
                <c:pt idx="5874">
                  <c:v>19967.791666666664</c:v>
                </c:pt>
                <c:pt idx="5875">
                  <c:v>19967.833333333332</c:v>
                </c:pt>
                <c:pt idx="5876">
                  <c:v>19967.875</c:v>
                </c:pt>
                <c:pt idx="5877">
                  <c:v>19967.916666666664</c:v>
                </c:pt>
                <c:pt idx="5878">
                  <c:v>19967.958333333332</c:v>
                </c:pt>
                <c:pt idx="5879">
                  <c:v>19968</c:v>
                </c:pt>
                <c:pt idx="5880">
                  <c:v>19968.041666666664</c:v>
                </c:pt>
                <c:pt idx="5881">
                  <c:v>19968.083333333332</c:v>
                </c:pt>
                <c:pt idx="5882">
                  <c:v>19968.125</c:v>
                </c:pt>
                <c:pt idx="5883">
                  <c:v>19968.166666666664</c:v>
                </c:pt>
                <c:pt idx="5884">
                  <c:v>19968.208333333332</c:v>
                </c:pt>
                <c:pt idx="5885">
                  <c:v>19968.25</c:v>
                </c:pt>
                <c:pt idx="5886">
                  <c:v>19968.291666666664</c:v>
                </c:pt>
                <c:pt idx="5887">
                  <c:v>19968.333333333332</c:v>
                </c:pt>
                <c:pt idx="5888">
                  <c:v>19968.375</c:v>
                </c:pt>
                <c:pt idx="5889">
                  <c:v>19968.416666666664</c:v>
                </c:pt>
                <c:pt idx="5890">
                  <c:v>19968.458333333332</c:v>
                </c:pt>
                <c:pt idx="5891">
                  <c:v>19968.5</c:v>
                </c:pt>
                <c:pt idx="5892">
                  <c:v>19968.541666666664</c:v>
                </c:pt>
                <c:pt idx="5893">
                  <c:v>19968.583333333332</c:v>
                </c:pt>
                <c:pt idx="5894">
                  <c:v>19968.625</c:v>
                </c:pt>
                <c:pt idx="5895">
                  <c:v>19968.666666666664</c:v>
                </c:pt>
                <c:pt idx="5896">
                  <c:v>19968.708333333332</c:v>
                </c:pt>
                <c:pt idx="5897">
                  <c:v>19968.75</c:v>
                </c:pt>
                <c:pt idx="5898">
                  <c:v>19968.791666666664</c:v>
                </c:pt>
                <c:pt idx="5899">
                  <c:v>19968.833333333332</c:v>
                </c:pt>
                <c:pt idx="5900">
                  <c:v>19968.875</c:v>
                </c:pt>
                <c:pt idx="5901">
                  <c:v>19968.916666666664</c:v>
                </c:pt>
                <c:pt idx="5902">
                  <c:v>19968.958333333332</c:v>
                </c:pt>
                <c:pt idx="5903">
                  <c:v>19969</c:v>
                </c:pt>
                <c:pt idx="5904">
                  <c:v>19969.041666666664</c:v>
                </c:pt>
                <c:pt idx="5905">
                  <c:v>19969.083333333332</c:v>
                </c:pt>
                <c:pt idx="5906">
                  <c:v>19969.125</c:v>
                </c:pt>
                <c:pt idx="5907">
                  <c:v>19969.166666666664</c:v>
                </c:pt>
                <c:pt idx="5908">
                  <c:v>19969.208333333332</c:v>
                </c:pt>
                <c:pt idx="5909">
                  <c:v>19969.25</c:v>
                </c:pt>
                <c:pt idx="5910">
                  <c:v>19969.291666666664</c:v>
                </c:pt>
                <c:pt idx="5911">
                  <c:v>19969.333333333332</c:v>
                </c:pt>
                <c:pt idx="5912">
                  <c:v>19969.375</c:v>
                </c:pt>
                <c:pt idx="5913">
                  <c:v>19969.416666666664</c:v>
                </c:pt>
                <c:pt idx="5914">
                  <c:v>19969.458333333332</c:v>
                </c:pt>
                <c:pt idx="5915">
                  <c:v>19969.5</c:v>
                </c:pt>
                <c:pt idx="5916">
                  <c:v>19969.541666666664</c:v>
                </c:pt>
                <c:pt idx="5917">
                  <c:v>19969.583333333332</c:v>
                </c:pt>
                <c:pt idx="5918">
                  <c:v>19969.625</c:v>
                </c:pt>
                <c:pt idx="5919">
                  <c:v>19969.666666666664</c:v>
                </c:pt>
                <c:pt idx="5920">
                  <c:v>19969.708333333332</c:v>
                </c:pt>
                <c:pt idx="5921">
                  <c:v>19969.75</c:v>
                </c:pt>
                <c:pt idx="5922">
                  <c:v>19969.791666666664</c:v>
                </c:pt>
                <c:pt idx="5923">
                  <c:v>19969.833333333332</c:v>
                </c:pt>
                <c:pt idx="5924">
                  <c:v>19969.875</c:v>
                </c:pt>
                <c:pt idx="5925">
                  <c:v>19969.916666666664</c:v>
                </c:pt>
                <c:pt idx="5926">
                  <c:v>19969.958333333332</c:v>
                </c:pt>
                <c:pt idx="5927">
                  <c:v>19970</c:v>
                </c:pt>
                <c:pt idx="5928">
                  <c:v>19970.041666666664</c:v>
                </c:pt>
                <c:pt idx="5929">
                  <c:v>19970.083333333332</c:v>
                </c:pt>
                <c:pt idx="5930">
                  <c:v>19970.125</c:v>
                </c:pt>
                <c:pt idx="5931">
                  <c:v>19970.166666666664</c:v>
                </c:pt>
                <c:pt idx="5932">
                  <c:v>19970.208333333332</c:v>
                </c:pt>
                <c:pt idx="5933">
                  <c:v>19970.25</c:v>
                </c:pt>
                <c:pt idx="5934">
                  <c:v>19970.291666666664</c:v>
                </c:pt>
                <c:pt idx="5935">
                  <c:v>19970.333333333332</c:v>
                </c:pt>
                <c:pt idx="5936">
                  <c:v>19970.375</c:v>
                </c:pt>
                <c:pt idx="5937">
                  <c:v>19970.416666666664</c:v>
                </c:pt>
                <c:pt idx="5938">
                  <c:v>19970.458333333332</c:v>
                </c:pt>
                <c:pt idx="5939">
                  <c:v>19970.5</c:v>
                </c:pt>
                <c:pt idx="5940">
                  <c:v>19970.541666666664</c:v>
                </c:pt>
                <c:pt idx="5941">
                  <c:v>19970.583333333332</c:v>
                </c:pt>
                <c:pt idx="5942">
                  <c:v>19970.625</c:v>
                </c:pt>
                <c:pt idx="5943">
                  <c:v>19970.666666666664</c:v>
                </c:pt>
                <c:pt idx="5944">
                  <c:v>19970.708333333332</c:v>
                </c:pt>
                <c:pt idx="5945">
                  <c:v>19970.75</c:v>
                </c:pt>
                <c:pt idx="5946">
                  <c:v>19970.791666666664</c:v>
                </c:pt>
                <c:pt idx="5947">
                  <c:v>19970.833333333332</c:v>
                </c:pt>
                <c:pt idx="5948">
                  <c:v>19970.875</c:v>
                </c:pt>
                <c:pt idx="5949">
                  <c:v>19970.916666666664</c:v>
                </c:pt>
                <c:pt idx="5950">
                  <c:v>19970.958333333332</c:v>
                </c:pt>
                <c:pt idx="5951">
                  <c:v>19971</c:v>
                </c:pt>
                <c:pt idx="5952">
                  <c:v>19971.041666666664</c:v>
                </c:pt>
                <c:pt idx="5953">
                  <c:v>19971.083333333332</c:v>
                </c:pt>
                <c:pt idx="5954">
                  <c:v>19971.125</c:v>
                </c:pt>
                <c:pt idx="5955">
                  <c:v>19971.166666666664</c:v>
                </c:pt>
                <c:pt idx="5956">
                  <c:v>19971.208333333332</c:v>
                </c:pt>
                <c:pt idx="5957">
                  <c:v>19971.25</c:v>
                </c:pt>
                <c:pt idx="5958">
                  <c:v>19971.291666666664</c:v>
                </c:pt>
                <c:pt idx="5959">
                  <c:v>19971.333333333332</c:v>
                </c:pt>
                <c:pt idx="5960">
                  <c:v>19971.375</c:v>
                </c:pt>
                <c:pt idx="5961">
                  <c:v>19971.416666666664</c:v>
                </c:pt>
                <c:pt idx="5962">
                  <c:v>19971.458333333332</c:v>
                </c:pt>
                <c:pt idx="5963">
                  <c:v>19971.5</c:v>
                </c:pt>
                <c:pt idx="5964">
                  <c:v>19971.541666666664</c:v>
                </c:pt>
                <c:pt idx="5965">
                  <c:v>19971.583333333332</c:v>
                </c:pt>
                <c:pt idx="5966">
                  <c:v>19971.625</c:v>
                </c:pt>
                <c:pt idx="5967">
                  <c:v>19971.666666666664</c:v>
                </c:pt>
                <c:pt idx="5968">
                  <c:v>19971.708333333332</c:v>
                </c:pt>
                <c:pt idx="5969">
                  <c:v>19971.75</c:v>
                </c:pt>
                <c:pt idx="5970">
                  <c:v>19971.791666666664</c:v>
                </c:pt>
                <c:pt idx="5971">
                  <c:v>19971.833333333332</c:v>
                </c:pt>
                <c:pt idx="5972">
                  <c:v>19971.875</c:v>
                </c:pt>
                <c:pt idx="5973">
                  <c:v>19971.916666666664</c:v>
                </c:pt>
                <c:pt idx="5974">
                  <c:v>19971.958333333332</c:v>
                </c:pt>
                <c:pt idx="5975">
                  <c:v>19972</c:v>
                </c:pt>
                <c:pt idx="5976">
                  <c:v>19972.041666666664</c:v>
                </c:pt>
                <c:pt idx="5977">
                  <c:v>19972.083333333332</c:v>
                </c:pt>
                <c:pt idx="5978">
                  <c:v>19972.125</c:v>
                </c:pt>
                <c:pt idx="5979">
                  <c:v>19972.166666666664</c:v>
                </c:pt>
                <c:pt idx="5980">
                  <c:v>19972.208333333332</c:v>
                </c:pt>
                <c:pt idx="5981">
                  <c:v>19972.25</c:v>
                </c:pt>
                <c:pt idx="5982">
                  <c:v>19972.291666666664</c:v>
                </c:pt>
                <c:pt idx="5983">
                  <c:v>19972.333333333332</c:v>
                </c:pt>
                <c:pt idx="5984">
                  <c:v>19972.375</c:v>
                </c:pt>
                <c:pt idx="5985">
                  <c:v>19972.416666666664</c:v>
                </c:pt>
                <c:pt idx="5986">
                  <c:v>19972.458333333332</c:v>
                </c:pt>
                <c:pt idx="5987">
                  <c:v>19972.5</c:v>
                </c:pt>
                <c:pt idx="5988">
                  <c:v>19972.541666666664</c:v>
                </c:pt>
                <c:pt idx="5989">
                  <c:v>19972.583333333332</c:v>
                </c:pt>
                <c:pt idx="5990">
                  <c:v>19972.625</c:v>
                </c:pt>
                <c:pt idx="5991">
                  <c:v>19972.666666666664</c:v>
                </c:pt>
                <c:pt idx="5992">
                  <c:v>19972.708333333332</c:v>
                </c:pt>
                <c:pt idx="5993">
                  <c:v>19972.75</c:v>
                </c:pt>
                <c:pt idx="5994">
                  <c:v>19972.791666666664</c:v>
                </c:pt>
                <c:pt idx="5995">
                  <c:v>19972.833333333332</c:v>
                </c:pt>
                <c:pt idx="5996">
                  <c:v>19972.875</c:v>
                </c:pt>
                <c:pt idx="5997">
                  <c:v>19972.916666666664</c:v>
                </c:pt>
                <c:pt idx="5998">
                  <c:v>19972.958333333332</c:v>
                </c:pt>
                <c:pt idx="5999">
                  <c:v>19973</c:v>
                </c:pt>
                <c:pt idx="6000">
                  <c:v>19973.041666666664</c:v>
                </c:pt>
                <c:pt idx="6001">
                  <c:v>19973.083333333332</c:v>
                </c:pt>
                <c:pt idx="6002">
                  <c:v>19973.125</c:v>
                </c:pt>
                <c:pt idx="6003">
                  <c:v>19973.166666666664</c:v>
                </c:pt>
                <c:pt idx="6004">
                  <c:v>19973.208333333332</c:v>
                </c:pt>
                <c:pt idx="6005">
                  <c:v>19973.25</c:v>
                </c:pt>
                <c:pt idx="6006">
                  <c:v>19973.291666666664</c:v>
                </c:pt>
                <c:pt idx="6007">
                  <c:v>19973.333333333332</c:v>
                </c:pt>
                <c:pt idx="6008">
                  <c:v>19973.375</c:v>
                </c:pt>
                <c:pt idx="6009">
                  <c:v>19973.416666666664</c:v>
                </c:pt>
                <c:pt idx="6010">
                  <c:v>19973.458333333332</c:v>
                </c:pt>
                <c:pt idx="6011">
                  <c:v>19973.5</c:v>
                </c:pt>
                <c:pt idx="6012">
                  <c:v>19973.541666666664</c:v>
                </c:pt>
                <c:pt idx="6013">
                  <c:v>19973.583333333332</c:v>
                </c:pt>
                <c:pt idx="6014">
                  <c:v>19973.625</c:v>
                </c:pt>
                <c:pt idx="6015">
                  <c:v>19973.666666666664</c:v>
                </c:pt>
                <c:pt idx="6016">
                  <c:v>19973.708333333332</c:v>
                </c:pt>
                <c:pt idx="6017">
                  <c:v>19973.75</c:v>
                </c:pt>
                <c:pt idx="6018">
                  <c:v>19973.791666666664</c:v>
                </c:pt>
                <c:pt idx="6019">
                  <c:v>19973.833333333332</c:v>
                </c:pt>
                <c:pt idx="6020">
                  <c:v>19973.875</c:v>
                </c:pt>
                <c:pt idx="6021">
                  <c:v>19973.916666666664</c:v>
                </c:pt>
                <c:pt idx="6022">
                  <c:v>19973.958333333332</c:v>
                </c:pt>
                <c:pt idx="6023">
                  <c:v>19974</c:v>
                </c:pt>
                <c:pt idx="6024">
                  <c:v>19974.041666666664</c:v>
                </c:pt>
                <c:pt idx="6025">
                  <c:v>19974.083333333332</c:v>
                </c:pt>
                <c:pt idx="6026">
                  <c:v>19974.125</c:v>
                </c:pt>
                <c:pt idx="6027">
                  <c:v>19974.166666666664</c:v>
                </c:pt>
                <c:pt idx="6028">
                  <c:v>19974.208333333332</c:v>
                </c:pt>
                <c:pt idx="6029">
                  <c:v>19974.25</c:v>
                </c:pt>
                <c:pt idx="6030">
                  <c:v>19974.291666666664</c:v>
                </c:pt>
                <c:pt idx="6031">
                  <c:v>19974.333333333332</c:v>
                </c:pt>
                <c:pt idx="6032">
                  <c:v>19974.375</c:v>
                </c:pt>
                <c:pt idx="6033">
                  <c:v>19974.416666666664</c:v>
                </c:pt>
                <c:pt idx="6034">
                  <c:v>19974.458333333332</c:v>
                </c:pt>
                <c:pt idx="6035">
                  <c:v>19974.5</c:v>
                </c:pt>
                <c:pt idx="6036">
                  <c:v>19974.541666666664</c:v>
                </c:pt>
                <c:pt idx="6037">
                  <c:v>19974.583333333332</c:v>
                </c:pt>
                <c:pt idx="6038">
                  <c:v>19974.625</c:v>
                </c:pt>
                <c:pt idx="6039">
                  <c:v>19974.666666666664</c:v>
                </c:pt>
                <c:pt idx="6040">
                  <c:v>19974.708333333332</c:v>
                </c:pt>
                <c:pt idx="6041">
                  <c:v>19974.75</c:v>
                </c:pt>
                <c:pt idx="6042">
                  <c:v>19974.791666666664</c:v>
                </c:pt>
                <c:pt idx="6043">
                  <c:v>19974.833333333332</c:v>
                </c:pt>
                <c:pt idx="6044">
                  <c:v>19974.875</c:v>
                </c:pt>
                <c:pt idx="6045">
                  <c:v>19974.916666666664</c:v>
                </c:pt>
                <c:pt idx="6046">
                  <c:v>19974.958333333332</c:v>
                </c:pt>
                <c:pt idx="6047">
                  <c:v>19975</c:v>
                </c:pt>
                <c:pt idx="6048">
                  <c:v>19975.041666666664</c:v>
                </c:pt>
                <c:pt idx="6049">
                  <c:v>19975.083333333332</c:v>
                </c:pt>
                <c:pt idx="6050">
                  <c:v>19975.125</c:v>
                </c:pt>
                <c:pt idx="6051">
                  <c:v>19975.166666666664</c:v>
                </c:pt>
                <c:pt idx="6052">
                  <c:v>19975.208333333332</c:v>
                </c:pt>
                <c:pt idx="6053">
                  <c:v>19975.25</c:v>
                </c:pt>
                <c:pt idx="6054">
                  <c:v>19975.291666666664</c:v>
                </c:pt>
                <c:pt idx="6055">
                  <c:v>19975.333333333332</c:v>
                </c:pt>
                <c:pt idx="6056">
                  <c:v>19975.375</c:v>
                </c:pt>
                <c:pt idx="6057">
                  <c:v>19975.416666666664</c:v>
                </c:pt>
                <c:pt idx="6058">
                  <c:v>19975.458333333332</c:v>
                </c:pt>
                <c:pt idx="6059">
                  <c:v>19975.5</c:v>
                </c:pt>
                <c:pt idx="6060">
                  <c:v>19975.541666666664</c:v>
                </c:pt>
                <c:pt idx="6061">
                  <c:v>19975.583333333332</c:v>
                </c:pt>
                <c:pt idx="6062">
                  <c:v>19975.625</c:v>
                </c:pt>
                <c:pt idx="6063">
                  <c:v>19975.666666666664</c:v>
                </c:pt>
                <c:pt idx="6064">
                  <c:v>19975.708333333332</c:v>
                </c:pt>
                <c:pt idx="6065">
                  <c:v>19975.75</c:v>
                </c:pt>
                <c:pt idx="6066">
                  <c:v>19975.791666666664</c:v>
                </c:pt>
                <c:pt idx="6067">
                  <c:v>19975.833333333332</c:v>
                </c:pt>
                <c:pt idx="6068">
                  <c:v>19975.875</c:v>
                </c:pt>
                <c:pt idx="6069">
                  <c:v>19975.916666666664</c:v>
                </c:pt>
                <c:pt idx="6070">
                  <c:v>19975.958333333332</c:v>
                </c:pt>
                <c:pt idx="6071">
                  <c:v>19976</c:v>
                </c:pt>
                <c:pt idx="6072">
                  <c:v>19976.041666666664</c:v>
                </c:pt>
                <c:pt idx="6073">
                  <c:v>19976.083333333332</c:v>
                </c:pt>
                <c:pt idx="6074">
                  <c:v>19976.125</c:v>
                </c:pt>
                <c:pt idx="6075">
                  <c:v>19976.166666666664</c:v>
                </c:pt>
                <c:pt idx="6076">
                  <c:v>19976.208333333332</c:v>
                </c:pt>
                <c:pt idx="6077">
                  <c:v>19976.25</c:v>
                </c:pt>
                <c:pt idx="6078">
                  <c:v>19976.291666666664</c:v>
                </c:pt>
                <c:pt idx="6079">
                  <c:v>19976.333333333332</c:v>
                </c:pt>
                <c:pt idx="6080">
                  <c:v>19976.375</c:v>
                </c:pt>
                <c:pt idx="6081">
                  <c:v>19976.416666666664</c:v>
                </c:pt>
                <c:pt idx="6082">
                  <c:v>19976.458333333332</c:v>
                </c:pt>
                <c:pt idx="6083">
                  <c:v>19976.5</c:v>
                </c:pt>
                <c:pt idx="6084">
                  <c:v>19976.541666666664</c:v>
                </c:pt>
                <c:pt idx="6085">
                  <c:v>19976.583333333332</c:v>
                </c:pt>
                <c:pt idx="6086">
                  <c:v>19976.625</c:v>
                </c:pt>
                <c:pt idx="6087">
                  <c:v>19976.666666666664</c:v>
                </c:pt>
                <c:pt idx="6088">
                  <c:v>19976.708333333332</c:v>
                </c:pt>
                <c:pt idx="6089">
                  <c:v>19976.75</c:v>
                </c:pt>
                <c:pt idx="6090">
                  <c:v>19976.791666666664</c:v>
                </c:pt>
                <c:pt idx="6091">
                  <c:v>19976.833333333332</c:v>
                </c:pt>
                <c:pt idx="6092">
                  <c:v>19976.875</c:v>
                </c:pt>
                <c:pt idx="6093">
                  <c:v>19976.916666666664</c:v>
                </c:pt>
                <c:pt idx="6094">
                  <c:v>19976.958333333332</c:v>
                </c:pt>
                <c:pt idx="6095">
                  <c:v>19977</c:v>
                </c:pt>
                <c:pt idx="6096">
                  <c:v>19977.041666666664</c:v>
                </c:pt>
                <c:pt idx="6097">
                  <c:v>19977.083333333332</c:v>
                </c:pt>
                <c:pt idx="6098">
                  <c:v>19977.125</c:v>
                </c:pt>
                <c:pt idx="6099">
                  <c:v>19977.166666666664</c:v>
                </c:pt>
                <c:pt idx="6100">
                  <c:v>19977.208333333332</c:v>
                </c:pt>
                <c:pt idx="6101">
                  <c:v>19977.25</c:v>
                </c:pt>
                <c:pt idx="6102">
                  <c:v>19977.291666666664</c:v>
                </c:pt>
                <c:pt idx="6103">
                  <c:v>19977.333333333332</c:v>
                </c:pt>
                <c:pt idx="6104">
                  <c:v>19977.375</c:v>
                </c:pt>
                <c:pt idx="6105">
                  <c:v>19977.416666666664</c:v>
                </c:pt>
                <c:pt idx="6106">
                  <c:v>19977.458333333332</c:v>
                </c:pt>
                <c:pt idx="6107">
                  <c:v>19977.5</c:v>
                </c:pt>
                <c:pt idx="6108">
                  <c:v>19977.541666666664</c:v>
                </c:pt>
                <c:pt idx="6109">
                  <c:v>19977.583333333332</c:v>
                </c:pt>
                <c:pt idx="6110">
                  <c:v>19977.625</c:v>
                </c:pt>
                <c:pt idx="6111">
                  <c:v>19977.666666666664</c:v>
                </c:pt>
                <c:pt idx="6112">
                  <c:v>19977.708333333332</c:v>
                </c:pt>
                <c:pt idx="6113">
                  <c:v>19977.75</c:v>
                </c:pt>
                <c:pt idx="6114">
                  <c:v>19977.791666666664</c:v>
                </c:pt>
                <c:pt idx="6115">
                  <c:v>19977.833333333332</c:v>
                </c:pt>
                <c:pt idx="6116">
                  <c:v>19977.875</c:v>
                </c:pt>
                <c:pt idx="6117">
                  <c:v>19977.916666666664</c:v>
                </c:pt>
                <c:pt idx="6118">
                  <c:v>19977.958333333332</c:v>
                </c:pt>
                <c:pt idx="6119">
                  <c:v>19978</c:v>
                </c:pt>
                <c:pt idx="6120">
                  <c:v>19978.041666666664</c:v>
                </c:pt>
                <c:pt idx="6121">
                  <c:v>19978.083333333332</c:v>
                </c:pt>
                <c:pt idx="6122">
                  <c:v>19978.125</c:v>
                </c:pt>
                <c:pt idx="6123">
                  <c:v>19978.166666666664</c:v>
                </c:pt>
                <c:pt idx="6124">
                  <c:v>19978.208333333332</c:v>
                </c:pt>
                <c:pt idx="6125">
                  <c:v>19978.25</c:v>
                </c:pt>
                <c:pt idx="6126">
                  <c:v>19978.291666666664</c:v>
                </c:pt>
                <c:pt idx="6127">
                  <c:v>19978.333333333332</c:v>
                </c:pt>
                <c:pt idx="6128">
                  <c:v>19978.375</c:v>
                </c:pt>
                <c:pt idx="6129">
                  <c:v>19978.416666666664</c:v>
                </c:pt>
                <c:pt idx="6130">
                  <c:v>19978.458333333332</c:v>
                </c:pt>
                <c:pt idx="6131">
                  <c:v>19978.5</c:v>
                </c:pt>
                <c:pt idx="6132">
                  <c:v>19978.541666666664</c:v>
                </c:pt>
                <c:pt idx="6133">
                  <c:v>19978.583333333332</c:v>
                </c:pt>
                <c:pt idx="6134">
                  <c:v>19978.625</c:v>
                </c:pt>
                <c:pt idx="6135">
                  <c:v>19978.666666666664</c:v>
                </c:pt>
                <c:pt idx="6136">
                  <c:v>19978.708333333332</c:v>
                </c:pt>
                <c:pt idx="6137">
                  <c:v>19978.75</c:v>
                </c:pt>
                <c:pt idx="6138">
                  <c:v>19978.791666666664</c:v>
                </c:pt>
                <c:pt idx="6139">
                  <c:v>19978.833333333332</c:v>
                </c:pt>
                <c:pt idx="6140">
                  <c:v>19978.875</c:v>
                </c:pt>
                <c:pt idx="6141">
                  <c:v>19978.916666666664</c:v>
                </c:pt>
                <c:pt idx="6142">
                  <c:v>19978.958333333332</c:v>
                </c:pt>
                <c:pt idx="6143">
                  <c:v>19979</c:v>
                </c:pt>
                <c:pt idx="6144">
                  <c:v>19979.041666666664</c:v>
                </c:pt>
                <c:pt idx="6145">
                  <c:v>19979.083333333332</c:v>
                </c:pt>
                <c:pt idx="6146">
                  <c:v>19979.125</c:v>
                </c:pt>
                <c:pt idx="6147">
                  <c:v>19979.166666666664</c:v>
                </c:pt>
                <c:pt idx="6148">
                  <c:v>19979.208333333332</c:v>
                </c:pt>
                <c:pt idx="6149">
                  <c:v>19979.25</c:v>
                </c:pt>
                <c:pt idx="6150">
                  <c:v>19979.291666666664</c:v>
                </c:pt>
                <c:pt idx="6151">
                  <c:v>19979.333333333332</c:v>
                </c:pt>
                <c:pt idx="6152">
                  <c:v>19979.375</c:v>
                </c:pt>
                <c:pt idx="6153">
                  <c:v>19979.416666666664</c:v>
                </c:pt>
                <c:pt idx="6154">
                  <c:v>19979.458333333332</c:v>
                </c:pt>
                <c:pt idx="6155">
                  <c:v>19979.5</c:v>
                </c:pt>
                <c:pt idx="6156">
                  <c:v>19979.541666666664</c:v>
                </c:pt>
                <c:pt idx="6157">
                  <c:v>19979.583333333332</c:v>
                </c:pt>
                <c:pt idx="6158">
                  <c:v>19979.625</c:v>
                </c:pt>
                <c:pt idx="6159">
                  <c:v>19979.666666666664</c:v>
                </c:pt>
                <c:pt idx="6160">
                  <c:v>19979.708333333332</c:v>
                </c:pt>
                <c:pt idx="6161">
                  <c:v>19979.75</c:v>
                </c:pt>
                <c:pt idx="6162">
                  <c:v>19979.791666666664</c:v>
                </c:pt>
                <c:pt idx="6163">
                  <c:v>19979.833333333332</c:v>
                </c:pt>
                <c:pt idx="6164">
                  <c:v>19979.875</c:v>
                </c:pt>
                <c:pt idx="6165">
                  <c:v>19979.916666666664</c:v>
                </c:pt>
                <c:pt idx="6166">
                  <c:v>19979.958333333332</c:v>
                </c:pt>
                <c:pt idx="6167">
                  <c:v>19980</c:v>
                </c:pt>
                <c:pt idx="6168">
                  <c:v>19980.041666666664</c:v>
                </c:pt>
                <c:pt idx="6169">
                  <c:v>19980.083333333332</c:v>
                </c:pt>
                <c:pt idx="6170">
                  <c:v>19980.125</c:v>
                </c:pt>
                <c:pt idx="6171">
                  <c:v>19980.166666666664</c:v>
                </c:pt>
                <c:pt idx="6172">
                  <c:v>19980.208333333332</c:v>
                </c:pt>
                <c:pt idx="6173">
                  <c:v>19980.25</c:v>
                </c:pt>
                <c:pt idx="6174">
                  <c:v>19980.291666666664</c:v>
                </c:pt>
                <c:pt idx="6175">
                  <c:v>19980.333333333332</c:v>
                </c:pt>
                <c:pt idx="6176">
                  <c:v>19980.375</c:v>
                </c:pt>
                <c:pt idx="6177">
                  <c:v>19980.416666666664</c:v>
                </c:pt>
                <c:pt idx="6178">
                  <c:v>19980.458333333332</c:v>
                </c:pt>
                <c:pt idx="6179">
                  <c:v>19980.5</c:v>
                </c:pt>
                <c:pt idx="6180">
                  <c:v>19980.541666666664</c:v>
                </c:pt>
                <c:pt idx="6181">
                  <c:v>19980.583333333332</c:v>
                </c:pt>
                <c:pt idx="6182">
                  <c:v>19980.625</c:v>
                </c:pt>
                <c:pt idx="6183">
                  <c:v>19980.666666666664</c:v>
                </c:pt>
                <c:pt idx="6184">
                  <c:v>19980.708333333332</c:v>
                </c:pt>
                <c:pt idx="6185">
                  <c:v>19980.75</c:v>
                </c:pt>
                <c:pt idx="6186">
                  <c:v>19980.791666666664</c:v>
                </c:pt>
                <c:pt idx="6187">
                  <c:v>19980.833333333332</c:v>
                </c:pt>
                <c:pt idx="6188">
                  <c:v>19980.875</c:v>
                </c:pt>
                <c:pt idx="6189">
                  <c:v>19980.916666666664</c:v>
                </c:pt>
                <c:pt idx="6190">
                  <c:v>19980.958333333332</c:v>
                </c:pt>
                <c:pt idx="6191">
                  <c:v>19981</c:v>
                </c:pt>
                <c:pt idx="6192">
                  <c:v>19981.041666666664</c:v>
                </c:pt>
                <c:pt idx="6193">
                  <c:v>19981.083333333332</c:v>
                </c:pt>
                <c:pt idx="6194">
                  <c:v>19981.125</c:v>
                </c:pt>
                <c:pt idx="6195">
                  <c:v>19981.166666666664</c:v>
                </c:pt>
                <c:pt idx="6196">
                  <c:v>19981.208333333332</c:v>
                </c:pt>
                <c:pt idx="6197">
                  <c:v>19981.25</c:v>
                </c:pt>
                <c:pt idx="6198">
                  <c:v>19981.291666666664</c:v>
                </c:pt>
                <c:pt idx="6199">
                  <c:v>19981.333333333332</c:v>
                </c:pt>
                <c:pt idx="6200">
                  <c:v>19981.375</c:v>
                </c:pt>
                <c:pt idx="6201">
                  <c:v>19981.416666666664</c:v>
                </c:pt>
                <c:pt idx="6202">
                  <c:v>19981.458333333332</c:v>
                </c:pt>
                <c:pt idx="6203">
                  <c:v>19981.5</c:v>
                </c:pt>
                <c:pt idx="6204">
                  <c:v>19981.541666666664</c:v>
                </c:pt>
                <c:pt idx="6205">
                  <c:v>19981.583333333332</c:v>
                </c:pt>
                <c:pt idx="6206">
                  <c:v>19981.625</c:v>
                </c:pt>
                <c:pt idx="6207">
                  <c:v>19981.666666666664</c:v>
                </c:pt>
                <c:pt idx="6208">
                  <c:v>19981.708333333332</c:v>
                </c:pt>
                <c:pt idx="6209">
                  <c:v>19981.75</c:v>
                </c:pt>
                <c:pt idx="6210">
                  <c:v>19981.791666666664</c:v>
                </c:pt>
                <c:pt idx="6211">
                  <c:v>19981.833333333332</c:v>
                </c:pt>
                <c:pt idx="6212">
                  <c:v>19981.875</c:v>
                </c:pt>
                <c:pt idx="6213">
                  <c:v>19981.916666666664</c:v>
                </c:pt>
                <c:pt idx="6214">
                  <c:v>19981.958333333332</c:v>
                </c:pt>
                <c:pt idx="6215">
                  <c:v>19982</c:v>
                </c:pt>
                <c:pt idx="6216">
                  <c:v>19982.041666666664</c:v>
                </c:pt>
                <c:pt idx="6217">
                  <c:v>19982.083333333332</c:v>
                </c:pt>
                <c:pt idx="6218">
                  <c:v>19982.125</c:v>
                </c:pt>
                <c:pt idx="6219">
                  <c:v>19982.166666666664</c:v>
                </c:pt>
                <c:pt idx="6220">
                  <c:v>19982.208333333332</c:v>
                </c:pt>
                <c:pt idx="6221">
                  <c:v>19982.25</c:v>
                </c:pt>
                <c:pt idx="6222">
                  <c:v>19982.291666666664</c:v>
                </c:pt>
                <c:pt idx="6223">
                  <c:v>19982.333333333332</c:v>
                </c:pt>
                <c:pt idx="6224">
                  <c:v>19982.375</c:v>
                </c:pt>
                <c:pt idx="6225">
                  <c:v>19982.416666666664</c:v>
                </c:pt>
                <c:pt idx="6226">
                  <c:v>19982.458333333332</c:v>
                </c:pt>
                <c:pt idx="6227">
                  <c:v>19982.5</c:v>
                </c:pt>
                <c:pt idx="6228">
                  <c:v>19982.541666666664</c:v>
                </c:pt>
                <c:pt idx="6229">
                  <c:v>19982.583333333332</c:v>
                </c:pt>
                <c:pt idx="6230">
                  <c:v>19982.625</c:v>
                </c:pt>
                <c:pt idx="6231">
                  <c:v>19982.666666666664</c:v>
                </c:pt>
                <c:pt idx="6232">
                  <c:v>19982.708333333332</c:v>
                </c:pt>
                <c:pt idx="6233">
                  <c:v>19982.75</c:v>
                </c:pt>
                <c:pt idx="6234">
                  <c:v>19982.791666666664</c:v>
                </c:pt>
                <c:pt idx="6235">
                  <c:v>19982.833333333332</c:v>
                </c:pt>
                <c:pt idx="6236">
                  <c:v>19982.875</c:v>
                </c:pt>
                <c:pt idx="6237">
                  <c:v>19982.916666666664</c:v>
                </c:pt>
                <c:pt idx="6238">
                  <c:v>19982.958333333332</c:v>
                </c:pt>
                <c:pt idx="6239">
                  <c:v>19983</c:v>
                </c:pt>
                <c:pt idx="6240">
                  <c:v>19983.041666666664</c:v>
                </c:pt>
                <c:pt idx="6241">
                  <c:v>19983.083333333332</c:v>
                </c:pt>
                <c:pt idx="6242">
                  <c:v>19983.125</c:v>
                </c:pt>
                <c:pt idx="6243">
                  <c:v>19983.166666666664</c:v>
                </c:pt>
                <c:pt idx="6244">
                  <c:v>19983.208333333332</c:v>
                </c:pt>
                <c:pt idx="6245">
                  <c:v>19983.25</c:v>
                </c:pt>
                <c:pt idx="6246">
                  <c:v>19983.291666666664</c:v>
                </c:pt>
                <c:pt idx="6247">
                  <c:v>19983.333333333332</c:v>
                </c:pt>
                <c:pt idx="6248">
                  <c:v>19983.375</c:v>
                </c:pt>
                <c:pt idx="6249">
                  <c:v>19983.416666666664</c:v>
                </c:pt>
                <c:pt idx="6250">
                  <c:v>19983.458333333332</c:v>
                </c:pt>
                <c:pt idx="6251">
                  <c:v>19983.5</c:v>
                </c:pt>
                <c:pt idx="6252">
                  <c:v>19983.541666666664</c:v>
                </c:pt>
                <c:pt idx="6253">
                  <c:v>19983.583333333332</c:v>
                </c:pt>
                <c:pt idx="6254">
                  <c:v>19983.625</c:v>
                </c:pt>
                <c:pt idx="6255">
                  <c:v>19983.666666666664</c:v>
                </c:pt>
                <c:pt idx="6256">
                  <c:v>19983.708333333332</c:v>
                </c:pt>
                <c:pt idx="6257">
                  <c:v>19983.75</c:v>
                </c:pt>
                <c:pt idx="6258">
                  <c:v>19983.791666666664</c:v>
                </c:pt>
                <c:pt idx="6259">
                  <c:v>19983.833333333332</c:v>
                </c:pt>
                <c:pt idx="6260">
                  <c:v>19983.875</c:v>
                </c:pt>
                <c:pt idx="6261">
                  <c:v>19983.916666666664</c:v>
                </c:pt>
                <c:pt idx="6262">
                  <c:v>19983.958333333332</c:v>
                </c:pt>
                <c:pt idx="6263">
                  <c:v>19984</c:v>
                </c:pt>
                <c:pt idx="6264">
                  <c:v>19984.041666666664</c:v>
                </c:pt>
                <c:pt idx="6265">
                  <c:v>19984.083333333332</c:v>
                </c:pt>
                <c:pt idx="6266">
                  <c:v>19984.125</c:v>
                </c:pt>
                <c:pt idx="6267">
                  <c:v>19984.166666666664</c:v>
                </c:pt>
                <c:pt idx="6268">
                  <c:v>19984.208333333332</c:v>
                </c:pt>
                <c:pt idx="6269">
                  <c:v>19984.25</c:v>
                </c:pt>
                <c:pt idx="6270">
                  <c:v>19984.291666666664</c:v>
                </c:pt>
                <c:pt idx="6271">
                  <c:v>19984.333333333332</c:v>
                </c:pt>
                <c:pt idx="6272">
                  <c:v>19984.375</c:v>
                </c:pt>
                <c:pt idx="6273">
                  <c:v>19984.416666666664</c:v>
                </c:pt>
                <c:pt idx="6274">
                  <c:v>19984.458333333332</c:v>
                </c:pt>
                <c:pt idx="6275">
                  <c:v>19984.5</c:v>
                </c:pt>
                <c:pt idx="6276">
                  <c:v>19984.541666666664</c:v>
                </c:pt>
                <c:pt idx="6277">
                  <c:v>19984.583333333332</c:v>
                </c:pt>
                <c:pt idx="6278">
                  <c:v>19984.625</c:v>
                </c:pt>
                <c:pt idx="6279">
                  <c:v>19984.666666666664</c:v>
                </c:pt>
                <c:pt idx="6280">
                  <c:v>19984.708333333332</c:v>
                </c:pt>
                <c:pt idx="6281">
                  <c:v>19984.75</c:v>
                </c:pt>
                <c:pt idx="6282">
                  <c:v>19984.791666666664</c:v>
                </c:pt>
                <c:pt idx="6283">
                  <c:v>19984.833333333332</c:v>
                </c:pt>
                <c:pt idx="6284">
                  <c:v>19984.875</c:v>
                </c:pt>
                <c:pt idx="6285">
                  <c:v>19984.916666666664</c:v>
                </c:pt>
                <c:pt idx="6286">
                  <c:v>19984.958333333332</c:v>
                </c:pt>
                <c:pt idx="6287">
                  <c:v>19985</c:v>
                </c:pt>
                <c:pt idx="6288">
                  <c:v>19985.041666666664</c:v>
                </c:pt>
                <c:pt idx="6289">
                  <c:v>19985.083333333332</c:v>
                </c:pt>
                <c:pt idx="6290">
                  <c:v>19985.125</c:v>
                </c:pt>
                <c:pt idx="6291">
                  <c:v>19985.166666666664</c:v>
                </c:pt>
                <c:pt idx="6292">
                  <c:v>19985.208333333332</c:v>
                </c:pt>
                <c:pt idx="6293">
                  <c:v>19985.25</c:v>
                </c:pt>
                <c:pt idx="6294">
                  <c:v>19985.291666666664</c:v>
                </c:pt>
                <c:pt idx="6295">
                  <c:v>19985.333333333332</c:v>
                </c:pt>
                <c:pt idx="6296">
                  <c:v>19985.375</c:v>
                </c:pt>
                <c:pt idx="6297">
                  <c:v>19985.416666666664</c:v>
                </c:pt>
                <c:pt idx="6298">
                  <c:v>19985.458333333332</c:v>
                </c:pt>
                <c:pt idx="6299">
                  <c:v>19985.5</c:v>
                </c:pt>
                <c:pt idx="6300">
                  <c:v>19985.541666666664</c:v>
                </c:pt>
                <c:pt idx="6301">
                  <c:v>19985.583333333332</c:v>
                </c:pt>
                <c:pt idx="6302">
                  <c:v>19985.625</c:v>
                </c:pt>
                <c:pt idx="6303">
                  <c:v>19985.666666666664</c:v>
                </c:pt>
                <c:pt idx="6304">
                  <c:v>19985.708333333332</c:v>
                </c:pt>
                <c:pt idx="6305">
                  <c:v>19985.75</c:v>
                </c:pt>
                <c:pt idx="6306">
                  <c:v>19985.791666666664</c:v>
                </c:pt>
                <c:pt idx="6307">
                  <c:v>19985.833333333332</c:v>
                </c:pt>
                <c:pt idx="6308">
                  <c:v>19985.875</c:v>
                </c:pt>
                <c:pt idx="6309">
                  <c:v>19985.916666666664</c:v>
                </c:pt>
                <c:pt idx="6310">
                  <c:v>19985.958333333332</c:v>
                </c:pt>
                <c:pt idx="6311">
                  <c:v>19986</c:v>
                </c:pt>
                <c:pt idx="6312">
                  <c:v>19986.041666666664</c:v>
                </c:pt>
                <c:pt idx="6313">
                  <c:v>19986.083333333332</c:v>
                </c:pt>
                <c:pt idx="6314">
                  <c:v>19986.125</c:v>
                </c:pt>
                <c:pt idx="6315">
                  <c:v>19986.166666666664</c:v>
                </c:pt>
                <c:pt idx="6316">
                  <c:v>19986.208333333332</c:v>
                </c:pt>
                <c:pt idx="6317">
                  <c:v>19986.25</c:v>
                </c:pt>
                <c:pt idx="6318">
                  <c:v>19986.291666666664</c:v>
                </c:pt>
                <c:pt idx="6319">
                  <c:v>19986.333333333332</c:v>
                </c:pt>
                <c:pt idx="6320">
                  <c:v>19986.375</c:v>
                </c:pt>
                <c:pt idx="6321">
                  <c:v>19986.416666666664</c:v>
                </c:pt>
                <c:pt idx="6322">
                  <c:v>19986.458333333332</c:v>
                </c:pt>
                <c:pt idx="6323">
                  <c:v>19986.5</c:v>
                </c:pt>
                <c:pt idx="6324">
                  <c:v>19986.541666666664</c:v>
                </c:pt>
                <c:pt idx="6325">
                  <c:v>19986.583333333332</c:v>
                </c:pt>
                <c:pt idx="6326">
                  <c:v>19986.625</c:v>
                </c:pt>
                <c:pt idx="6327">
                  <c:v>19986.666666666664</c:v>
                </c:pt>
                <c:pt idx="6328">
                  <c:v>19986.708333333332</c:v>
                </c:pt>
                <c:pt idx="6329">
                  <c:v>19986.75</c:v>
                </c:pt>
                <c:pt idx="6330">
                  <c:v>19986.791666666664</c:v>
                </c:pt>
                <c:pt idx="6331">
                  <c:v>19986.833333333332</c:v>
                </c:pt>
                <c:pt idx="6332">
                  <c:v>19986.875</c:v>
                </c:pt>
                <c:pt idx="6333">
                  <c:v>19986.916666666664</c:v>
                </c:pt>
                <c:pt idx="6334">
                  <c:v>19986.958333333332</c:v>
                </c:pt>
                <c:pt idx="6335">
                  <c:v>19987</c:v>
                </c:pt>
                <c:pt idx="6336">
                  <c:v>19987.041666666664</c:v>
                </c:pt>
                <c:pt idx="6337">
                  <c:v>19987.083333333332</c:v>
                </c:pt>
                <c:pt idx="6338">
                  <c:v>19987.125</c:v>
                </c:pt>
                <c:pt idx="6339">
                  <c:v>19987.166666666664</c:v>
                </c:pt>
                <c:pt idx="6340">
                  <c:v>19987.208333333332</c:v>
                </c:pt>
                <c:pt idx="6341">
                  <c:v>19987.25</c:v>
                </c:pt>
                <c:pt idx="6342">
                  <c:v>19987.291666666664</c:v>
                </c:pt>
                <c:pt idx="6343">
                  <c:v>19987.333333333332</c:v>
                </c:pt>
                <c:pt idx="6344">
                  <c:v>19987.375</c:v>
                </c:pt>
                <c:pt idx="6345">
                  <c:v>19987.416666666664</c:v>
                </c:pt>
                <c:pt idx="6346">
                  <c:v>19987.458333333332</c:v>
                </c:pt>
                <c:pt idx="6347">
                  <c:v>19987.5</c:v>
                </c:pt>
                <c:pt idx="6348">
                  <c:v>19987.541666666664</c:v>
                </c:pt>
                <c:pt idx="6349">
                  <c:v>19987.583333333332</c:v>
                </c:pt>
                <c:pt idx="6350">
                  <c:v>19987.625</c:v>
                </c:pt>
                <c:pt idx="6351">
                  <c:v>19987.666666666664</c:v>
                </c:pt>
                <c:pt idx="6352">
                  <c:v>19987.708333333332</c:v>
                </c:pt>
                <c:pt idx="6353">
                  <c:v>19987.75</c:v>
                </c:pt>
                <c:pt idx="6354">
                  <c:v>19987.791666666664</c:v>
                </c:pt>
                <c:pt idx="6355">
                  <c:v>19987.833333333332</c:v>
                </c:pt>
                <c:pt idx="6356">
                  <c:v>19987.875</c:v>
                </c:pt>
                <c:pt idx="6357">
                  <c:v>19987.916666666664</c:v>
                </c:pt>
                <c:pt idx="6358">
                  <c:v>19987.958333333332</c:v>
                </c:pt>
                <c:pt idx="6359">
                  <c:v>19988</c:v>
                </c:pt>
                <c:pt idx="6360">
                  <c:v>19988.041666666664</c:v>
                </c:pt>
                <c:pt idx="6361">
                  <c:v>19988.083333333332</c:v>
                </c:pt>
                <c:pt idx="6362">
                  <c:v>19988.125</c:v>
                </c:pt>
                <c:pt idx="6363">
                  <c:v>19988.166666666664</c:v>
                </c:pt>
                <c:pt idx="6364">
                  <c:v>19988.208333333332</c:v>
                </c:pt>
                <c:pt idx="6365">
                  <c:v>19988.25</c:v>
                </c:pt>
                <c:pt idx="6366">
                  <c:v>19988.291666666664</c:v>
                </c:pt>
                <c:pt idx="6367">
                  <c:v>19988.333333333332</c:v>
                </c:pt>
                <c:pt idx="6368">
                  <c:v>19988.375</c:v>
                </c:pt>
                <c:pt idx="6369">
                  <c:v>19988.416666666664</c:v>
                </c:pt>
                <c:pt idx="6370">
                  <c:v>19988.458333333332</c:v>
                </c:pt>
                <c:pt idx="6371">
                  <c:v>19988.5</c:v>
                </c:pt>
                <c:pt idx="6372">
                  <c:v>19988.541666666664</c:v>
                </c:pt>
                <c:pt idx="6373">
                  <c:v>19988.583333333332</c:v>
                </c:pt>
                <c:pt idx="6374">
                  <c:v>19988.625</c:v>
                </c:pt>
                <c:pt idx="6375">
                  <c:v>19988.666666666664</c:v>
                </c:pt>
                <c:pt idx="6376">
                  <c:v>19988.708333333332</c:v>
                </c:pt>
                <c:pt idx="6377">
                  <c:v>19988.75</c:v>
                </c:pt>
                <c:pt idx="6378">
                  <c:v>19988.791666666664</c:v>
                </c:pt>
                <c:pt idx="6379">
                  <c:v>19988.833333333332</c:v>
                </c:pt>
                <c:pt idx="6380">
                  <c:v>19988.875</c:v>
                </c:pt>
                <c:pt idx="6381">
                  <c:v>19988.916666666664</c:v>
                </c:pt>
                <c:pt idx="6382">
                  <c:v>19988.958333333332</c:v>
                </c:pt>
                <c:pt idx="6383">
                  <c:v>19989</c:v>
                </c:pt>
                <c:pt idx="6384">
                  <c:v>19989.041666666664</c:v>
                </c:pt>
                <c:pt idx="6385">
                  <c:v>19989.083333333332</c:v>
                </c:pt>
                <c:pt idx="6386">
                  <c:v>19989.125</c:v>
                </c:pt>
                <c:pt idx="6387">
                  <c:v>19989.166666666664</c:v>
                </c:pt>
                <c:pt idx="6388">
                  <c:v>19989.208333333332</c:v>
                </c:pt>
                <c:pt idx="6389">
                  <c:v>19989.25</c:v>
                </c:pt>
                <c:pt idx="6390">
                  <c:v>19989.291666666664</c:v>
                </c:pt>
                <c:pt idx="6391">
                  <c:v>19989.333333333332</c:v>
                </c:pt>
                <c:pt idx="6392">
                  <c:v>19989.375</c:v>
                </c:pt>
                <c:pt idx="6393">
                  <c:v>19989.416666666664</c:v>
                </c:pt>
                <c:pt idx="6394">
                  <c:v>19989.458333333332</c:v>
                </c:pt>
                <c:pt idx="6395">
                  <c:v>19989.5</c:v>
                </c:pt>
                <c:pt idx="6396">
                  <c:v>19989.541666666664</c:v>
                </c:pt>
                <c:pt idx="6397">
                  <c:v>19989.583333333332</c:v>
                </c:pt>
                <c:pt idx="6398">
                  <c:v>19989.625</c:v>
                </c:pt>
                <c:pt idx="6399">
                  <c:v>19989.666666666664</c:v>
                </c:pt>
                <c:pt idx="6400">
                  <c:v>19989.708333333332</c:v>
                </c:pt>
                <c:pt idx="6401">
                  <c:v>19989.75</c:v>
                </c:pt>
                <c:pt idx="6402">
                  <c:v>19989.791666666664</c:v>
                </c:pt>
                <c:pt idx="6403">
                  <c:v>19989.833333333332</c:v>
                </c:pt>
                <c:pt idx="6404">
                  <c:v>19989.875</c:v>
                </c:pt>
                <c:pt idx="6405">
                  <c:v>19989.916666666664</c:v>
                </c:pt>
                <c:pt idx="6406">
                  <c:v>19989.958333333332</c:v>
                </c:pt>
                <c:pt idx="6407">
                  <c:v>19990</c:v>
                </c:pt>
                <c:pt idx="6408">
                  <c:v>19990.041666666664</c:v>
                </c:pt>
                <c:pt idx="6409">
                  <c:v>19990.083333333332</c:v>
                </c:pt>
                <c:pt idx="6410">
                  <c:v>19990.125</c:v>
                </c:pt>
                <c:pt idx="6411">
                  <c:v>19990.166666666664</c:v>
                </c:pt>
                <c:pt idx="6412">
                  <c:v>19990.208333333332</c:v>
                </c:pt>
                <c:pt idx="6413">
                  <c:v>19990.25</c:v>
                </c:pt>
                <c:pt idx="6414">
                  <c:v>19990.291666666664</c:v>
                </c:pt>
                <c:pt idx="6415">
                  <c:v>19990.333333333332</c:v>
                </c:pt>
                <c:pt idx="6416">
                  <c:v>19990.375</c:v>
                </c:pt>
                <c:pt idx="6417">
                  <c:v>19990.416666666664</c:v>
                </c:pt>
                <c:pt idx="6418">
                  <c:v>19990.458333333332</c:v>
                </c:pt>
                <c:pt idx="6419">
                  <c:v>19990.5</c:v>
                </c:pt>
                <c:pt idx="6420">
                  <c:v>19990.541666666664</c:v>
                </c:pt>
                <c:pt idx="6421">
                  <c:v>19990.583333333332</c:v>
                </c:pt>
                <c:pt idx="6422">
                  <c:v>19990.625</c:v>
                </c:pt>
                <c:pt idx="6423">
                  <c:v>19990.666666666664</c:v>
                </c:pt>
                <c:pt idx="6424">
                  <c:v>19990.708333333332</c:v>
                </c:pt>
                <c:pt idx="6425">
                  <c:v>19990.75</c:v>
                </c:pt>
                <c:pt idx="6426">
                  <c:v>19990.791666666664</c:v>
                </c:pt>
                <c:pt idx="6427">
                  <c:v>19990.833333333332</c:v>
                </c:pt>
                <c:pt idx="6428">
                  <c:v>19990.875</c:v>
                </c:pt>
                <c:pt idx="6429">
                  <c:v>19990.916666666664</c:v>
                </c:pt>
                <c:pt idx="6430">
                  <c:v>19990.958333333332</c:v>
                </c:pt>
                <c:pt idx="6431">
                  <c:v>19991</c:v>
                </c:pt>
                <c:pt idx="6432">
                  <c:v>19991.041666666664</c:v>
                </c:pt>
                <c:pt idx="6433">
                  <c:v>19991.083333333332</c:v>
                </c:pt>
                <c:pt idx="6434">
                  <c:v>19991.125</c:v>
                </c:pt>
                <c:pt idx="6435">
                  <c:v>19991.166666666664</c:v>
                </c:pt>
                <c:pt idx="6436">
                  <c:v>19991.208333333332</c:v>
                </c:pt>
                <c:pt idx="6437">
                  <c:v>19991.25</c:v>
                </c:pt>
                <c:pt idx="6438">
                  <c:v>19991.291666666664</c:v>
                </c:pt>
                <c:pt idx="6439">
                  <c:v>19991.333333333332</c:v>
                </c:pt>
                <c:pt idx="6440">
                  <c:v>19991.375</c:v>
                </c:pt>
                <c:pt idx="6441">
                  <c:v>19991.416666666664</c:v>
                </c:pt>
                <c:pt idx="6442">
                  <c:v>19991.458333333332</c:v>
                </c:pt>
                <c:pt idx="6443">
                  <c:v>19991.5</c:v>
                </c:pt>
                <c:pt idx="6444">
                  <c:v>19991.541666666664</c:v>
                </c:pt>
                <c:pt idx="6445">
                  <c:v>19991.583333333332</c:v>
                </c:pt>
                <c:pt idx="6446">
                  <c:v>19991.625</c:v>
                </c:pt>
                <c:pt idx="6447">
                  <c:v>19991.666666666664</c:v>
                </c:pt>
                <c:pt idx="6448">
                  <c:v>19991.708333333332</c:v>
                </c:pt>
                <c:pt idx="6449">
                  <c:v>19991.75</c:v>
                </c:pt>
                <c:pt idx="6450">
                  <c:v>19991.791666666664</c:v>
                </c:pt>
                <c:pt idx="6451">
                  <c:v>19991.833333333332</c:v>
                </c:pt>
                <c:pt idx="6452">
                  <c:v>19991.875</c:v>
                </c:pt>
                <c:pt idx="6453">
                  <c:v>19991.916666666664</c:v>
                </c:pt>
                <c:pt idx="6454">
                  <c:v>19991.958333333332</c:v>
                </c:pt>
                <c:pt idx="6455">
                  <c:v>19992</c:v>
                </c:pt>
                <c:pt idx="6456">
                  <c:v>19992.041666666664</c:v>
                </c:pt>
                <c:pt idx="6457">
                  <c:v>19992.083333333332</c:v>
                </c:pt>
                <c:pt idx="6458">
                  <c:v>19992.125</c:v>
                </c:pt>
                <c:pt idx="6459">
                  <c:v>19992.166666666664</c:v>
                </c:pt>
                <c:pt idx="6460">
                  <c:v>19992.208333333332</c:v>
                </c:pt>
                <c:pt idx="6461">
                  <c:v>19992.25</c:v>
                </c:pt>
                <c:pt idx="6462">
                  <c:v>19992.291666666664</c:v>
                </c:pt>
                <c:pt idx="6463">
                  <c:v>19992.333333333332</c:v>
                </c:pt>
                <c:pt idx="6464">
                  <c:v>19992.375</c:v>
                </c:pt>
                <c:pt idx="6465">
                  <c:v>19992.416666666664</c:v>
                </c:pt>
                <c:pt idx="6466">
                  <c:v>19992.458333333332</c:v>
                </c:pt>
                <c:pt idx="6467">
                  <c:v>19992.5</c:v>
                </c:pt>
                <c:pt idx="6468">
                  <c:v>19992.541666666664</c:v>
                </c:pt>
                <c:pt idx="6469">
                  <c:v>19992.583333333332</c:v>
                </c:pt>
                <c:pt idx="6470">
                  <c:v>19992.625</c:v>
                </c:pt>
                <c:pt idx="6471">
                  <c:v>19992.666666666664</c:v>
                </c:pt>
                <c:pt idx="6472">
                  <c:v>19992.708333333332</c:v>
                </c:pt>
                <c:pt idx="6473">
                  <c:v>19992.75</c:v>
                </c:pt>
                <c:pt idx="6474">
                  <c:v>19992.791666666664</c:v>
                </c:pt>
                <c:pt idx="6475">
                  <c:v>19992.833333333332</c:v>
                </c:pt>
                <c:pt idx="6476">
                  <c:v>19992.875</c:v>
                </c:pt>
                <c:pt idx="6477">
                  <c:v>19992.916666666664</c:v>
                </c:pt>
                <c:pt idx="6478">
                  <c:v>19992.958333333332</c:v>
                </c:pt>
                <c:pt idx="6479">
                  <c:v>19993</c:v>
                </c:pt>
                <c:pt idx="6480">
                  <c:v>19993.041666666664</c:v>
                </c:pt>
                <c:pt idx="6481">
                  <c:v>19993.083333333332</c:v>
                </c:pt>
                <c:pt idx="6482">
                  <c:v>19993.125</c:v>
                </c:pt>
                <c:pt idx="6483">
                  <c:v>19993.166666666664</c:v>
                </c:pt>
                <c:pt idx="6484">
                  <c:v>19993.208333333332</c:v>
                </c:pt>
                <c:pt idx="6485">
                  <c:v>19993.25</c:v>
                </c:pt>
                <c:pt idx="6486">
                  <c:v>19993.291666666664</c:v>
                </c:pt>
                <c:pt idx="6487">
                  <c:v>19993.333333333332</c:v>
                </c:pt>
                <c:pt idx="6488">
                  <c:v>19993.375</c:v>
                </c:pt>
                <c:pt idx="6489">
                  <c:v>19993.416666666664</c:v>
                </c:pt>
                <c:pt idx="6490">
                  <c:v>19993.458333333332</c:v>
                </c:pt>
                <c:pt idx="6491">
                  <c:v>19993.5</c:v>
                </c:pt>
                <c:pt idx="6492">
                  <c:v>19993.541666666664</c:v>
                </c:pt>
                <c:pt idx="6493">
                  <c:v>19993.583333333332</c:v>
                </c:pt>
                <c:pt idx="6494">
                  <c:v>19993.625</c:v>
                </c:pt>
                <c:pt idx="6495">
                  <c:v>19993.666666666664</c:v>
                </c:pt>
                <c:pt idx="6496">
                  <c:v>19993.708333333332</c:v>
                </c:pt>
                <c:pt idx="6497">
                  <c:v>19993.75</c:v>
                </c:pt>
                <c:pt idx="6498">
                  <c:v>19993.791666666664</c:v>
                </c:pt>
                <c:pt idx="6499">
                  <c:v>19993.833333333332</c:v>
                </c:pt>
                <c:pt idx="6500">
                  <c:v>19993.875</c:v>
                </c:pt>
                <c:pt idx="6501">
                  <c:v>19993.916666666664</c:v>
                </c:pt>
                <c:pt idx="6502">
                  <c:v>19993.958333333332</c:v>
                </c:pt>
                <c:pt idx="6503">
                  <c:v>19994</c:v>
                </c:pt>
                <c:pt idx="6504">
                  <c:v>19994.041666666664</c:v>
                </c:pt>
                <c:pt idx="6505">
                  <c:v>19994.083333333332</c:v>
                </c:pt>
                <c:pt idx="6506">
                  <c:v>19994.125</c:v>
                </c:pt>
                <c:pt idx="6507">
                  <c:v>19994.166666666664</c:v>
                </c:pt>
                <c:pt idx="6508">
                  <c:v>19994.208333333332</c:v>
                </c:pt>
                <c:pt idx="6509">
                  <c:v>19994.25</c:v>
                </c:pt>
                <c:pt idx="6510">
                  <c:v>19994.291666666664</c:v>
                </c:pt>
                <c:pt idx="6511">
                  <c:v>19994.333333333332</c:v>
                </c:pt>
                <c:pt idx="6512">
                  <c:v>19994.375</c:v>
                </c:pt>
                <c:pt idx="6513">
                  <c:v>19994.416666666664</c:v>
                </c:pt>
                <c:pt idx="6514">
                  <c:v>19994.458333333332</c:v>
                </c:pt>
                <c:pt idx="6515">
                  <c:v>19994.5</c:v>
                </c:pt>
                <c:pt idx="6516">
                  <c:v>19994.541666666664</c:v>
                </c:pt>
                <c:pt idx="6517">
                  <c:v>19994.583333333332</c:v>
                </c:pt>
                <c:pt idx="6518">
                  <c:v>19994.625</c:v>
                </c:pt>
                <c:pt idx="6519">
                  <c:v>19994.666666666664</c:v>
                </c:pt>
                <c:pt idx="6520">
                  <c:v>19994.708333333332</c:v>
                </c:pt>
                <c:pt idx="6521">
                  <c:v>19994.75</c:v>
                </c:pt>
                <c:pt idx="6522">
                  <c:v>19994.791666666664</c:v>
                </c:pt>
                <c:pt idx="6523">
                  <c:v>19994.833333333332</c:v>
                </c:pt>
                <c:pt idx="6524">
                  <c:v>19994.875</c:v>
                </c:pt>
                <c:pt idx="6525">
                  <c:v>19994.916666666664</c:v>
                </c:pt>
                <c:pt idx="6526">
                  <c:v>19994.958333333332</c:v>
                </c:pt>
                <c:pt idx="6527">
                  <c:v>19995</c:v>
                </c:pt>
                <c:pt idx="6528">
                  <c:v>19995.041666666664</c:v>
                </c:pt>
                <c:pt idx="6529">
                  <c:v>19995.083333333332</c:v>
                </c:pt>
                <c:pt idx="6530">
                  <c:v>19995.125</c:v>
                </c:pt>
                <c:pt idx="6531">
                  <c:v>19995.166666666664</c:v>
                </c:pt>
                <c:pt idx="6532">
                  <c:v>19995.208333333332</c:v>
                </c:pt>
                <c:pt idx="6533">
                  <c:v>19995.25</c:v>
                </c:pt>
                <c:pt idx="6534">
                  <c:v>19995.291666666664</c:v>
                </c:pt>
                <c:pt idx="6535">
                  <c:v>19995.333333333332</c:v>
                </c:pt>
                <c:pt idx="6536">
                  <c:v>19995.375</c:v>
                </c:pt>
                <c:pt idx="6537">
                  <c:v>19995.416666666664</c:v>
                </c:pt>
                <c:pt idx="6538">
                  <c:v>19995.458333333332</c:v>
                </c:pt>
                <c:pt idx="6539">
                  <c:v>19995.5</c:v>
                </c:pt>
                <c:pt idx="6540">
                  <c:v>19995.541666666664</c:v>
                </c:pt>
                <c:pt idx="6541">
                  <c:v>19995.583333333332</c:v>
                </c:pt>
                <c:pt idx="6542">
                  <c:v>19995.625</c:v>
                </c:pt>
                <c:pt idx="6543">
                  <c:v>19995.666666666664</c:v>
                </c:pt>
                <c:pt idx="6544">
                  <c:v>19995.708333333332</c:v>
                </c:pt>
                <c:pt idx="6545">
                  <c:v>19995.75</c:v>
                </c:pt>
                <c:pt idx="6546">
                  <c:v>19995.791666666664</c:v>
                </c:pt>
                <c:pt idx="6547">
                  <c:v>19995.833333333332</c:v>
                </c:pt>
                <c:pt idx="6548">
                  <c:v>19995.875</c:v>
                </c:pt>
                <c:pt idx="6549">
                  <c:v>19995.916666666664</c:v>
                </c:pt>
                <c:pt idx="6550">
                  <c:v>19995.958333333332</c:v>
                </c:pt>
                <c:pt idx="6551">
                  <c:v>19996</c:v>
                </c:pt>
                <c:pt idx="6552">
                  <c:v>19996.041666666664</c:v>
                </c:pt>
                <c:pt idx="6553">
                  <c:v>19996.083333333332</c:v>
                </c:pt>
                <c:pt idx="6554">
                  <c:v>19996.125</c:v>
                </c:pt>
                <c:pt idx="6555">
                  <c:v>19996.166666666664</c:v>
                </c:pt>
                <c:pt idx="6556">
                  <c:v>19996.208333333332</c:v>
                </c:pt>
                <c:pt idx="6557">
                  <c:v>19996.25</c:v>
                </c:pt>
                <c:pt idx="6558">
                  <c:v>19996.291666666664</c:v>
                </c:pt>
                <c:pt idx="6559">
                  <c:v>19996.333333333332</c:v>
                </c:pt>
                <c:pt idx="6560">
                  <c:v>19996.375</c:v>
                </c:pt>
                <c:pt idx="6561">
                  <c:v>19996.416666666664</c:v>
                </c:pt>
                <c:pt idx="6562">
                  <c:v>19996.458333333332</c:v>
                </c:pt>
                <c:pt idx="6563">
                  <c:v>19996.5</c:v>
                </c:pt>
                <c:pt idx="6564">
                  <c:v>19996.541666666664</c:v>
                </c:pt>
                <c:pt idx="6565">
                  <c:v>19996.583333333332</c:v>
                </c:pt>
                <c:pt idx="6566">
                  <c:v>19996.625</c:v>
                </c:pt>
                <c:pt idx="6567">
                  <c:v>19996.666666666664</c:v>
                </c:pt>
                <c:pt idx="6568">
                  <c:v>19996.708333333332</c:v>
                </c:pt>
                <c:pt idx="6569">
                  <c:v>19996.75</c:v>
                </c:pt>
                <c:pt idx="6570">
                  <c:v>19996.791666666664</c:v>
                </c:pt>
                <c:pt idx="6571">
                  <c:v>19996.833333333332</c:v>
                </c:pt>
                <c:pt idx="6572">
                  <c:v>19996.875</c:v>
                </c:pt>
                <c:pt idx="6573">
                  <c:v>19996.916666666664</c:v>
                </c:pt>
                <c:pt idx="6574">
                  <c:v>19996.958333333332</c:v>
                </c:pt>
                <c:pt idx="6575">
                  <c:v>19997</c:v>
                </c:pt>
                <c:pt idx="6576">
                  <c:v>19997.041666666664</c:v>
                </c:pt>
                <c:pt idx="6577">
                  <c:v>19997.083333333332</c:v>
                </c:pt>
                <c:pt idx="6578">
                  <c:v>19997.125</c:v>
                </c:pt>
                <c:pt idx="6579">
                  <c:v>19997.166666666664</c:v>
                </c:pt>
                <c:pt idx="6580">
                  <c:v>19997.208333333332</c:v>
                </c:pt>
                <c:pt idx="6581">
                  <c:v>19997.25</c:v>
                </c:pt>
                <c:pt idx="6582">
                  <c:v>19997.291666666664</c:v>
                </c:pt>
                <c:pt idx="6583">
                  <c:v>19997.333333333332</c:v>
                </c:pt>
                <c:pt idx="6584">
                  <c:v>19997.375</c:v>
                </c:pt>
                <c:pt idx="6585">
                  <c:v>19997.416666666664</c:v>
                </c:pt>
                <c:pt idx="6586">
                  <c:v>19997.458333333332</c:v>
                </c:pt>
                <c:pt idx="6587">
                  <c:v>19997.5</c:v>
                </c:pt>
                <c:pt idx="6588">
                  <c:v>19997.541666666664</c:v>
                </c:pt>
                <c:pt idx="6589">
                  <c:v>19997.583333333332</c:v>
                </c:pt>
                <c:pt idx="6590">
                  <c:v>19997.625</c:v>
                </c:pt>
                <c:pt idx="6591">
                  <c:v>19997.666666666664</c:v>
                </c:pt>
                <c:pt idx="6592">
                  <c:v>19997.708333333332</c:v>
                </c:pt>
                <c:pt idx="6593">
                  <c:v>19997.75</c:v>
                </c:pt>
                <c:pt idx="6594">
                  <c:v>19997.791666666664</c:v>
                </c:pt>
                <c:pt idx="6595">
                  <c:v>19997.833333333332</c:v>
                </c:pt>
                <c:pt idx="6596">
                  <c:v>19997.875</c:v>
                </c:pt>
                <c:pt idx="6597">
                  <c:v>19997.916666666664</c:v>
                </c:pt>
                <c:pt idx="6598">
                  <c:v>19997.958333333332</c:v>
                </c:pt>
                <c:pt idx="6599">
                  <c:v>19998</c:v>
                </c:pt>
                <c:pt idx="6600">
                  <c:v>19998.041666666664</c:v>
                </c:pt>
                <c:pt idx="6601">
                  <c:v>19998.083333333332</c:v>
                </c:pt>
                <c:pt idx="6602">
                  <c:v>19998.125</c:v>
                </c:pt>
                <c:pt idx="6603">
                  <c:v>19998.166666666664</c:v>
                </c:pt>
                <c:pt idx="6604">
                  <c:v>19998.208333333332</c:v>
                </c:pt>
                <c:pt idx="6605">
                  <c:v>19998.25</c:v>
                </c:pt>
                <c:pt idx="6606">
                  <c:v>19998.291666666664</c:v>
                </c:pt>
                <c:pt idx="6607">
                  <c:v>19998.333333333332</c:v>
                </c:pt>
                <c:pt idx="6608">
                  <c:v>19998.375</c:v>
                </c:pt>
                <c:pt idx="6609">
                  <c:v>19998.416666666664</c:v>
                </c:pt>
                <c:pt idx="6610">
                  <c:v>19998.458333333332</c:v>
                </c:pt>
                <c:pt idx="6611">
                  <c:v>19998.5</c:v>
                </c:pt>
                <c:pt idx="6612">
                  <c:v>19998.541666666664</c:v>
                </c:pt>
                <c:pt idx="6613">
                  <c:v>19998.583333333332</c:v>
                </c:pt>
                <c:pt idx="6614">
                  <c:v>19998.625</c:v>
                </c:pt>
                <c:pt idx="6615">
                  <c:v>19998.666666666664</c:v>
                </c:pt>
                <c:pt idx="6616">
                  <c:v>19998.708333333332</c:v>
                </c:pt>
                <c:pt idx="6617">
                  <c:v>19998.75</c:v>
                </c:pt>
                <c:pt idx="6618">
                  <c:v>19998.791666666664</c:v>
                </c:pt>
                <c:pt idx="6619">
                  <c:v>19998.833333333332</c:v>
                </c:pt>
                <c:pt idx="6620">
                  <c:v>19998.875</c:v>
                </c:pt>
                <c:pt idx="6621">
                  <c:v>19998.916666666664</c:v>
                </c:pt>
                <c:pt idx="6622">
                  <c:v>19998.958333333332</c:v>
                </c:pt>
                <c:pt idx="6623">
                  <c:v>19999</c:v>
                </c:pt>
                <c:pt idx="6624">
                  <c:v>19999.041666666664</c:v>
                </c:pt>
                <c:pt idx="6625">
                  <c:v>19999.083333333332</c:v>
                </c:pt>
                <c:pt idx="6626">
                  <c:v>19999.125</c:v>
                </c:pt>
                <c:pt idx="6627">
                  <c:v>19999.166666666664</c:v>
                </c:pt>
                <c:pt idx="6628">
                  <c:v>19999.208333333332</c:v>
                </c:pt>
                <c:pt idx="6629">
                  <c:v>19999.25</c:v>
                </c:pt>
                <c:pt idx="6630">
                  <c:v>19999.291666666664</c:v>
                </c:pt>
                <c:pt idx="6631">
                  <c:v>19999.333333333332</c:v>
                </c:pt>
                <c:pt idx="6632">
                  <c:v>19999.375</c:v>
                </c:pt>
                <c:pt idx="6633">
                  <c:v>19999.416666666664</c:v>
                </c:pt>
                <c:pt idx="6634">
                  <c:v>19999.458333333332</c:v>
                </c:pt>
                <c:pt idx="6635">
                  <c:v>19999.5</c:v>
                </c:pt>
                <c:pt idx="6636">
                  <c:v>19999.541666666664</c:v>
                </c:pt>
                <c:pt idx="6637">
                  <c:v>19999.583333333332</c:v>
                </c:pt>
                <c:pt idx="6638">
                  <c:v>19999.625</c:v>
                </c:pt>
                <c:pt idx="6639">
                  <c:v>19999.666666666664</c:v>
                </c:pt>
                <c:pt idx="6640">
                  <c:v>19999.708333333332</c:v>
                </c:pt>
                <c:pt idx="6641">
                  <c:v>19999.75</c:v>
                </c:pt>
                <c:pt idx="6642">
                  <c:v>19999.791666666664</c:v>
                </c:pt>
                <c:pt idx="6643">
                  <c:v>19999.833333333332</c:v>
                </c:pt>
                <c:pt idx="6644">
                  <c:v>19999.875</c:v>
                </c:pt>
                <c:pt idx="6645">
                  <c:v>19999.916666666664</c:v>
                </c:pt>
                <c:pt idx="6646">
                  <c:v>19999.958333333332</c:v>
                </c:pt>
                <c:pt idx="6647">
                  <c:v>20000</c:v>
                </c:pt>
                <c:pt idx="6648">
                  <c:v>20000.041666666664</c:v>
                </c:pt>
                <c:pt idx="6649">
                  <c:v>20000.083333333332</c:v>
                </c:pt>
                <c:pt idx="6650">
                  <c:v>20000.125</c:v>
                </c:pt>
                <c:pt idx="6651">
                  <c:v>20000.166666666664</c:v>
                </c:pt>
                <c:pt idx="6652">
                  <c:v>20000.208333333332</c:v>
                </c:pt>
                <c:pt idx="6653">
                  <c:v>20000.25</c:v>
                </c:pt>
                <c:pt idx="6654">
                  <c:v>20000.291666666664</c:v>
                </c:pt>
                <c:pt idx="6655">
                  <c:v>20000.333333333332</c:v>
                </c:pt>
                <c:pt idx="6656">
                  <c:v>20000.375</c:v>
                </c:pt>
                <c:pt idx="6657">
                  <c:v>20000.416666666664</c:v>
                </c:pt>
                <c:pt idx="6658">
                  <c:v>20000.458333333332</c:v>
                </c:pt>
                <c:pt idx="6659">
                  <c:v>20000.5</c:v>
                </c:pt>
                <c:pt idx="6660">
                  <c:v>20000.541666666664</c:v>
                </c:pt>
                <c:pt idx="6661">
                  <c:v>20000.583333333332</c:v>
                </c:pt>
                <c:pt idx="6662">
                  <c:v>20000.625</c:v>
                </c:pt>
                <c:pt idx="6663">
                  <c:v>20000.666666666664</c:v>
                </c:pt>
                <c:pt idx="6664">
                  <c:v>20000.708333333332</c:v>
                </c:pt>
                <c:pt idx="6665">
                  <c:v>20000.75</c:v>
                </c:pt>
                <c:pt idx="6666">
                  <c:v>20000.791666666664</c:v>
                </c:pt>
                <c:pt idx="6667">
                  <c:v>20000.833333333332</c:v>
                </c:pt>
                <c:pt idx="6668">
                  <c:v>20000.875</c:v>
                </c:pt>
                <c:pt idx="6669">
                  <c:v>20000.916666666664</c:v>
                </c:pt>
                <c:pt idx="6670">
                  <c:v>20000.958333333332</c:v>
                </c:pt>
                <c:pt idx="6671">
                  <c:v>20001</c:v>
                </c:pt>
                <c:pt idx="6672">
                  <c:v>20001.041666666664</c:v>
                </c:pt>
                <c:pt idx="6673">
                  <c:v>20001.083333333332</c:v>
                </c:pt>
                <c:pt idx="6674">
                  <c:v>20001.125</c:v>
                </c:pt>
                <c:pt idx="6675">
                  <c:v>20001.166666666664</c:v>
                </c:pt>
                <c:pt idx="6676">
                  <c:v>20001.208333333332</c:v>
                </c:pt>
                <c:pt idx="6677">
                  <c:v>20001.25</c:v>
                </c:pt>
                <c:pt idx="6678">
                  <c:v>20001.291666666664</c:v>
                </c:pt>
                <c:pt idx="6679">
                  <c:v>20001.333333333332</c:v>
                </c:pt>
                <c:pt idx="6680">
                  <c:v>20001.375</c:v>
                </c:pt>
                <c:pt idx="6681">
                  <c:v>20001.416666666664</c:v>
                </c:pt>
                <c:pt idx="6682">
                  <c:v>20001.458333333332</c:v>
                </c:pt>
                <c:pt idx="6683">
                  <c:v>20001.5</c:v>
                </c:pt>
                <c:pt idx="6684">
                  <c:v>20001.541666666664</c:v>
                </c:pt>
                <c:pt idx="6685">
                  <c:v>20001.583333333332</c:v>
                </c:pt>
                <c:pt idx="6686">
                  <c:v>20001.625</c:v>
                </c:pt>
                <c:pt idx="6687">
                  <c:v>20001.666666666664</c:v>
                </c:pt>
                <c:pt idx="6688">
                  <c:v>20001.708333333332</c:v>
                </c:pt>
                <c:pt idx="6689">
                  <c:v>20001.75</c:v>
                </c:pt>
                <c:pt idx="6690">
                  <c:v>20001.791666666664</c:v>
                </c:pt>
                <c:pt idx="6691">
                  <c:v>20001.833333333332</c:v>
                </c:pt>
                <c:pt idx="6692">
                  <c:v>20001.875</c:v>
                </c:pt>
                <c:pt idx="6693">
                  <c:v>20001.916666666664</c:v>
                </c:pt>
                <c:pt idx="6694">
                  <c:v>20001.958333333332</c:v>
                </c:pt>
                <c:pt idx="6695">
                  <c:v>20002</c:v>
                </c:pt>
                <c:pt idx="6696">
                  <c:v>20002.041666666664</c:v>
                </c:pt>
                <c:pt idx="6697">
                  <c:v>20002.083333333332</c:v>
                </c:pt>
                <c:pt idx="6698">
                  <c:v>20002.125</c:v>
                </c:pt>
                <c:pt idx="6699">
                  <c:v>20002.166666666664</c:v>
                </c:pt>
                <c:pt idx="6700">
                  <c:v>20002.208333333332</c:v>
                </c:pt>
                <c:pt idx="6701">
                  <c:v>20002.25</c:v>
                </c:pt>
                <c:pt idx="6702">
                  <c:v>20002.291666666664</c:v>
                </c:pt>
                <c:pt idx="6703">
                  <c:v>20002.333333333332</c:v>
                </c:pt>
                <c:pt idx="6704">
                  <c:v>20002.375</c:v>
                </c:pt>
                <c:pt idx="6705">
                  <c:v>20002.416666666664</c:v>
                </c:pt>
                <c:pt idx="6706">
                  <c:v>20002.458333333332</c:v>
                </c:pt>
                <c:pt idx="6707">
                  <c:v>20002.5</c:v>
                </c:pt>
                <c:pt idx="6708">
                  <c:v>20002.541666666664</c:v>
                </c:pt>
                <c:pt idx="6709">
                  <c:v>20002.583333333332</c:v>
                </c:pt>
                <c:pt idx="6710">
                  <c:v>20002.625</c:v>
                </c:pt>
                <c:pt idx="6711">
                  <c:v>20002.666666666664</c:v>
                </c:pt>
                <c:pt idx="6712">
                  <c:v>20002.708333333332</c:v>
                </c:pt>
                <c:pt idx="6713">
                  <c:v>20002.75</c:v>
                </c:pt>
                <c:pt idx="6714">
                  <c:v>20002.791666666664</c:v>
                </c:pt>
                <c:pt idx="6715">
                  <c:v>20002.833333333332</c:v>
                </c:pt>
                <c:pt idx="6716">
                  <c:v>20002.875</c:v>
                </c:pt>
                <c:pt idx="6717">
                  <c:v>20002.916666666664</c:v>
                </c:pt>
                <c:pt idx="6718">
                  <c:v>20002.958333333332</c:v>
                </c:pt>
                <c:pt idx="6719">
                  <c:v>20003</c:v>
                </c:pt>
                <c:pt idx="6720">
                  <c:v>20003.041666666664</c:v>
                </c:pt>
                <c:pt idx="6721">
                  <c:v>20003.083333333332</c:v>
                </c:pt>
                <c:pt idx="6722">
                  <c:v>20003.125</c:v>
                </c:pt>
                <c:pt idx="6723">
                  <c:v>20003.166666666664</c:v>
                </c:pt>
                <c:pt idx="6724">
                  <c:v>20003.208333333332</c:v>
                </c:pt>
                <c:pt idx="6725">
                  <c:v>20003.25</c:v>
                </c:pt>
                <c:pt idx="6726">
                  <c:v>20003.291666666664</c:v>
                </c:pt>
                <c:pt idx="6727">
                  <c:v>20003.333333333332</c:v>
                </c:pt>
                <c:pt idx="6728">
                  <c:v>20003.375</c:v>
                </c:pt>
                <c:pt idx="6729">
                  <c:v>20003.416666666664</c:v>
                </c:pt>
                <c:pt idx="6730">
                  <c:v>20003.458333333332</c:v>
                </c:pt>
                <c:pt idx="6731">
                  <c:v>20003.5</c:v>
                </c:pt>
                <c:pt idx="6732">
                  <c:v>20003.541666666664</c:v>
                </c:pt>
                <c:pt idx="6733">
                  <c:v>20003.583333333332</c:v>
                </c:pt>
                <c:pt idx="6734">
                  <c:v>20003.625</c:v>
                </c:pt>
                <c:pt idx="6735">
                  <c:v>20003.666666666664</c:v>
                </c:pt>
                <c:pt idx="6736">
                  <c:v>20003.708333333332</c:v>
                </c:pt>
                <c:pt idx="6737">
                  <c:v>20003.75</c:v>
                </c:pt>
                <c:pt idx="6738">
                  <c:v>20003.791666666664</c:v>
                </c:pt>
                <c:pt idx="6739">
                  <c:v>20003.833333333332</c:v>
                </c:pt>
                <c:pt idx="6740">
                  <c:v>20003.875</c:v>
                </c:pt>
                <c:pt idx="6741">
                  <c:v>20003.916666666664</c:v>
                </c:pt>
                <c:pt idx="6742">
                  <c:v>20003.958333333332</c:v>
                </c:pt>
                <c:pt idx="6743">
                  <c:v>20004</c:v>
                </c:pt>
                <c:pt idx="6744">
                  <c:v>20004.041666666664</c:v>
                </c:pt>
                <c:pt idx="6745">
                  <c:v>20004.083333333332</c:v>
                </c:pt>
                <c:pt idx="6746">
                  <c:v>20004.125</c:v>
                </c:pt>
                <c:pt idx="6747">
                  <c:v>20004.166666666664</c:v>
                </c:pt>
                <c:pt idx="6748">
                  <c:v>20004.208333333332</c:v>
                </c:pt>
                <c:pt idx="6749">
                  <c:v>20004.25</c:v>
                </c:pt>
                <c:pt idx="6750">
                  <c:v>20004.291666666664</c:v>
                </c:pt>
                <c:pt idx="6751">
                  <c:v>20004.333333333332</c:v>
                </c:pt>
                <c:pt idx="6752">
                  <c:v>20004.375</c:v>
                </c:pt>
                <c:pt idx="6753">
                  <c:v>20004.416666666664</c:v>
                </c:pt>
                <c:pt idx="6754">
                  <c:v>20004.458333333332</c:v>
                </c:pt>
                <c:pt idx="6755">
                  <c:v>20004.5</c:v>
                </c:pt>
                <c:pt idx="6756">
                  <c:v>20004.541666666664</c:v>
                </c:pt>
                <c:pt idx="6757">
                  <c:v>20004.583333333332</c:v>
                </c:pt>
                <c:pt idx="6758">
                  <c:v>20004.625</c:v>
                </c:pt>
                <c:pt idx="6759">
                  <c:v>20004.666666666664</c:v>
                </c:pt>
                <c:pt idx="6760">
                  <c:v>20004.708333333332</c:v>
                </c:pt>
                <c:pt idx="6761">
                  <c:v>20004.75</c:v>
                </c:pt>
                <c:pt idx="6762">
                  <c:v>20004.791666666664</c:v>
                </c:pt>
                <c:pt idx="6763">
                  <c:v>20004.833333333332</c:v>
                </c:pt>
                <c:pt idx="6764">
                  <c:v>20004.875</c:v>
                </c:pt>
                <c:pt idx="6765">
                  <c:v>20004.916666666664</c:v>
                </c:pt>
                <c:pt idx="6766">
                  <c:v>20004.958333333332</c:v>
                </c:pt>
                <c:pt idx="6767">
                  <c:v>20005</c:v>
                </c:pt>
                <c:pt idx="6768">
                  <c:v>20005.041666666664</c:v>
                </c:pt>
                <c:pt idx="6769">
                  <c:v>20005.083333333332</c:v>
                </c:pt>
                <c:pt idx="6770">
                  <c:v>20005.125</c:v>
                </c:pt>
                <c:pt idx="6771">
                  <c:v>20005.166666666664</c:v>
                </c:pt>
                <c:pt idx="6772">
                  <c:v>20005.208333333332</c:v>
                </c:pt>
                <c:pt idx="6773">
                  <c:v>20005.25</c:v>
                </c:pt>
                <c:pt idx="6774">
                  <c:v>20005.291666666664</c:v>
                </c:pt>
                <c:pt idx="6775">
                  <c:v>20005.333333333332</c:v>
                </c:pt>
                <c:pt idx="6776">
                  <c:v>20005.375</c:v>
                </c:pt>
                <c:pt idx="6777">
                  <c:v>20005.416666666664</c:v>
                </c:pt>
                <c:pt idx="6778">
                  <c:v>20005.458333333332</c:v>
                </c:pt>
                <c:pt idx="6779">
                  <c:v>20005.5</c:v>
                </c:pt>
                <c:pt idx="6780">
                  <c:v>20005.541666666664</c:v>
                </c:pt>
                <c:pt idx="6781">
                  <c:v>20005.583333333332</c:v>
                </c:pt>
                <c:pt idx="6782">
                  <c:v>20005.625</c:v>
                </c:pt>
                <c:pt idx="6783">
                  <c:v>20005.666666666664</c:v>
                </c:pt>
                <c:pt idx="6784">
                  <c:v>20005.708333333332</c:v>
                </c:pt>
                <c:pt idx="6785">
                  <c:v>20005.75</c:v>
                </c:pt>
                <c:pt idx="6786">
                  <c:v>20005.791666666664</c:v>
                </c:pt>
                <c:pt idx="6787">
                  <c:v>20005.833333333332</c:v>
                </c:pt>
                <c:pt idx="6788">
                  <c:v>20005.875</c:v>
                </c:pt>
                <c:pt idx="6789">
                  <c:v>20005.916666666664</c:v>
                </c:pt>
                <c:pt idx="6790">
                  <c:v>20005.958333333332</c:v>
                </c:pt>
                <c:pt idx="6791">
                  <c:v>20006</c:v>
                </c:pt>
                <c:pt idx="6792">
                  <c:v>20006.041666666664</c:v>
                </c:pt>
                <c:pt idx="6793">
                  <c:v>20006.083333333332</c:v>
                </c:pt>
                <c:pt idx="6794">
                  <c:v>20006.125</c:v>
                </c:pt>
                <c:pt idx="6795">
                  <c:v>20006.166666666664</c:v>
                </c:pt>
                <c:pt idx="6796">
                  <c:v>20006.208333333332</c:v>
                </c:pt>
                <c:pt idx="6797">
                  <c:v>20006.25</c:v>
                </c:pt>
                <c:pt idx="6798">
                  <c:v>20006.291666666664</c:v>
                </c:pt>
                <c:pt idx="6799">
                  <c:v>20006.333333333332</c:v>
                </c:pt>
                <c:pt idx="6800">
                  <c:v>20006.375</c:v>
                </c:pt>
                <c:pt idx="6801">
                  <c:v>20006.416666666664</c:v>
                </c:pt>
                <c:pt idx="6802">
                  <c:v>20006.458333333332</c:v>
                </c:pt>
                <c:pt idx="6803">
                  <c:v>20006.5</c:v>
                </c:pt>
                <c:pt idx="6804">
                  <c:v>20006.541666666664</c:v>
                </c:pt>
                <c:pt idx="6805">
                  <c:v>20006.583333333332</c:v>
                </c:pt>
                <c:pt idx="6806">
                  <c:v>20006.625</c:v>
                </c:pt>
                <c:pt idx="6807">
                  <c:v>20006.666666666664</c:v>
                </c:pt>
                <c:pt idx="6808">
                  <c:v>20006.708333333332</c:v>
                </c:pt>
                <c:pt idx="6809">
                  <c:v>20006.75</c:v>
                </c:pt>
                <c:pt idx="6810">
                  <c:v>20006.791666666664</c:v>
                </c:pt>
                <c:pt idx="6811">
                  <c:v>20006.833333333332</c:v>
                </c:pt>
                <c:pt idx="6812">
                  <c:v>20006.875</c:v>
                </c:pt>
                <c:pt idx="6813">
                  <c:v>20006.916666666664</c:v>
                </c:pt>
                <c:pt idx="6814">
                  <c:v>20006.958333333332</c:v>
                </c:pt>
                <c:pt idx="6815">
                  <c:v>20007</c:v>
                </c:pt>
                <c:pt idx="6816">
                  <c:v>20007.041666666664</c:v>
                </c:pt>
                <c:pt idx="6817">
                  <c:v>20007.083333333332</c:v>
                </c:pt>
                <c:pt idx="6818">
                  <c:v>20007.125</c:v>
                </c:pt>
                <c:pt idx="6819">
                  <c:v>20007.166666666664</c:v>
                </c:pt>
                <c:pt idx="6820">
                  <c:v>20007.208333333332</c:v>
                </c:pt>
                <c:pt idx="6821">
                  <c:v>20007.25</c:v>
                </c:pt>
                <c:pt idx="6822">
                  <c:v>20007.291666666664</c:v>
                </c:pt>
                <c:pt idx="6823">
                  <c:v>20007.333333333332</c:v>
                </c:pt>
                <c:pt idx="6824">
                  <c:v>20007.375</c:v>
                </c:pt>
                <c:pt idx="6825">
                  <c:v>20007.416666666664</c:v>
                </c:pt>
                <c:pt idx="6826">
                  <c:v>20007.458333333332</c:v>
                </c:pt>
                <c:pt idx="6827">
                  <c:v>20007.5</c:v>
                </c:pt>
                <c:pt idx="6828">
                  <c:v>20007.541666666664</c:v>
                </c:pt>
                <c:pt idx="6829">
                  <c:v>20007.583333333332</c:v>
                </c:pt>
                <c:pt idx="6830">
                  <c:v>20007.625</c:v>
                </c:pt>
                <c:pt idx="6831">
                  <c:v>20007.666666666664</c:v>
                </c:pt>
                <c:pt idx="6832">
                  <c:v>20007.708333333332</c:v>
                </c:pt>
                <c:pt idx="6833">
                  <c:v>20007.75</c:v>
                </c:pt>
                <c:pt idx="6834">
                  <c:v>20007.791666666664</c:v>
                </c:pt>
                <c:pt idx="6835">
                  <c:v>20007.833333333332</c:v>
                </c:pt>
                <c:pt idx="6836">
                  <c:v>20007.875</c:v>
                </c:pt>
                <c:pt idx="6837">
                  <c:v>20007.916666666664</c:v>
                </c:pt>
                <c:pt idx="6838">
                  <c:v>20007.958333333332</c:v>
                </c:pt>
                <c:pt idx="6839">
                  <c:v>20008</c:v>
                </c:pt>
                <c:pt idx="6840">
                  <c:v>20008.041666666664</c:v>
                </c:pt>
                <c:pt idx="6841">
                  <c:v>20008.083333333332</c:v>
                </c:pt>
                <c:pt idx="6842">
                  <c:v>20008.125</c:v>
                </c:pt>
                <c:pt idx="6843">
                  <c:v>20008.166666666664</c:v>
                </c:pt>
                <c:pt idx="6844">
                  <c:v>20008.208333333332</c:v>
                </c:pt>
                <c:pt idx="6845">
                  <c:v>20008.25</c:v>
                </c:pt>
                <c:pt idx="6846">
                  <c:v>20008.291666666664</c:v>
                </c:pt>
                <c:pt idx="6847">
                  <c:v>20008.333333333332</c:v>
                </c:pt>
                <c:pt idx="6848">
                  <c:v>20008.375</c:v>
                </c:pt>
                <c:pt idx="6849">
                  <c:v>20008.416666666664</c:v>
                </c:pt>
                <c:pt idx="6850">
                  <c:v>20008.458333333332</c:v>
                </c:pt>
                <c:pt idx="6851">
                  <c:v>20008.5</c:v>
                </c:pt>
                <c:pt idx="6852">
                  <c:v>20008.541666666664</c:v>
                </c:pt>
                <c:pt idx="6853">
                  <c:v>20008.583333333332</c:v>
                </c:pt>
                <c:pt idx="6854">
                  <c:v>20008.625</c:v>
                </c:pt>
                <c:pt idx="6855">
                  <c:v>20008.666666666664</c:v>
                </c:pt>
                <c:pt idx="6856">
                  <c:v>20008.708333333332</c:v>
                </c:pt>
                <c:pt idx="6857">
                  <c:v>20008.75</c:v>
                </c:pt>
                <c:pt idx="6858">
                  <c:v>20008.791666666664</c:v>
                </c:pt>
                <c:pt idx="6859">
                  <c:v>20008.833333333332</c:v>
                </c:pt>
                <c:pt idx="6860">
                  <c:v>20008.875</c:v>
                </c:pt>
                <c:pt idx="6861">
                  <c:v>20008.916666666664</c:v>
                </c:pt>
                <c:pt idx="6862">
                  <c:v>20008.958333333332</c:v>
                </c:pt>
                <c:pt idx="6863">
                  <c:v>20009</c:v>
                </c:pt>
                <c:pt idx="6864">
                  <c:v>20009.041666666664</c:v>
                </c:pt>
                <c:pt idx="6865">
                  <c:v>20009.083333333332</c:v>
                </c:pt>
                <c:pt idx="6866">
                  <c:v>20009.125</c:v>
                </c:pt>
                <c:pt idx="6867">
                  <c:v>20009.166666666664</c:v>
                </c:pt>
                <c:pt idx="6868">
                  <c:v>20009.208333333332</c:v>
                </c:pt>
                <c:pt idx="6869">
                  <c:v>20009.25</c:v>
                </c:pt>
                <c:pt idx="6870">
                  <c:v>20009.291666666664</c:v>
                </c:pt>
                <c:pt idx="6871">
                  <c:v>20009.333333333332</c:v>
                </c:pt>
                <c:pt idx="6872">
                  <c:v>20009.375</c:v>
                </c:pt>
                <c:pt idx="6873">
                  <c:v>20009.416666666664</c:v>
                </c:pt>
                <c:pt idx="6874">
                  <c:v>20009.458333333332</c:v>
                </c:pt>
                <c:pt idx="6875">
                  <c:v>20009.5</c:v>
                </c:pt>
                <c:pt idx="6876">
                  <c:v>20009.541666666664</c:v>
                </c:pt>
                <c:pt idx="6877">
                  <c:v>20009.583333333332</c:v>
                </c:pt>
                <c:pt idx="6878">
                  <c:v>20009.625</c:v>
                </c:pt>
                <c:pt idx="6879">
                  <c:v>20009.666666666664</c:v>
                </c:pt>
                <c:pt idx="6880">
                  <c:v>20009.708333333332</c:v>
                </c:pt>
                <c:pt idx="6881">
                  <c:v>20009.75</c:v>
                </c:pt>
                <c:pt idx="6882">
                  <c:v>20009.791666666664</c:v>
                </c:pt>
                <c:pt idx="6883">
                  <c:v>20009.833333333332</c:v>
                </c:pt>
                <c:pt idx="6884">
                  <c:v>20009.875</c:v>
                </c:pt>
                <c:pt idx="6885">
                  <c:v>20009.916666666664</c:v>
                </c:pt>
                <c:pt idx="6886">
                  <c:v>20009.958333333332</c:v>
                </c:pt>
                <c:pt idx="6887">
                  <c:v>20010</c:v>
                </c:pt>
                <c:pt idx="6888">
                  <c:v>20010.041666666664</c:v>
                </c:pt>
                <c:pt idx="6889">
                  <c:v>20010.083333333332</c:v>
                </c:pt>
                <c:pt idx="6890">
                  <c:v>20010.125</c:v>
                </c:pt>
                <c:pt idx="6891">
                  <c:v>20010.166666666664</c:v>
                </c:pt>
                <c:pt idx="6892">
                  <c:v>20010.208333333332</c:v>
                </c:pt>
                <c:pt idx="6893">
                  <c:v>20010.25</c:v>
                </c:pt>
                <c:pt idx="6894">
                  <c:v>20010.291666666664</c:v>
                </c:pt>
                <c:pt idx="6895">
                  <c:v>20010.333333333332</c:v>
                </c:pt>
                <c:pt idx="6896">
                  <c:v>20010.375</c:v>
                </c:pt>
                <c:pt idx="6897">
                  <c:v>20010.416666666664</c:v>
                </c:pt>
                <c:pt idx="6898">
                  <c:v>20010.458333333332</c:v>
                </c:pt>
                <c:pt idx="6899">
                  <c:v>20010.5</c:v>
                </c:pt>
                <c:pt idx="6900">
                  <c:v>20010.541666666664</c:v>
                </c:pt>
                <c:pt idx="6901">
                  <c:v>20010.583333333332</c:v>
                </c:pt>
                <c:pt idx="6902">
                  <c:v>20010.625</c:v>
                </c:pt>
                <c:pt idx="6903">
                  <c:v>20010.666666666664</c:v>
                </c:pt>
                <c:pt idx="6904">
                  <c:v>20010.708333333332</c:v>
                </c:pt>
                <c:pt idx="6905">
                  <c:v>20010.75</c:v>
                </c:pt>
                <c:pt idx="6906">
                  <c:v>20010.791666666664</c:v>
                </c:pt>
                <c:pt idx="6907">
                  <c:v>20010.833333333332</c:v>
                </c:pt>
                <c:pt idx="6908">
                  <c:v>20010.875</c:v>
                </c:pt>
                <c:pt idx="6909">
                  <c:v>20010.916666666664</c:v>
                </c:pt>
                <c:pt idx="6910">
                  <c:v>20010.958333333332</c:v>
                </c:pt>
                <c:pt idx="6911">
                  <c:v>20011</c:v>
                </c:pt>
                <c:pt idx="6912">
                  <c:v>20011.041666666664</c:v>
                </c:pt>
                <c:pt idx="6913">
                  <c:v>20011.083333333332</c:v>
                </c:pt>
                <c:pt idx="6914">
                  <c:v>20011.125</c:v>
                </c:pt>
                <c:pt idx="6915">
                  <c:v>20011.166666666664</c:v>
                </c:pt>
                <c:pt idx="6916">
                  <c:v>20011.208333333332</c:v>
                </c:pt>
                <c:pt idx="6917">
                  <c:v>20011.25</c:v>
                </c:pt>
                <c:pt idx="6918">
                  <c:v>20011.291666666664</c:v>
                </c:pt>
                <c:pt idx="6919">
                  <c:v>20011.333333333332</c:v>
                </c:pt>
                <c:pt idx="6920">
                  <c:v>20011.375</c:v>
                </c:pt>
                <c:pt idx="6921">
                  <c:v>20011.416666666664</c:v>
                </c:pt>
                <c:pt idx="6922">
                  <c:v>20011.458333333332</c:v>
                </c:pt>
                <c:pt idx="6923">
                  <c:v>20011.5</c:v>
                </c:pt>
                <c:pt idx="6924">
                  <c:v>20011.541666666664</c:v>
                </c:pt>
                <c:pt idx="6925">
                  <c:v>20011.583333333332</c:v>
                </c:pt>
                <c:pt idx="6926">
                  <c:v>20011.625</c:v>
                </c:pt>
                <c:pt idx="6927">
                  <c:v>20011.666666666664</c:v>
                </c:pt>
                <c:pt idx="6928">
                  <c:v>20011.708333333332</c:v>
                </c:pt>
                <c:pt idx="6929">
                  <c:v>20011.75</c:v>
                </c:pt>
                <c:pt idx="6930">
                  <c:v>20011.791666666664</c:v>
                </c:pt>
                <c:pt idx="6931">
                  <c:v>20011.833333333332</c:v>
                </c:pt>
                <c:pt idx="6932">
                  <c:v>20011.875</c:v>
                </c:pt>
                <c:pt idx="6933">
                  <c:v>20011.916666666664</c:v>
                </c:pt>
                <c:pt idx="6934">
                  <c:v>20011.958333333332</c:v>
                </c:pt>
                <c:pt idx="6935">
                  <c:v>20012</c:v>
                </c:pt>
                <c:pt idx="6936">
                  <c:v>20012.041666666664</c:v>
                </c:pt>
                <c:pt idx="6937">
                  <c:v>20012.083333333332</c:v>
                </c:pt>
                <c:pt idx="6938">
                  <c:v>20012.125</c:v>
                </c:pt>
                <c:pt idx="6939">
                  <c:v>20012.166666666664</c:v>
                </c:pt>
                <c:pt idx="6940">
                  <c:v>20012.208333333332</c:v>
                </c:pt>
                <c:pt idx="6941">
                  <c:v>20012.25</c:v>
                </c:pt>
                <c:pt idx="6942">
                  <c:v>20012.291666666664</c:v>
                </c:pt>
                <c:pt idx="6943">
                  <c:v>20012.333333333332</c:v>
                </c:pt>
                <c:pt idx="6944">
                  <c:v>20012.375</c:v>
                </c:pt>
                <c:pt idx="6945">
                  <c:v>20012.416666666664</c:v>
                </c:pt>
                <c:pt idx="6946">
                  <c:v>20012.458333333332</c:v>
                </c:pt>
                <c:pt idx="6947">
                  <c:v>20012.5</c:v>
                </c:pt>
                <c:pt idx="6948">
                  <c:v>20012.541666666664</c:v>
                </c:pt>
                <c:pt idx="6949">
                  <c:v>20012.583333333332</c:v>
                </c:pt>
                <c:pt idx="6950">
                  <c:v>20012.625</c:v>
                </c:pt>
                <c:pt idx="6951">
                  <c:v>20012.666666666664</c:v>
                </c:pt>
                <c:pt idx="6952">
                  <c:v>20012.708333333332</c:v>
                </c:pt>
                <c:pt idx="6953">
                  <c:v>20012.75</c:v>
                </c:pt>
                <c:pt idx="6954">
                  <c:v>20012.791666666664</c:v>
                </c:pt>
                <c:pt idx="6955">
                  <c:v>20012.833333333332</c:v>
                </c:pt>
                <c:pt idx="6956">
                  <c:v>20012.875</c:v>
                </c:pt>
                <c:pt idx="6957">
                  <c:v>20012.916666666664</c:v>
                </c:pt>
                <c:pt idx="6958">
                  <c:v>20012.958333333332</c:v>
                </c:pt>
                <c:pt idx="6959">
                  <c:v>20013</c:v>
                </c:pt>
                <c:pt idx="6960">
                  <c:v>20013.041666666664</c:v>
                </c:pt>
                <c:pt idx="6961">
                  <c:v>20013.083333333332</c:v>
                </c:pt>
                <c:pt idx="6962">
                  <c:v>20013.125</c:v>
                </c:pt>
                <c:pt idx="6963">
                  <c:v>20013.166666666664</c:v>
                </c:pt>
                <c:pt idx="6964">
                  <c:v>20013.208333333332</c:v>
                </c:pt>
                <c:pt idx="6965">
                  <c:v>20013.25</c:v>
                </c:pt>
                <c:pt idx="6966">
                  <c:v>20013.291666666664</c:v>
                </c:pt>
                <c:pt idx="6967">
                  <c:v>20013.333333333332</c:v>
                </c:pt>
                <c:pt idx="6968">
                  <c:v>20013.375</c:v>
                </c:pt>
                <c:pt idx="6969">
                  <c:v>20013.416666666664</c:v>
                </c:pt>
                <c:pt idx="6970">
                  <c:v>20013.458333333332</c:v>
                </c:pt>
                <c:pt idx="6971">
                  <c:v>20013.5</c:v>
                </c:pt>
                <c:pt idx="6972">
                  <c:v>20013.541666666664</c:v>
                </c:pt>
                <c:pt idx="6973">
                  <c:v>20013.583333333332</c:v>
                </c:pt>
                <c:pt idx="6974">
                  <c:v>20013.625</c:v>
                </c:pt>
                <c:pt idx="6975">
                  <c:v>20013.666666666664</c:v>
                </c:pt>
                <c:pt idx="6976">
                  <c:v>20013.708333333332</c:v>
                </c:pt>
                <c:pt idx="6977">
                  <c:v>20013.75</c:v>
                </c:pt>
                <c:pt idx="6978">
                  <c:v>20013.791666666664</c:v>
                </c:pt>
                <c:pt idx="6979">
                  <c:v>20013.833333333332</c:v>
                </c:pt>
                <c:pt idx="6980">
                  <c:v>20013.875</c:v>
                </c:pt>
                <c:pt idx="6981">
                  <c:v>20013.916666666664</c:v>
                </c:pt>
                <c:pt idx="6982">
                  <c:v>20013.958333333332</c:v>
                </c:pt>
                <c:pt idx="6983">
                  <c:v>20014</c:v>
                </c:pt>
                <c:pt idx="6984">
                  <c:v>20014.041666666664</c:v>
                </c:pt>
                <c:pt idx="6985">
                  <c:v>20014.083333333332</c:v>
                </c:pt>
                <c:pt idx="6986">
                  <c:v>20014.125</c:v>
                </c:pt>
                <c:pt idx="6987">
                  <c:v>20014.166666666664</c:v>
                </c:pt>
                <c:pt idx="6988">
                  <c:v>20014.208333333332</c:v>
                </c:pt>
                <c:pt idx="6989">
                  <c:v>20014.25</c:v>
                </c:pt>
                <c:pt idx="6990">
                  <c:v>20014.291666666664</c:v>
                </c:pt>
                <c:pt idx="6991">
                  <c:v>20014.333333333332</c:v>
                </c:pt>
                <c:pt idx="6992">
                  <c:v>20014.375</c:v>
                </c:pt>
                <c:pt idx="6993">
                  <c:v>20014.416666666664</c:v>
                </c:pt>
                <c:pt idx="6994">
                  <c:v>20014.458333333332</c:v>
                </c:pt>
                <c:pt idx="6995">
                  <c:v>20014.5</c:v>
                </c:pt>
                <c:pt idx="6996">
                  <c:v>20014.541666666664</c:v>
                </c:pt>
                <c:pt idx="6997">
                  <c:v>20014.583333333332</c:v>
                </c:pt>
                <c:pt idx="6998">
                  <c:v>20014.625</c:v>
                </c:pt>
                <c:pt idx="6999">
                  <c:v>20014.666666666664</c:v>
                </c:pt>
                <c:pt idx="7000">
                  <c:v>20014.708333333332</c:v>
                </c:pt>
                <c:pt idx="7001">
                  <c:v>20014.75</c:v>
                </c:pt>
                <c:pt idx="7002">
                  <c:v>20014.791666666664</c:v>
                </c:pt>
                <c:pt idx="7003">
                  <c:v>20014.833333333332</c:v>
                </c:pt>
                <c:pt idx="7004">
                  <c:v>20014.875</c:v>
                </c:pt>
                <c:pt idx="7005">
                  <c:v>20014.916666666664</c:v>
                </c:pt>
                <c:pt idx="7006">
                  <c:v>20014.958333333332</c:v>
                </c:pt>
                <c:pt idx="7007">
                  <c:v>20015</c:v>
                </c:pt>
                <c:pt idx="7008">
                  <c:v>20015.041666666664</c:v>
                </c:pt>
                <c:pt idx="7009">
                  <c:v>20015.083333333332</c:v>
                </c:pt>
                <c:pt idx="7010">
                  <c:v>20015.125</c:v>
                </c:pt>
                <c:pt idx="7011">
                  <c:v>20015.166666666664</c:v>
                </c:pt>
                <c:pt idx="7012">
                  <c:v>20015.208333333332</c:v>
                </c:pt>
                <c:pt idx="7013">
                  <c:v>20015.25</c:v>
                </c:pt>
                <c:pt idx="7014">
                  <c:v>20015.291666666664</c:v>
                </c:pt>
                <c:pt idx="7015">
                  <c:v>20015.333333333332</c:v>
                </c:pt>
                <c:pt idx="7016">
                  <c:v>20015.375</c:v>
                </c:pt>
                <c:pt idx="7017">
                  <c:v>20015.416666666664</c:v>
                </c:pt>
                <c:pt idx="7018">
                  <c:v>20015.458333333332</c:v>
                </c:pt>
                <c:pt idx="7019">
                  <c:v>20015.5</c:v>
                </c:pt>
                <c:pt idx="7020">
                  <c:v>20015.541666666664</c:v>
                </c:pt>
                <c:pt idx="7021">
                  <c:v>20015.583333333332</c:v>
                </c:pt>
                <c:pt idx="7022">
                  <c:v>20015.625</c:v>
                </c:pt>
                <c:pt idx="7023">
                  <c:v>20015.666666666664</c:v>
                </c:pt>
                <c:pt idx="7024">
                  <c:v>20015.708333333332</c:v>
                </c:pt>
                <c:pt idx="7025">
                  <c:v>20015.75</c:v>
                </c:pt>
                <c:pt idx="7026">
                  <c:v>20015.791666666664</c:v>
                </c:pt>
                <c:pt idx="7027">
                  <c:v>20015.833333333332</c:v>
                </c:pt>
                <c:pt idx="7028">
                  <c:v>20015.875</c:v>
                </c:pt>
                <c:pt idx="7029">
                  <c:v>20015.916666666664</c:v>
                </c:pt>
                <c:pt idx="7030">
                  <c:v>20015.958333333332</c:v>
                </c:pt>
                <c:pt idx="7031">
                  <c:v>20016</c:v>
                </c:pt>
                <c:pt idx="7032">
                  <c:v>20016.041666666664</c:v>
                </c:pt>
                <c:pt idx="7033">
                  <c:v>20016.083333333332</c:v>
                </c:pt>
                <c:pt idx="7034">
                  <c:v>20016.125</c:v>
                </c:pt>
                <c:pt idx="7035">
                  <c:v>20016.166666666664</c:v>
                </c:pt>
                <c:pt idx="7036">
                  <c:v>20016.208333333332</c:v>
                </c:pt>
                <c:pt idx="7037">
                  <c:v>20016.25</c:v>
                </c:pt>
                <c:pt idx="7038">
                  <c:v>20016.291666666664</c:v>
                </c:pt>
                <c:pt idx="7039">
                  <c:v>20016.333333333332</c:v>
                </c:pt>
                <c:pt idx="7040">
                  <c:v>20016.375</c:v>
                </c:pt>
                <c:pt idx="7041">
                  <c:v>20016.416666666664</c:v>
                </c:pt>
                <c:pt idx="7042">
                  <c:v>20016.458333333332</c:v>
                </c:pt>
                <c:pt idx="7043">
                  <c:v>20016.5</c:v>
                </c:pt>
                <c:pt idx="7044">
                  <c:v>20016.541666666664</c:v>
                </c:pt>
                <c:pt idx="7045">
                  <c:v>20016.583333333332</c:v>
                </c:pt>
                <c:pt idx="7046">
                  <c:v>20016.625</c:v>
                </c:pt>
                <c:pt idx="7047">
                  <c:v>20016.666666666664</c:v>
                </c:pt>
                <c:pt idx="7048">
                  <c:v>20016.708333333332</c:v>
                </c:pt>
                <c:pt idx="7049">
                  <c:v>20016.75</c:v>
                </c:pt>
                <c:pt idx="7050">
                  <c:v>20016.791666666664</c:v>
                </c:pt>
                <c:pt idx="7051">
                  <c:v>20016.833333333332</c:v>
                </c:pt>
                <c:pt idx="7052">
                  <c:v>20016.875</c:v>
                </c:pt>
                <c:pt idx="7053">
                  <c:v>20016.916666666664</c:v>
                </c:pt>
                <c:pt idx="7054">
                  <c:v>20016.958333333332</c:v>
                </c:pt>
                <c:pt idx="7055">
                  <c:v>20017</c:v>
                </c:pt>
                <c:pt idx="7056">
                  <c:v>20017.041666666664</c:v>
                </c:pt>
                <c:pt idx="7057">
                  <c:v>20017.083333333332</c:v>
                </c:pt>
                <c:pt idx="7058">
                  <c:v>20017.125</c:v>
                </c:pt>
                <c:pt idx="7059">
                  <c:v>20017.166666666664</c:v>
                </c:pt>
                <c:pt idx="7060">
                  <c:v>20017.208333333332</c:v>
                </c:pt>
                <c:pt idx="7061">
                  <c:v>20017.25</c:v>
                </c:pt>
                <c:pt idx="7062">
                  <c:v>20017.291666666664</c:v>
                </c:pt>
                <c:pt idx="7063">
                  <c:v>20017.333333333332</c:v>
                </c:pt>
                <c:pt idx="7064">
                  <c:v>20017.375</c:v>
                </c:pt>
                <c:pt idx="7065">
                  <c:v>20017.416666666664</c:v>
                </c:pt>
                <c:pt idx="7066">
                  <c:v>20017.458333333332</c:v>
                </c:pt>
                <c:pt idx="7067">
                  <c:v>20017.5</c:v>
                </c:pt>
                <c:pt idx="7068">
                  <c:v>20017.541666666664</c:v>
                </c:pt>
                <c:pt idx="7069">
                  <c:v>20017.583333333332</c:v>
                </c:pt>
                <c:pt idx="7070">
                  <c:v>20017.625</c:v>
                </c:pt>
                <c:pt idx="7071">
                  <c:v>20017.666666666664</c:v>
                </c:pt>
                <c:pt idx="7072">
                  <c:v>20017.708333333332</c:v>
                </c:pt>
                <c:pt idx="7073">
                  <c:v>20017.75</c:v>
                </c:pt>
                <c:pt idx="7074">
                  <c:v>20017.791666666664</c:v>
                </c:pt>
                <c:pt idx="7075">
                  <c:v>20017.833333333332</c:v>
                </c:pt>
                <c:pt idx="7076">
                  <c:v>20017.875</c:v>
                </c:pt>
                <c:pt idx="7077">
                  <c:v>20017.916666666664</c:v>
                </c:pt>
                <c:pt idx="7078">
                  <c:v>20017.958333333332</c:v>
                </c:pt>
                <c:pt idx="7079">
                  <c:v>20018</c:v>
                </c:pt>
                <c:pt idx="7080">
                  <c:v>20018.041666666664</c:v>
                </c:pt>
                <c:pt idx="7081">
                  <c:v>20018.083333333332</c:v>
                </c:pt>
                <c:pt idx="7082">
                  <c:v>20018.125</c:v>
                </c:pt>
                <c:pt idx="7083">
                  <c:v>20018.166666666664</c:v>
                </c:pt>
                <c:pt idx="7084">
                  <c:v>20018.208333333332</c:v>
                </c:pt>
                <c:pt idx="7085">
                  <c:v>20018.25</c:v>
                </c:pt>
                <c:pt idx="7086">
                  <c:v>20018.291666666664</c:v>
                </c:pt>
                <c:pt idx="7087">
                  <c:v>20018.333333333332</c:v>
                </c:pt>
                <c:pt idx="7088">
                  <c:v>20018.375</c:v>
                </c:pt>
                <c:pt idx="7089">
                  <c:v>20018.416666666664</c:v>
                </c:pt>
                <c:pt idx="7090">
                  <c:v>20018.458333333332</c:v>
                </c:pt>
                <c:pt idx="7091">
                  <c:v>20018.5</c:v>
                </c:pt>
                <c:pt idx="7092">
                  <c:v>20018.541666666664</c:v>
                </c:pt>
                <c:pt idx="7093">
                  <c:v>20018.583333333332</c:v>
                </c:pt>
                <c:pt idx="7094">
                  <c:v>20018.625</c:v>
                </c:pt>
                <c:pt idx="7095">
                  <c:v>20018.666666666664</c:v>
                </c:pt>
                <c:pt idx="7096">
                  <c:v>20018.708333333332</c:v>
                </c:pt>
                <c:pt idx="7097">
                  <c:v>20018.75</c:v>
                </c:pt>
                <c:pt idx="7098">
                  <c:v>20018.791666666664</c:v>
                </c:pt>
                <c:pt idx="7099">
                  <c:v>20018.833333333332</c:v>
                </c:pt>
                <c:pt idx="7100">
                  <c:v>20018.875</c:v>
                </c:pt>
                <c:pt idx="7101">
                  <c:v>20018.916666666664</c:v>
                </c:pt>
                <c:pt idx="7102">
                  <c:v>20018.958333333332</c:v>
                </c:pt>
                <c:pt idx="7103">
                  <c:v>20019</c:v>
                </c:pt>
                <c:pt idx="7104">
                  <c:v>20019.041666666664</c:v>
                </c:pt>
                <c:pt idx="7105">
                  <c:v>20019.083333333332</c:v>
                </c:pt>
                <c:pt idx="7106">
                  <c:v>20019.125</c:v>
                </c:pt>
                <c:pt idx="7107">
                  <c:v>20019.166666666664</c:v>
                </c:pt>
                <c:pt idx="7108">
                  <c:v>20019.208333333332</c:v>
                </c:pt>
                <c:pt idx="7109">
                  <c:v>20019.25</c:v>
                </c:pt>
                <c:pt idx="7110">
                  <c:v>20019.291666666664</c:v>
                </c:pt>
                <c:pt idx="7111">
                  <c:v>20019.333333333332</c:v>
                </c:pt>
                <c:pt idx="7112">
                  <c:v>20019.375</c:v>
                </c:pt>
                <c:pt idx="7113">
                  <c:v>20019.416666666664</c:v>
                </c:pt>
                <c:pt idx="7114">
                  <c:v>20019.458333333332</c:v>
                </c:pt>
                <c:pt idx="7115">
                  <c:v>20019.5</c:v>
                </c:pt>
                <c:pt idx="7116">
                  <c:v>20019.541666666664</c:v>
                </c:pt>
                <c:pt idx="7117">
                  <c:v>20019.583333333332</c:v>
                </c:pt>
                <c:pt idx="7118">
                  <c:v>20019.625</c:v>
                </c:pt>
                <c:pt idx="7119">
                  <c:v>20019.666666666664</c:v>
                </c:pt>
                <c:pt idx="7120">
                  <c:v>20019.708333333332</c:v>
                </c:pt>
                <c:pt idx="7121">
                  <c:v>20019.75</c:v>
                </c:pt>
                <c:pt idx="7122">
                  <c:v>20019.791666666664</c:v>
                </c:pt>
                <c:pt idx="7123">
                  <c:v>20019.833333333332</c:v>
                </c:pt>
                <c:pt idx="7124">
                  <c:v>20019.875</c:v>
                </c:pt>
                <c:pt idx="7125">
                  <c:v>20019.916666666664</c:v>
                </c:pt>
                <c:pt idx="7126">
                  <c:v>20019.958333333332</c:v>
                </c:pt>
                <c:pt idx="7127">
                  <c:v>20020</c:v>
                </c:pt>
                <c:pt idx="7128">
                  <c:v>20020.041666666664</c:v>
                </c:pt>
                <c:pt idx="7129">
                  <c:v>20020.083333333332</c:v>
                </c:pt>
                <c:pt idx="7130">
                  <c:v>20020.125</c:v>
                </c:pt>
                <c:pt idx="7131">
                  <c:v>20020.166666666664</c:v>
                </c:pt>
                <c:pt idx="7132">
                  <c:v>20020.208333333332</c:v>
                </c:pt>
                <c:pt idx="7133">
                  <c:v>20020.25</c:v>
                </c:pt>
                <c:pt idx="7134">
                  <c:v>20020.291666666664</c:v>
                </c:pt>
                <c:pt idx="7135">
                  <c:v>20020.333333333332</c:v>
                </c:pt>
                <c:pt idx="7136">
                  <c:v>20020.375</c:v>
                </c:pt>
                <c:pt idx="7137">
                  <c:v>20020.416666666664</c:v>
                </c:pt>
                <c:pt idx="7138">
                  <c:v>20020.458333333332</c:v>
                </c:pt>
                <c:pt idx="7139">
                  <c:v>20020.5</c:v>
                </c:pt>
                <c:pt idx="7140">
                  <c:v>20020.541666666664</c:v>
                </c:pt>
                <c:pt idx="7141">
                  <c:v>20020.583333333332</c:v>
                </c:pt>
                <c:pt idx="7142">
                  <c:v>20020.625</c:v>
                </c:pt>
                <c:pt idx="7143">
                  <c:v>20020.666666666664</c:v>
                </c:pt>
                <c:pt idx="7144">
                  <c:v>20020.708333333332</c:v>
                </c:pt>
                <c:pt idx="7145">
                  <c:v>20020.75</c:v>
                </c:pt>
                <c:pt idx="7146">
                  <c:v>20020.791666666664</c:v>
                </c:pt>
                <c:pt idx="7147">
                  <c:v>20020.833333333332</c:v>
                </c:pt>
                <c:pt idx="7148">
                  <c:v>20020.875</c:v>
                </c:pt>
                <c:pt idx="7149">
                  <c:v>20020.916666666664</c:v>
                </c:pt>
                <c:pt idx="7150">
                  <c:v>20020.958333333332</c:v>
                </c:pt>
                <c:pt idx="7151">
                  <c:v>20021</c:v>
                </c:pt>
                <c:pt idx="7152">
                  <c:v>20021.041666666664</c:v>
                </c:pt>
                <c:pt idx="7153">
                  <c:v>20021.083333333332</c:v>
                </c:pt>
                <c:pt idx="7154">
                  <c:v>20021.125</c:v>
                </c:pt>
                <c:pt idx="7155">
                  <c:v>20021.166666666664</c:v>
                </c:pt>
                <c:pt idx="7156">
                  <c:v>20021.208333333332</c:v>
                </c:pt>
                <c:pt idx="7157">
                  <c:v>20021.25</c:v>
                </c:pt>
                <c:pt idx="7158">
                  <c:v>20021.291666666664</c:v>
                </c:pt>
                <c:pt idx="7159">
                  <c:v>20021.333333333332</c:v>
                </c:pt>
                <c:pt idx="7160">
                  <c:v>20021.375</c:v>
                </c:pt>
                <c:pt idx="7161">
                  <c:v>20021.416666666664</c:v>
                </c:pt>
                <c:pt idx="7162">
                  <c:v>20021.458333333332</c:v>
                </c:pt>
                <c:pt idx="7163">
                  <c:v>20021.5</c:v>
                </c:pt>
                <c:pt idx="7164">
                  <c:v>20021.541666666664</c:v>
                </c:pt>
                <c:pt idx="7165">
                  <c:v>20021.583333333332</c:v>
                </c:pt>
                <c:pt idx="7166">
                  <c:v>20021.625</c:v>
                </c:pt>
                <c:pt idx="7167">
                  <c:v>20021.666666666664</c:v>
                </c:pt>
                <c:pt idx="7168">
                  <c:v>20021.708333333332</c:v>
                </c:pt>
                <c:pt idx="7169">
                  <c:v>20021.75</c:v>
                </c:pt>
                <c:pt idx="7170">
                  <c:v>20021.791666666664</c:v>
                </c:pt>
                <c:pt idx="7171">
                  <c:v>20021.833333333332</c:v>
                </c:pt>
                <c:pt idx="7172">
                  <c:v>20021.875</c:v>
                </c:pt>
                <c:pt idx="7173">
                  <c:v>20021.916666666664</c:v>
                </c:pt>
                <c:pt idx="7174">
                  <c:v>20021.958333333332</c:v>
                </c:pt>
                <c:pt idx="7175">
                  <c:v>20022</c:v>
                </c:pt>
                <c:pt idx="7176">
                  <c:v>20022.041666666664</c:v>
                </c:pt>
                <c:pt idx="7177">
                  <c:v>20022.083333333332</c:v>
                </c:pt>
                <c:pt idx="7178">
                  <c:v>20022.125</c:v>
                </c:pt>
                <c:pt idx="7179">
                  <c:v>20022.166666666664</c:v>
                </c:pt>
                <c:pt idx="7180">
                  <c:v>20022.208333333332</c:v>
                </c:pt>
                <c:pt idx="7181">
                  <c:v>20022.25</c:v>
                </c:pt>
                <c:pt idx="7182">
                  <c:v>20022.291666666664</c:v>
                </c:pt>
                <c:pt idx="7183">
                  <c:v>20022.333333333332</c:v>
                </c:pt>
                <c:pt idx="7184">
                  <c:v>20022.375</c:v>
                </c:pt>
                <c:pt idx="7185">
                  <c:v>20022.416666666664</c:v>
                </c:pt>
                <c:pt idx="7186">
                  <c:v>20022.458333333332</c:v>
                </c:pt>
                <c:pt idx="7187">
                  <c:v>20022.5</c:v>
                </c:pt>
                <c:pt idx="7188">
                  <c:v>20022.541666666664</c:v>
                </c:pt>
                <c:pt idx="7189">
                  <c:v>20022.583333333332</c:v>
                </c:pt>
                <c:pt idx="7190">
                  <c:v>20022.625</c:v>
                </c:pt>
                <c:pt idx="7191">
                  <c:v>20022.666666666664</c:v>
                </c:pt>
                <c:pt idx="7192">
                  <c:v>20022.708333333332</c:v>
                </c:pt>
                <c:pt idx="7193">
                  <c:v>20022.75</c:v>
                </c:pt>
                <c:pt idx="7194">
                  <c:v>20022.791666666664</c:v>
                </c:pt>
                <c:pt idx="7195">
                  <c:v>20022.833333333332</c:v>
                </c:pt>
                <c:pt idx="7196">
                  <c:v>20022.875</c:v>
                </c:pt>
                <c:pt idx="7197">
                  <c:v>20022.916666666664</c:v>
                </c:pt>
                <c:pt idx="7198">
                  <c:v>20022.958333333332</c:v>
                </c:pt>
                <c:pt idx="7199">
                  <c:v>20023</c:v>
                </c:pt>
                <c:pt idx="7200">
                  <c:v>20023.041666666664</c:v>
                </c:pt>
                <c:pt idx="7201">
                  <c:v>20023.083333333332</c:v>
                </c:pt>
                <c:pt idx="7202">
                  <c:v>20023.125</c:v>
                </c:pt>
                <c:pt idx="7203">
                  <c:v>20023.166666666664</c:v>
                </c:pt>
                <c:pt idx="7204">
                  <c:v>20023.208333333332</c:v>
                </c:pt>
                <c:pt idx="7205">
                  <c:v>20023.25</c:v>
                </c:pt>
                <c:pt idx="7206">
                  <c:v>20023.291666666664</c:v>
                </c:pt>
                <c:pt idx="7207">
                  <c:v>20023.333333333332</c:v>
                </c:pt>
                <c:pt idx="7208">
                  <c:v>20023.375</c:v>
                </c:pt>
                <c:pt idx="7209">
                  <c:v>20023.416666666664</c:v>
                </c:pt>
                <c:pt idx="7210">
                  <c:v>20023.458333333332</c:v>
                </c:pt>
                <c:pt idx="7211">
                  <c:v>20023.5</c:v>
                </c:pt>
                <c:pt idx="7212">
                  <c:v>20023.541666666664</c:v>
                </c:pt>
                <c:pt idx="7213">
                  <c:v>20023.583333333332</c:v>
                </c:pt>
                <c:pt idx="7214">
                  <c:v>20023.625</c:v>
                </c:pt>
                <c:pt idx="7215">
                  <c:v>20023.666666666664</c:v>
                </c:pt>
                <c:pt idx="7216">
                  <c:v>20023.708333333332</c:v>
                </c:pt>
                <c:pt idx="7217">
                  <c:v>20023.75</c:v>
                </c:pt>
                <c:pt idx="7218">
                  <c:v>20023.791666666664</c:v>
                </c:pt>
                <c:pt idx="7219">
                  <c:v>20023.833333333332</c:v>
                </c:pt>
                <c:pt idx="7220">
                  <c:v>20023.875</c:v>
                </c:pt>
                <c:pt idx="7221">
                  <c:v>20023.916666666664</c:v>
                </c:pt>
                <c:pt idx="7222">
                  <c:v>20023.958333333332</c:v>
                </c:pt>
                <c:pt idx="7223">
                  <c:v>20024</c:v>
                </c:pt>
                <c:pt idx="7224">
                  <c:v>20024.041666666664</c:v>
                </c:pt>
                <c:pt idx="7225">
                  <c:v>20024.083333333332</c:v>
                </c:pt>
                <c:pt idx="7226">
                  <c:v>20024.125</c:v>
                </c:pt>
                <c:pt idx="7227">
                  <c:v>20024.166666666664</c:v>
                </c:pt>
                <c:pt idx="7228">
                  <c:v>20024.208333333332</c:v>
                </c:pt>
                <c:pt idx="7229">
                  <c:v>20024.25</c:v>
                </c:pt>
                <c:pt idx="7230">
                  <c:v>20024.291666666664</c:v>
                </c:pt>
                <c:pt idx="7231">
                  <c:v>20024.333333333332</c:v>
                </c:pt>
                <c:pt idx="7232">
                  <c:v>20024.375</c:v>
                </c:pt>
                <c:pt idx="7233">
                  <c:v>20024.416666666664</c:v>
                </c:pt>
                <c:pt idx="7234">
                  <c:v>20024.458333333332</c:v>
                </c:pt>
                <c:pt idx="7235">
                  <c:v>20024.5</c:v>
                </c:pt>
                <c:pt idx="7236">
                  <c:v>20024.541666666664</c:v>
                </c:pt>
                <c:pt idx="7237">
                  <c:v>20024.583333333332</c:v>
                </c:pt>
                <c:pt idx="7238">
                  <c:v>20024.625</c:v>
                </c:pt>
                <c:pt idx="7239">
                  <c:v>20024.666666666664</c:v>
                </c:pt>
                <c:pt idx="7240">
                  <c:v>20024.708333333332</c:v>
                </c:pt>
                <c:pt idx="7241">
                  <c:v>20024.75</c:v>
                </c:pt>
                <c:pt idx="7242">
                  <c:v>20024.791666666664</c:v>
                </c:pt>
                <c:pt idx="7243">
                  <c:v>20024.833333333332</c:v>
                </c:pt>
                <c:pt idx="7244">
                  <c:v>20024.875</c:v>
                </c:pt>
                <c:pt idx="7245">
                  <c:v>20024.916666666664</c:v>
                </c:pt>
                <c:pt idx="7246">
                  <c:v>20024.958333333332</c:v>
                </c:pt>
                <c:pt idx="7247">
                  <c:v>20025</c:v>
                </c:pt>
                <c:pt idx="7248">
                  <c:v>20025.041666666664</c:v>
                </c:pt>
                <c:pt idx="7249">
                  <c:v>20025.083333333332</c:v>
                </c:pt>
                <c:pt idx="7250">
                  <c:v>20025.125</c:v>
                </c:pt>
                <c:pt idx="7251">
                  <c:v>20025.166666666664</c:v>
                </c:pt>
                <c:pt idx="7252">
                  <c:v>20025.208333333332</c:v>
                </c:pt>
                <c:pt idx="7253">
                  <c:v>20025.25</c:v>
                </c:pt>
                <c:pt idx="7254">
                  <c:v>20025.291666666664</c:v>
                </c:pt>
                <c:pt idx="7255">
                  <c:v>20025.333333333332</c:v>
                </c:pt>
                <c:pt idx="7256">
                  <c:v>20025.375</c:v>
                </c:pt>
                <c:pt idx="7257">
                  <c:v>20025.416666666664</c:v>
                </c:pt>
                <c:pt idx="7258">
                  <c:v>20025.458333333332</c:v>
                </c:pt>
                <c:pt idx="7259">
                  <c:v>20025.5</c:v>
                </c:pt>
                <c:pt idx="7260">
                  <c:v>20025.541666666664</c:v>
                </c:pt>
                <c:pt idx="7261">
                  <c:v>20025.583333333332</c:v>
                </c:pt>
                <c:pt idx="7262">
                  <c:v>20025.625</c:v>
                </c:pt>
                <c:pt idx="7263">
                  <c:v>20025.666666666664</c:v>
                </c:pt>
                <c:pt idx="7264">
                  <c:v>20025.708333333332</c:v>
                </c:pt>
                <c:pt idx="7265">
                  <c:v>20025.75</c:v>
                </c:pt>
                <c:pt idx="7266">
                  <c:v>20025.791666666664</c:v>
                </c:pt>
                <c:pt idx="7267">
                  <c:v>20025.833333333332</c:v>
                </c:pt>
                <c:pt idx="7268">
                  <c:v>20025.875</c:v>
                </c:pt>
                <c:pt idx="7269">
                  <c:v>20025.916666666664</c:v>
                </c:pt>
                <c:pt idx="7270">
                  <c:v>20025.958333333332</c:v>
                </c:pt>
                <c:pt idx="7271">
                  <c:v>20026</c:v>
                </c:pt>
                <c:pt idx="7272">
                  <c:v>20026.041666666664</c:v>
                </c:pt>
                <c:pt idx="7273">
                  <c:v>20026.083333333332</c:v>
                </c:pt>
                <c:pt idx="7274">
                  <c:v>20026.125</c:v>
                </c:pt>
                <c:pt idx="7275">
                  <c:v>20026.166666666664</c:v>
                </c:pt>
                <c:pt idx="7276">
                  <c:v>20026.208333333332</c:v>
                </c:pt>
                <c:pt idx="7277">
                  <c:v>20026.25</c:v>
                </c:pt>
                <c:pt idx="7278">
                  <c:v>20026.291666666664</c:v>
                </c:pt>
                <c:pt idx="7279">
                  <c:v>20026.333333333332</c:v>
                </c:pt>
                <c:pt idx="7280">
                  <c:v>20026.375</c:v>
                </c:pt>
                <c:pt idx="7281">
                  <c:v>20026.416666666664</c:v>
                </c:pt>
                <c:pt idx="7282">
                  <c:v>20026.458333333332</c:v>
                </c:pt>
                <c:pt idx="7283">
                  <c:v>20026.5</c:v>
                </c:pt>
                <c:pt idx="7284">
                  <c:v>20026.541666666664</c:v>
                </c:pt>
                <c:pt idx="7285">
                  <c:v>20026.583333333332</c:v>
                </c:pt>
                <c:pt idx="7286">
                  <c:v>20026.625</c:v>
                </c:pt>
                <c:pt idx="7287">
                  <c:v>20026.666666666664</c:v>
                </c:pt>
                <c:pt idx="7288">
                  <c:v>20026.708333333332</c:v>
                </c:pt>
                <c:pt idx="7289">
                  <c:v>20026.75</c:v>
                </c:pt>
                <c:pt idx="7290">
                  <c:v>20026.791666666664</c:v>
                </c:pt>
                <c:pt idx="7291">
                  <c:v>20026.833333333332</c:v>
                </c:pt>
                <c:pt idx="7292">
                  <c:v>20026.875</c:v>
                </c:pt>
                <c:pt idx="7293">
                  <c:v>20026.916666666664</c:v>
                </c:pt>
                <c:pt idx="7294">
                  <c:v>20026.958333333332</c:v>
                </c:pt>
                <c:pt idx="7295">
                  <c:v>20027</c:v>
                </c:pt>
                <c:pt idx="7296">
                  <c:v>20027.041666666664</c:v>
                </c:pt>
                <c:pt idx="7297">
                  <c:v>20027.083333333332</c:v>
                </c:pt>
                <c:pt idx="7298">
                  <c:v>20027.125</c:v>
                </c:pt>
                <c:pt idx="7299">
                  <c:v>20027.166666666664</c:v>
                </c:pt>
                <c:pt idx="7300">
                  <c:v>20027.208333333332</c:v>
                </c:pt>
                <c:pt idx="7301">
                  <c:v>20027.25</c:v>
                </c:pt>
                <c:pt idx="7302">
                  <c:v>20027.291666666664</c:v>
                </c:pt>
                <c:pt idx="7303">
                  <c:v>20027.333333333332</c:v>
                </c:pt>
                <c:pt idx="7304">
                  <c:v>20027.375</c:v>
                </c:pt>
                <c:pt idx="7305">
                  <c:v>20027.416666666664</c:v>
                </c:pt>
                <c:pt idx="7306">
                  <c:v>20027.458333333332</c:v>
                </c:pt>
                <c:pt idx="7307">
                  <c:v>20027.5</c:v>
                </c:pt>
                <c:pt idx="7308">
                  <c:v>20027.541666666664</c:v>
                </c:pt>
                <c:pt idx="7309">
                  <c:v>20027.583333333332</c:v>
                </c:pt>
                <c:pt idx="7310">
                  <c:v>20027.625</c:v>
                </c:pt>
                <c:pt idx="7311">
                  <c:v>20027.666666666664</c:v>
                </c:pt>
                <c:pt idx="7312">
                  <c:v>20027.708333333332</c:v>
                </c:pt>
                <c:pt idx="7313">
                  <c:v>20027.75</c:v>
                </c:pt>
                <c:pt idx="7314">
                  <c:v>20027.791666666664</c:v>
                </c:pt>
                <c:pt idx="7315">
                  <c:v>20027.833333333332</c:v>
                </c:pt>
                <c:pt idx="7316">
                  <c:v>20027.875</c:v>
                </c:pt>
                <c:pt idx="7317">
                  <c:v>20027.916666666664</c:v>
                </c:pt>
                <c:pt idx="7318">
                  <c:v>20027.958333333332</c:v>
                </c:pt>
                <c:pt idx="7319">
                  <c:v>20028</c:v>
                </c:pt>
                <c:pt idx="7320">
                  <c:v>20028.041666666664</c:v>
                </c:pt>
                <c:pt idx="7321">
                  <c:v>20028.083333333332</c:v>
                </c:pt>
                <c:pt idx="7322">
                  <c:v>20028.125</c:v>
                </c:pt>
                <c:pt idx="7323">
                  <c:v>20028.166666666664</c:v>
                </c:pt>
                <c:pt idx="7324">
                  <c:v>20028.208333333332</c:v>
                </c:pt>
                <c:pt idx="7325">
                  <c:v>20028.25</c:v>
                </c:pt>
                <c:pt idx="7326">
                  <c:v>20028.291666666664</c:v>
                </c:pt>
                <c:pt idx="7327">
                  <c:v>20028.333333333332</c:v>
                </c:pt>
                <c:pt idx="7328">
                  <c:v>20028.375</c:v>
                </c:pt>
                <c:pt idx="7329">
                  <c:v>20028.416666666664</c:v>
                </c:pt>
                <c:pt idx="7330">
                  <c:v>20028.458333333332</c:v>
                </c:pt>
                <c:pt idx="7331">
                  <c:v>20028.5</c:v>
                </c:pt>
                <c:pt idx="7332">
                  <c:v>20028.541666666664</c:v>
                </c:pt>
                <c:pt idx="7333">
                  <c:v>20028.583333333332</c:v>
                </c:pt>
                <c:pt idx="7334">
                  <c:v>20028.625</c:v>
                </c:pt>
                <c:pt idx="7335">
                  <c:v>20028.666666666664</c:v>
                </c:pt>
                <c:pt idx="7336">
                  <c:v>20028.708333333332</c:v>
                </c:pt>
                <c:pt idx="7337">
                  <c:v>20028.75</c:v>
                </c:pt>
                <c:pt idx="7338">
                  <c:v>20028.791666666664</c:v>
                </c:pt>
                <c:pt idx="7339">
                  <c:v>20028.833333333332</c:v>
                </c:pt>
                <c:pt idx="7340">
                  <c:v>20028.875</c:v>
                </c:pt>
                <c:pt idx="7341">
                  <c:v>20028.916666666664</c:v>
                </c:pt>
                <c:pt idx="7342">
                  <c:v>20028.958333333332</c:v>
                </c:pt>
                <c:pt idx="7343">
                  <c:v>20029</c:v>
                </c:pt>
                <c:pt idx="7344">
                  <c:v>20029.041666666664</c:v>
                </c:pt>
                <c:pt idx="7345">
                  <c:v>20029.083333333332</c:v>
                </c:pt>
                <c:pt idx="7346">
                  <c:v>20029.125</c:v>
                </c:pt>
                <c:pt idx="7347">
                  <c:v>20029.166666666664</c:v>
                </c:pt>
                <c:pt idx="7348">
                  <c:v>20029.208333333332</c:v>
                </c:pt>
                <c:pt idx="7349">
                  <c:v>20029.25</c:v>
                </c:pt>
                <c:pt idx="7350">
                  <c:v>20029.291666666664</c:v>
                </c:pt>
                <c:pt idx="7351">
                  <c:v>20029.333333333332</c:v>
                </c:pt>
                <c:pt idx="7352">
                  <c:v>20029.375</c:v>
                </c:pt>
                <c:pt idx="7353">
                  <c:v>20029.416666666664</c:v>
                </c:pt>
                <c:pt idx="7354">
                  <c:v>20029.458333333332</c:v>
                </c:pt>
                <c:pt idx="7355">
                  <c:v>20029.5</c:v>
                </c:pt>
                <c:pt idx="7356">
                  <c:v>20029.541666666664</c:v>
                </c:pt>
                <c:pt idx="7357">
                  <c:v>20029.583333333332</c:v>
                </c:pt>
                <c:pt idx="7358">
                  <c:v>20029.625</c:v>
                </c:pt>
                <c:pt idx="7359">
                  <c:v>20029.666666666664</c:v>
                </c:pt>
                <c:pt idx="7360">
                  <c:v>20029.708333333332</c:v>
                </c:pt>
                <c:pt idx="7361">
                  <c:v>20029.75</c:v>
                </c:pt>
                <c:pt idx="7362">
                  <c:v>20029.791666666664</c:v>
                </c:pt>
                <c:pt idx="7363">
                  <c:v>20029.833333333332</c:v>
                </c:pt>
                <c:pt idx="7364">
                  <c:v>20029.875</c:v>
                </c:pt>
                <c:pt idx="7365">
                  <c:v>20029.916666666664</c:v>
                </c:pt>
                <c:pt idx="7366">
                  <c:v>20029.958333333332</c:v>
                </c:pt>
                <c:pt idx="7367">
                  <c:v>20030</c:v>
                </c:pt>
                <c:pt idx="7368">
                  <c:v>20030.041666666664</c:v>
                </c:pt>
                <c:pt idx="7369">
                  <c:v>20030.083333333332</c:v>
                </c:pt>
                <c:pt idx="7370">
                  <c:v>20030.125</c:v>
                </c:pt>
                <c:pt idx="7371">
                  <c:v>20030.166666666664</c:v>
                </c:pt>
                <c:pt idx="7372">
                  <c:v>20030.208333333332</c:v>
                </c:pt>
                <c:pt idx="7373">
                  <c:v>20030.25</c:v>
                </c:pt>
                <c:pt idx="7374">
                  <c:v>20030.291666666664</c:v>
                </c:pt>
                <c:pt idx="7375">
                  <c:v>20030.333333333332</c:v>
                </c:pt>
                <c:pt idx="7376">
                  <c:v>20030.375</c:v>
                </c:pt>
                <c:pt idx="7377">
                  <c:v>20030.416666666664</c:v>
                </c:pt>
                <c:pt idx="7378">
                  <c:v>20030.458333333332</c:v>
                </c:pt>
                <c:pt idx="7379">
                  <c:v>20030.5</c:v>
                </c:pt>
                <c:pt idx="7380">
                  <c:v>20030.541666666664</c:v>
                </c:pt>
                <c:pt idx="7381">
                  <c:v>20030.583333333332</c:v>
                </c:pt>
                <c:pt idx="7382">
                  <c:v>20030.625</c:v>
                </c:pt>
                <c:pt idx="7383">
                  <c:v>20030.666666666664</c:v>
                </c:pt>
                <c:pt idx="7384">
                  <c:v>20030.708333333332</c:v>
                </c:pt>
                <c:pt idx="7385">
                  <c:v>20030.75</c:v>
                </c:pt>
                <c:pt idx="7386">
                  <c:v>20030.791666666664</c:v>
                </c:pt>
                <c:pt idx="7387">
                  <c:v>20030.833333333332</c:v>
                </c:pt>
                <c:pt idx="7388">
                  <c:v>20030.875</c:v>
                </c:pt>
                <c:pt idx="7389">
                  <c:v>20030.916666666664</c:v>
                </c:pt>
                <c:pt idx="7390">
                  <c:v>20030.958333333332</c:v>
                </c:pt>
                <c:pt idx="7391">
                  <c:v>20031</c:v>
                </c:pt>
                <c:pt idx="7392">
                  <c:v>20031.041666666664</c:v>
                </c:pt>
                <c:pt idx="7393">
                  <c:v>20031.083333333332</c:v>
                </c:pt>
                <c:pt idx="7394">
                  <c:v>20031.125</c:v>
                </c:pt>
                <c:pt idx="7395">
                  <c:v>20031.166666666664</c:v>
                </c:pt>
                <c:pt idx="7396">
                  <c:v>20031.208333333332</c:v>
                </c:pt>
                <c:pt idx="7397">
                  <c:v>20031.25</c:v>
                </c:pt>
                <c:pt idx="7398">
                  <c:v>20031.291666666664</c:v>
                </c:pt>
                <c:pt idx="7399">
                  <c:v>20031.333333333332</c:v>
                </c:pt>
                <c:pt idx="7400">
                  <c:v>20031.375</c:v>
                </c:pt>
                <c:pt idx="7401">
                  <c:v>20031.416666666664</c:v>
                </c:pt>
                <c:pt idx="7402">
                  <c:v>20031.458333333332</c:v>
                </c:pt>
                <c:pt idx="7403">
                  <c:v>20031.5</c:v>
                </c:pt>
                <c:pt idx="7404">
                  <c:v>20031.541666666664</c:v>
                </c:pt>
                <c:pt idx="7405">
                  <c:v>20031.583333333332</c:v>
                </c:pt>
                <c:pt idx="7406">
                  <c:v>20031.625</c:v>
                </c:pt>
                <c:pt idx="7407">
                  <c:v>20031.666666666664</c:v>
                </c:pt>
                <c:pt idx="7408">
                  <c:v>20031.708333333332</c:v>
                </c:pt>
                <c:pt idx="7409">
                  <c:v>20031.75</c:v>
                </c:pt>
                <c:pt idx="7410">
                  <c:v>20031.791666666664</c:v>
                </c:pt>
                <c:pt idx="7411">
                  <c:v>20031.833333333332</c:v>
                </c:pt>
                <c:pt idx="7412">
                  <c:v>20031.875</c:v>
                </c:pt>
                <c:pt idx="7413">
                  <c:v>20031.916666666664</c:v>
                </c:pt>
                <c:pt idx="7414">
                  <c:v>20031.958333333332</c:v>
                </c:pt>
                <c:pt idx="7415">
                  <c:v>20032</c:v>
                </c:pt>
                <c:pt idx="7416">
                  <c:v>20032.041666666664</c:v>
                </c:pt>
                <c:pt idx="7417">
                  <c:v>20032.083333333332</c:v>
                </c:pt>
                <c:pt idx="7418">
                  <c:v>20032.125</c:v>
                </c:pt>
                <c:pt idx="7419">
                  <c:v>20032.166666666664</c:v>
                </c:pt>
                <c:pt idx="7420">
                  <c:v>20032.208333333332</c:v>
                </c:pt>
                <c:pt idx="7421">
                  <c:v>20032.25</c:v>
                </c:pt>
                <c:pt idx="7422">
                  <c:v>20032.291666666664</c:v>
                </c:pt>
                <c:pt idx="7423">
                  <c:v>20032.333333333332</c:v>
                </c:pt>
                <c:pt idx="7424">
                  <c:v>20032.375</c:v>
                </c:pt>
                <c:pt idx="7425">
                  <c:v>20032.416666666664</c:v>
                </c:pt>
                <c:pt idx="7426">
                  <c:v>20032.458333333332</c:v>
                </c:pt>
                <c:pt idx="7427">
                  <c:v>20032.5</c:v>
                </c:pt>
                <c:pt idx="7428">
                  <c:v>20032.541666666664</c:v>
                </c:pt>
                <c:pt idx="7429">
                  <c:v>20032.583333333332</c:v>
                </c:pt>
                <c:pt idx="7430">
                  <c:v>20032.625</c:v>
                </c:pt>
                <c:pt idx="7431">
                  <c:v>20032.666666666664</c:v>
                </c:pt>
                <c:pt idx="7432">
                  <c:v>20032.708333333332</c:v>
                </c:pt>
                <c:pt idx="7433">
                  <c:v>20032.75</c:v>
                </c:pt>
                <c:pt idx="7434">
                  <c:v>20032.791666666664</c:v>
                </c:pt>
                <c:pt idx="7435">
                  <c:v>20032.833333333332</c:v>
                </c:pt>
                <c:pt idx="7436">
                  <c:v>20032.875</c:v>
                </c:pt>
                <c:pt idx="7437">
                  <c:v>20032.916666666664</c:v>
                </c:pt>
                <c:pt idx="7438">
                  <c:v>20032.958333333332</c:v>
                </c:pt>
                <c:pt idx="7439">
                  <c:v>20033</c:v>
                </c:pt>
                <c:pt idx="7440">
                  <c:v>20033.041666666664</c:v>
                </c:pt>
                <c:pt idx="7441">
                  <c:v>20033.083333333332</c:v>
                </c:pt>
                <c:pt idx="7442">
                  <c:v>20033.125</c:v>
                </c:pt>
                <c:pt idx="7443">
                  <c:v>20033.166666666664</c:v>
                </c:pt>
                <c:pt idx="7444">
                  <c:v>20033.208333333332</c:v>
                </c:pt>
                <c:pt idx="7445">
                  <c:v>20033.25</c:v>
                </c:pt>
                <c:pt idx="7446">
                  <c:v>20033.291666666664</c:v>
                </c:pt>
                <c:pt idx="7447">
                  <c:v>20033.333333333332</c:v>
                </c:pt>
                <c:pt idx="7448">
                  <c:v>20033.375</c:v>
                </c:pt>
                <c:pt idx="7449">
                  <c:v>20033.416666666664</c:v>
                </c:pt>
                <c:pt idx="7450">
                  <c:v>20033.458333333332</c:v>
                </c:pt>
                <c:pt idx="7451">
                  <c:v>20033.5</c:v>
                </c:pt>
                <c:pt idx="7452">
                  <c:v>20033.541666666664</c:v>
                </c:pt>
                <c:pt idx="7453">
                  <c:v>20033.583333333332</c:v>
                </c:pt>
                <c:pt idx="7454">
                  <c:v>20033.625</c:v>
                </c:pt>
                <c:pt idx="7455">
                  <c:v>20033.666666666664</c:v>
                </c:pt>
                <c:pt idx="7456">
                  <c:v>20033.708333333332</c:v>
                </c:pt>
                <c:pt idx="7457">
                  <c:v>20033.75</c:v>
                </c:pt>
                <c:pt idx="7458">
                  <c:v>20033.791666666664</c:v>
                </c:pt>
                <c:pt idx="7459">
                  <c:v>20033.833333333332</c:v>
                </c:pt>
                <c:pt idx="7460">
                  <c:v>20033.875</c:v>
                </c:pt>
                <c:pt idx="7461">
                  <c:v>20033.916666666664</c:v>
                </c:pt>
                <c:pt idx="7462">
                  <c:v>20033.958333333332</c:v>
                </c:pt>
                <c:pt idx="7463">
                  <c:v>20034</c:v>
                </c:pt>
                <c:pt idx="7464">
                  <c:v>20034.041666666664</c:v>
                </c:pt>
                <c:pt idx="7465">
                  <c:v>20034.083333333332</c:v>
                </c:pt>
                <c:pt idx="7466">
                  <c:v>20034.125</c:v>
                </c:pt>
                <c:pt idx="7467">
                  <c:v>20034.166666666664</c:v>
                </c:pt>
                <c:pt idx="7468">
                  <c:v>20034.208333333332</c:v>
                </c:pt>
                <c:pt idx="7469">
                  <c:v>20034.25</c:v>
                </c:pt>
                <c:pt idx="7470">
                  <c:v>20034.291666666664</c:v>
                </c:pt>
                <c:pt idx="7471">
                  <c:v>20034.333333333332</c:v>
                </c:pt>
                <c:pt idx="7472">
                  <c:v>20034.375</c:v>
                </c:pt>
                <c:pt idx="7473">
                  <c:v>20034.416666666664</c:v>
                </c:pt>
                <c:pt idx="7474">
                  <c:v>20034.458333333332</c:v>
                </c:pt>
                <c:pt idx="7475">
                  <c:v>20034.5</c:v>
                </c:pt>
                <c:pt idx="7476">
                  <c:v>20034.541666666664</c:v>
                </c:pt>
                <c:pt idx="7477">
                  <c:v>20034.583333333332</c:v>
                </c:pt>
                <c:pt idx="7478">
                  <c:v>20034.625</c:v>
                </c:pt>
                <c:pt idx="7479">
                  <c:v>20034.666666666664</c:v>
                </c:pt>
                <c:pt idx="7480">
                  <c:v>20034.708333333332</c:v>
                </c:pt>
                <c:pt idx="7481">
                  <c:v>20034.75</c:v>
                </c:pt>
                <c:pt idx="7482">
                  <c:v>20034.791666666664</c:v>
                </c:pt>
                <c:pt idx="7483">
                  <c:v>20034.833333333332</c:v>
                </c:pt>
                <c:pt idx="7484">
                  <c:v>20034.875</c:v>
                </c:pt>
                <c:pt idx="7485">
                  <c:v>20034.916666666664</c:v>
                </c:pt>
                <c:pt idx="7486">
                  <c:v>20034.958333333332</c:v>
                </c:pt>
                <c:pt idx="7487">
                  <c:v>20035</c:v>
                </c:pt>
                <c:pt idx="7488">
                  <c:v>20035.041666666664</c:v>
                </c:pt>
                <c:pt idx="7489">
                  <c:v>20035.083333333332</c:v>
                </c:pt>
                <c:pt idx="7490">
                  <c:v>20035.125</c:v>
                </c:pt>
                <c:pt idx="7491">
                  <c:v>20035.166666666664</c:v>
                </c:pt>
                <c:pt idx="7492">
                  <c:v>20035.208333333332</c:v>
                </c:pt>
                <c:pt idx="7493">
                  <c:v>20035.25</c:v>
                </c:pt>
                <c:pt idx="7494">
                  <c:v>20035.291666666664</c:v>
                </c:pt>
                <c:pt idx="7495">
                  <c:v>20035.333333333332</c:v>
                </c:pt>
                <c:pt idx="7496">
                  <c:v>20035.375</c:v>
                </c:pt>
                <c:pt idx="7497">
                  <c:v>20035.416666666664</c:v>
                </c:pt>
                <c:pt idx="7498">
                  <c:v>20035.458333333332</c:v>
                </c:pt>
                <c:pt idx="7499">
                  <c:v>20035.5</c:v>
                </c:pt>
                <c:pt idx="7500">
                  <c:v>20035.541666666664</c:v>
                </c:pt>
                <c:pt idx="7501">
                  <c:v>20035.583333333332</c:v>
                </c:pt>
                <c:pt idx="7502">
                  <c:v>20035.625</c:v>
                </c:pt>
                <c:pt idx="7503">
                  <c:v>20035.666666666664</c:v>
                </c:pt>
                <c:pt idx="7504">
                  <c:v>20035.708333333332</c:v>
                </c:pt>
                <c:pt idx="7505">
                  <c:v>20035.75</c:v>
                </c:pt>
                <c:pt idx="7506">
                  <c:v>20035.791666666664</c:v>
                </c:pt>
                <c:pt idx="7507">
                  <c:v>20035.833333333332</c:v>
                </c:pt>
                <c:pt idx="7508">
                  <c:v>20035.875</c:v>
                </c:pt>
                <c:pt idx="7509">
                  <c:v>20035.916666666664</c:v>
                </c:pt>
                <c:pt idx="7510">
                  <c:v>20035.958333333332</c:v>
                </c:pt>
                <c:pt idx="7511">
                  <c:v>20036</c:v>
                </c:pt>
                <c:pt idx="7512">
                  <c:v>20036.041666666664</c:v>
                </c:pt>
                <c:pt idx="7513">
                  <c:v>20036.083333333332</c:v>
                </c:pt>
                <c:pt idx="7514">
                  <c:v>20036.125</c:v>
                </c:pt>
                <c:pt idx="7515">
                  <c:v>20036.166666666664</c:v>
                </c:pt>
                <c:pt idx="7516">
                  <c:v>20036.208333333332</c:v>
                </c:pt>
                <c:pt idx="7517">
                  <c:v>20036.25</c:v>
                </c:pt>
                <c:pt idx="7518">
                  <c:v>20036.291666666664</c:v>
                </c:pt>
                <c:pt idx="7519">
                  <c:v>20036.333333333332</c:v>
                </c:pt>
                <c:pt idx="7520">
                  <c:v>20036.375</c:v>
                </c:pt>
                <c:pt idx="7521">
                  <c:v>20036.416666666664</c:v>
                </c:pt>
                <c:pt idx="7522">
                  <c:v>20036.458333333332</c:v>
                </c:pt>
                <c:pt idx="7523">
                  <c:v>20036.5</c:v>
                </c:pt>
                <c:pt idx="7524">
                  <c:v>20036.541666666664</c:v>
                </c:pt>
                <c:pt idx="7525">
                  <c:v>20036.583333333332</c:v>
                </c:pt>
                <c:pt idx="7526">
                  <c:v>20036.625</c:v>
                </c:pt>
                <c:pt idx="7527">
                  <c:v>20036.666666666664</c:v>
                </c:pt>
                <c:pt idx="7528">
                  <c:v>20036.708333333332</c:v>
                </c:pt>
                <c:pt idx="7529">
                  <c:v>20036.75</c:v>
                </c:pt>
                <c:pt idx="7530">
                  <c:v>20036.791666666664</c:v>
                </c:pt>
                <c:pt idx="7531">
                  <c:v>20036.833333333332</c:v>
                </c:pt>
                <c:pt idx="7532">
                  <c:v>20036.875</c:v>
                </c:pt>
                <c:pt idx="7533">
                  <c:v>20036.916666666664</c:v>
                </c:pt>
                <c:pt idx="7534">
                  <c:v>20036.958333333332</c:v>
                </c:pt>
                <c:pt idx="7535">
                  <c:v>20037</c:v>
                </c:pt>
                <c:pt idx="7536">
                  <c:v>20037.041666666664</c:v>
                </c:pt>
                <c:pt idx="7537">
                  <c:v>20037.083333333332</c:v>
                </c:pt>
                <c:pt idx="7538">
                  <c:v>20037.125</c:v>
                </c:pt>
                <c:pt idx="7539">
                  <c:v>20037.166666666664</c:v>
                </c:pt>
                <c:pt idx="7540">
                  <c:v>20037.208333333332</c:v>
                </c:pt>
                <c:pt idx="7541">
                  <c:v>20037.25</c:v>
                </c:pt>
                <c:pt idx="7542">
                  <c:v>20037.291666666664</c:v>
                </c:pt>
                <c:pt idx="7543">
                  <c:v>20037.333333333332</c:v>
                </c:pt>
                <c:pt idx="7544">
                  <c:v>20037.375</c:v>
                </c:pt>
                <c:pt idx="7545">
                  <c:v>20037.416666666664</c:v>
                </c:pt>
                <c:pt idx="7546">
                  <c:v>20037.458333333332</c:v>
                </c:pt>
                <c:pt idx="7547">
                  <c:v>20037.5</c:v>
                </c:pt>
                <c:pt idx="7548">
                  <c:v>20037.541666666664</c:v>
                </c:pt>
                <c:pt idx="7549">
                  <c:v>20037.583333333332</c:v>
                </c:pt>
                <c:pt idx="7550">
                  <c:v>20037.625</c:v>
                </c:pt>
                <c:pt idx="7551">
                  <c:v>20037.666666666664</c:v>
                </c:pt>
                <c:pt idx="7552">
                  <c:v>20037.708333333332</c:v>
                </c:pt>
                <c:pt idx="7553">
                  <c:v>20037.75</c:v>
                </c:pt>
                <c:pt idx="7554">
                  <c:v>20037.791666666664</c:v>
                </c:pt>
                <c:pt idx="7555">
                  <c:v>20037.833333333332</c:v>
                </c:pt>
                <c:pt idx="7556">
                  <c:v>20037.875</c:v>
                </c:pt>
                <c:pt idx="7557">
                  <c:v>20037.916666666664</c:v>
                </c:pt>
                <c:pt idx="7558">
                  <c:v>20037.958333333332</c:v>
                </c:pt>
                <c:pt idx="7559">
                  <c:v>20038</c:v>
                </c:pt>
                <c:pt idx="7560">
                  <c:v>20038.041666666664</c:v>
                </c:pt>
                <c:pt idx="7561">
                  <c:v>20038.083333333332</c:v>
                </c:pt>
                <c:pt idx="7562">
                  <c:v>20038.125</c:v>
                </c:pt>
                <c:pt idx="7563">
                  <c:v>20038.166666666664</c:v>
                </c:pt>
                <c:pt idx="7564">
                  <c:v>20038.208333333332</c:v>
                </c:pt>
                <c:pt idx="7565">
                  <c:v>20038.25</c:v>
                </c:pt>
                <c:pt idx="7566">
                  <c:v>20038.291666666664</c:v>
                </c:pt>
                <c:pt idx="7567">
                  <c:v>20038.333333333332</c:v>
                </c:pt>
                <c:pt idx="7568">
                  <c:v>20038.375</c:v>
                </c:pt>
                <c:pt idx="7569">
                  <c:v>20038.416666666664</c:v>
                </c:pt>
                <c:pt idx="7570">
                  <c:v>20038.458333333332</c:v>
                </c:pt>
                <c:pt idx="7571">
                  <c:v>20038.5</c:v>
                </c:pt>
                <c:pt idx="7572">
                  <c:v>20038.541666666664</c:v>
                </c:pt>
                <c:pt idx="7573">
                  <c:v>20038.583333333332</c:v>
                </c:pt>
                <c:pt idx="7574">
                  <c:v>20038.625</c:v>
                </c:pt>
                <c:pt idx="7575">
                  <c:v>20038.666666666664</c:v>
                </c:pt>
                <c:pt idx="7576">
                  <c:v>20038.708333333332</c:v>
                </c:pt>
                <c:pt idx="7577">
                  <c:v>20038.75</c:v>
                </c:pt>
                <c:pt idx="7578">
                  <c:v>20038.791666666664</c:v>
                </c:pt>
                <c:pt idx="7579">
                  <c:v>20038.833333333332</c:v>
                </c:pt>
                <c:pt idx="7580">
                  <c:v>20038.875</c:v>
                </c:pt>
                <c:pt idx="7581">
                  <c:v>20038.916666666664</c:v>
                </c:pt>
                <c:pt idx="7582">
                  <c:v>20038.958333333332</c:v>
                </c:pt>
                <c:pt idx="7583">
                  <c:v>20039</c:v>
                </c:pt>
                <c:pt idx="7584">
                  <c:v>20039.041666666664</c:v>
                </c:pt>
                <c:pt idx="7585">
                  <c:v>20039.083333333332</c:v>
                </c:pt>
                <c:pt idx="7586">
                  <c:v>20039.125</c:v>
                </c:pt>
                <c:pt idx="7587">
                  <c:v>20039.166666666664</c:v>
                </c:pt>
                <c:pt idx="7588">
                  <c:v>20039.208333333332</c:v>
                </c:pt>
                <c:pt idx="7589">
                  <c:v>20039.25</c:v>
                </c:pt>
                <c:pt idx="7590">
                  <c:v>20039.291666666664</c:v>
                </c:pt>
                <c:pt idx="7591">
                  <c:v>20039.333333333332</c:v>
                </c:pt>
                <c:pt idx="7592">
                  <c:v>20039.375</c:v>
                </c:pt>
                <c:pt idx="7593">
                  <c:v>20039.416666666664</c:v>
                </c:pt>
                <c:pt idx="7594">
                  <c:v>20039.458333333332</c:v>
                </c:pt>
                <c:pt idx="7595">
                  <c:v>20039.5</c:v>
                </c:pt>
                <c:pt idx="7596">
                  <c:v>20039.541666666664</c:v>
                </c:pt>
                <c:pt idx="7597">
                  <c:v>20039.583333333332</c:v>
                </c:pt>
                <c:pt idx="7598">
                  <c:v>20039.625</c:v>
                </c:pt>
                <c:pt idx="7599">
                  <c:v>20039.666666666664</c:v>
                </c:pt>
                <c:pt idx="7600">
                  <c:v>20039.708333333332</c:v>
                </c:pt>
                <c:pt idx="7601">
                  <c:v>20039.75</c:v>
                </c:pt>
                <c:pt idx="7602">
                  <c:v>20039.791666666664</c:v>
                </c:pt>
                <c:pt idx="7603">
                  <c:v>20039.833333333332</c:v>
                </c:pt>
                <c:pt idx="7604">
                  <c:v>20039.875</c:v>
                </c:pt>
                <c:pt idx="7605">
                  <c:v>20039.916666666664</c:v>
                </c:pt>
                <c:pt idx="7606">
                  <c:v>20039.958333333332</c:v>
                </c:pt>
                <c:pt idx="7607">
                  <c:v>20040</c:v>
                </c:pt>
                <c:pt idx="7608">
                  <c:v>20040.041666666664</c:v>
                </c:pt>
                <c:pt idx="7609">
                  <c:v>20040.083333333332</c:v>
                </c:pt>
                <c:pt idx="7610">
                  <c:v>20040.125</c:v>
                </c:pt>
                <c:pt idx="7611">
                  <c:v>20040.166666666664</c:v>
                </c:pt>
                <c:pt idx="7612">
                  <c:v>20040.208333333332</c:v>
                </c:pt>
                <c:pt idx="7613">
                  <c:v>20040.25</c:v>
                </c:pt>
                <c:pt idx="7614">
                  <c:v>20040.291666666664</c:v>
                </c:pt>
                <c:pt idx="7615">
                  <c:v>20040.333333333332</c:v>
                </c:pt>
                <c:pt idx="7616">
                  <c:v>20040.375</c:v>
                </c:pt>
                <c:pt idx="7617">
                  <c:v>20040.416666666664</c:v>
                </c:pt>
                <c:pt idx="7618">
                  <c:v>20040.458333333332</c:v>
                </c:pt>
                <c:pt idx="7619">
                  <c:v>20040.5</c:v>
                </c:pt>
                <c:pt idx="7620">
                  <c:v>20040.541666666664</c:v>
                </c:pt>
                <c:pt idx="7621">
                  <c:v>20040.583333333332</c:v>
                </c:pt>
                <c:pt idx="7622">
                  <c:v>20040.625</c:v>
                </c:pt>
                <c:pt idx="7623">
                  <c:v>20040.666666666664</c:v>
                </c:pt>
                <c:pt idx="7624">
                  <c:v>20040.708333333332</c:v>
                </c:pt>
                <c:pt idx="7625">
                  <c:v>20040.75</c:v>
                </c:pt>
                <c:pt idx="7626">
                  <c:v>20040.791666666664</c:v>
                </c:pt>
                <c:pt idx="7627">
                  <c:v>20040.833333333332</c:v>
                </c:pt>
                <c:pt idx="7628">
                  <c:v>20040.875</c:v>
                </c:pt>
                <c:pt idx="7629">
                  <c:v>20040.916666666664</c:v>
                </c:pt>
                <c:pt idx="7630">
                  <c:v>20040.958333333332</c:v>
                </c:pt>
                <c:pt idx="7631">
                  <c:v>20041</c:v>
                </c:pt>
                <c:pt idx="7632">
                  <c:v>20041.041666666664</c:v>
                </c:pt>
                <c:pt idx="7633">
                  <c:v>20041.083333333332</c:v>
                </c:pt>
                <c:pt idx="7634">
                  <c:v>20041.125</c:v>
                </c:pt>
                <c:pt idx="7635">
                  <c:v>20041.166666666664</c:v>
                </c:pt>
                <c:pt idx="7636">
                  <c:v>20041.208333333332</c:v>
                </c:pt>
                <c:pt idx="7637">
                  <c:v>20041.25</c:v>
                </c:pt>
                <c:pt idx="7638">
                  <c:v>20041.291666666664</c:v>
                </c:pt>
                <c:pt idx="7639">
                  <c:v>20041.333333333332</c:v>
                </c:pt>
                <c:pt idx="7640">
                  <c:v>20041.375</c:v>
                </c:pt>
                <c:pt idx="7641">
                  <c:v>20041.416666666664</c:v>
                </c:pt>
                <c:pt idx="7642">
                  <c:v>20041.458333333332</c:v>
                </c:pt>
                <c:pt idx="7643">
                  <c:v>20041.5</c:v>
                </c:pt>
                <c:pt idx="7644">
                  <c:v>20041.541666666664</c:v>
                </c:pt>
                <c:pt idx="7645">
                  <c:v>20041.583333333332</c:v>
                </c:pt>
                <c:pt idx="7646">
                  <c:v>20041.625</c:v>
                </c:pt>
                <c:pt idx="7647">
                  <c:v>20041.666666666664</c:v>
                </c:pt>
                <c:pt idx="7648">
                  <c:v>20041.708333333332</c:v>
                </c:pt>
                <c:pt idx="7649">
                  <c:v>20041.75</c:v>
                </c:pt>
                <c:pt idx="7650">
                  <c:v>20041.791666666664</c:v>
                </c:pt>
                <c:pt idx="7651">
                  <c:v>20041.833333333332</c:v>
                </c:pt>
                <c:pt idx="7652">
                  <c:v>20041.875</c:v>
                </c:pt>
                <c:pt idx="7653">
                  <c:v>20041.916666666664</c:v>
                </c:pt>
                <c:pt idx="7654">
                  <c:v>20041.958333333332</c:v>
                </c:pt>
                <c:pt idx="7655">
                  <c:v>20042</c:v>
                </c:pt>
                <c:pt idx="7656">
                  <c:v>20042.041666666664</c:v>
                </c:pt>
                <c:pt idx="7657">
                  <c:v>20042.083333333332</c:v>
                </c:pt>
                <c:pt idx="7658">
                  <c:v>20042.125</c:v>
                </c:pt>
                <c:pt idx="7659">
                  <c:v>20042.166666666664</c:v>
                </c:pt>
                <c:pt idx="7660">
                  <c:v>20042.208333333332</c:v>
                </c:pt>
                <c:pt idx="7661">
                  <c:v>20042.25</c:v>
                </c:pt>
                <c:pt idx="7662">
                  <c:v>20042.291666666664</c:v>
                </c:pt>
                <c:pt idx="7663">
                  <c:v>20042.333333333332</c:v>
                </c:pt>
                <c:pt idx="7664">
                  <c:v>20042.375</c:v>
                </c:pt>
                <c:pt idx="7665">
                  <c:v>20042.416666666664</c:v>
                </c:pt>
                <c:pt idx="7666">
                  <c:v>20042.458333333332</c:v>
                </c:pt>
                <c:pt idx="7667">
                  <c:v>20042.5</c:v>
                </c:pt>
                <c:pt idx="7668">
                  <c:v>20042.541666666664</c:v>
                </c:pt>
                <c:pt idx="7669">
                  <c:v>20042.583333333332</c:v>
                </c:pt>
                <c:pt idx="7670">
                  <c:v>20042.625</c:v>
                </c:pt>
                <c:pt idx="7671">
                  <c:v>20042.666666666664</c:v>
                </c:pt>
                <c:pt idx="7672">
                  <c:v>20042.708333333332</c:v>
                </c:pt>
                <c:pt idx="7673">
                  <c:v>20042.75</c:v>
                </c:pt>
                <c:pt idx="7674">
                  <c:v>20042.791666666664</c:v>
                </c:pt>
                <c:pt idx="7675">
                  <c:v>20042.833333333332</c:v>
                </c:pt>
                <c:pt idx="7676">
                  <c:v>20042.875</c:v>
                </c:pt>
                <c:pt idx="7677">
                  <c:v>20042.916666666664</c:v>
                </c:pt>
                <c:pt idx="7678">
                  <c:v>20042.958333333332</c:v>
                </c:pt>
                <c:pt idx="7679">
                  <c:v>20043</c:v>
                </c:pt>
                <c:pt idx="7680">
                  <c:v>20043.041666666664</c:v>
                </c:pt>
                <c:pt idx="7681">
                  <c:v>20043.083333333332</c:v>
                </c:pt>
                <c:pt idx="7682">
                  <c:v>20043.125</c:v>
                </c:pt>
                <c:pt idx="7683">
                  <c:v>20043.166666666664</c:v>
                </c:pt>
                <c:pt idx="7684">
                  <c:v>20043.208333333332</c:v>
                </c:pt>
                <c:pt idx="7685">
                  <c:v>20043.25</c:v>
                </c:pt>
                <c:pt idx="7686">
                  <c:v>20043.291666666664</c:v>
                </c:pt>
                <c:pt idx="7687">
                  <c:v>20043.333333333332</c:v>
                </c:pt>
                <c:pt idx="7688">
                  <c:v>20043.375</c:v>
                </c:pt>
                <c:pt idx="7689">
                  <c:v>20043.416666666664</c:v>
                </c:pt>
                <c:pt idx="7690">
                  <c:v>20043.458333333332</c:v>
                </c:pt>
                <c:pt idx="7691">
                  <c:v>20043.5</c:v>
                </c:pt>
                <c:pt idx="7692">
                  <c:v>20043.541666666664</c:v>
                </c:pt>
                <c:pt idx="7693">
                  <c:v>20043.583333333332</c:v>
                </c:pt>
                <c:pt idx="7694">
                  <c:v>20043.625</c:v>
                </c:pt>
                <c:pt idx="7695">
                  <c:v>20043.666666666664</c:v>
                </c:pt>
                <c:pt idx="7696">
                  <c:v>20043.708333333332</c:v>
                </c:pt>
                <c:pt idx="7697">
                  <c:v>20043.75</c:v>
                </c:pt>
                <c:pt idx="7698">
                  <c:v>20043.791666666664</c:v>
                </c:pt>
                <c:pt idx="7699">
                  <c:v>20043.833333333332</c:v>
                </c:pt>
                <c:pt idx="7700">
                  <c:v>20043.875</c:v>
                </c:pt>
                <c:pt idx="7701">
                  <c:v>20043.916666666664</c:v>
                </c:pt>
                <c:pt idx="7702">
                  <c:v>20043.958333333332</c:v>
                </c:pt>
                <c:pt idx="7703">
                  <c:v>20044</c:v>
                </c:pt>
                <c:pt idx="7704">
                  <c:v>20044.041666666664</c:v>
                </c:pt>
                <c:pt idx="7705">
                  <c:v>20044.083333333332</c:v>
                </c:pt>
                <c:pt idx="7706">
                  <c:v>20044.125</c:v>
                </c:pt>
                <c:pt idx="7707">
                  <c:v>20044.166666666664</c:v>
                </c:pt>
                <c:pt idx="7708">
                  <c:v>20044.208333333332</c:v>
                </c:pt>
                <c:pt idx="7709">
                  <c:v>20044.25</c:v>
                </c:pt>
                <c:pt idx="7710">
                  <c:v>20044.291666666664</c:v>
                </c:pt>
                <c:pt idx="7711">
                  <c:v>20044.333333333332</c:v>
                </c:pt>
                <c:pt idx="7712">
                  <c:v>20044.375</c:v>
                </c:pt>
                <c:pt idx="7713">
                  <c:v>20044.416666666664</c:v>
                </c:pt>
                <c:pt idx="7714">
                  <c:v>20044.458333333332</c:v>
                </c:pt>
                <c:pt idx="7715">
                  <c:v>20044.5</c:v>
                </c:pt>
                <c:pt idx="7716">
                  <c:v>20044.541666666664</c:v>
                </c:pt>
                <c:pt idx="7717">
                  <c:v>20044.583333333332</c:v>
                </c:pt>
                <c:pt idx="7718">
                  <c:v>20044.625</c:v>
                </c:pt>
                <c:pt idx="7719">
                  <c:v>20044.666666666664</c:v>
                </c:pt>
                <c:pt idx="7720">
                  <c:v>20044.708333333332</c:v>
                </c:pt>
                <c:pt idx="7721">
                  <c:v>20044.75</c:v>
                </c:pt>
                <c:pt idx="7722">
                  <c:v>20044.791666666664</c:v>
                </c:pt>
                <c:pt idx="7723">
                  <c:v>20044.833333333332</c:v>
                </c:pt>
                <c:pt idx="7724">
                  <c:v>20044.875</c:v>
                </c:pt>
                <c:pt idx="7725">
                  <c:v>20044.916666666664</c:v>
                </c:pt>
                <c:pt idx="7726">
                  <c:v>20044.958333333332</c:v>
                </c:pt>
                <c:pt idx="7727">
                  <c:v>20045</c:v>
                </c:pt>
                <c:pt idx="7728">
                  <c:v>20045.041666666664</c:v>
                </c:pt>
                <c:pt idx="7729">
                  <c:v>20045.083333333332</c:v>
                </c:pt>
                <c:pt idx="7730">
                  <c:v>20045.125</c:v>
                </c:pt>
                <c:pt idx="7731">
                  <c:v>20045.166666666664</c:v>
                </c:pt>
                <c:pt idx="7732">
                  <c:v>20045.208333333332</c:v>
                </c:pt>
                <c:pt idx="7733">
                  <c:v>20045.25</c:v>
                </c:pt>
                <c:pt idx="7734">
                  <c:v>20045.291666666664</c:v>
                </c:pt>
                <c:pt idx="7735">
                  <c:v>20045.333333333332</c:v>
                </c:pt>
                <c:pt idx="7736">
                  <c:v>20045.375</c:v>
                </c:pt>
                <c:pt idx="7737">
                  <c:v>20045.416666666664</c:v>
                </c:pt>
                <c:pt idx="7738">
                  <c:v>20045.458333333332</c:v>
                </c:pt>
                <c:pt idx="7739">
                  <c:v>20045.5</c:v>
                </c:pt>
                <c:pt idx="7740">
                  <c:v>20045.541666666664</c:v>
                </c:pt>
                <c:pt idx="7741">
                  <c:v>20045.583333333332</c:v>
                </c:pt>
                <c:pt idx="7742">
                  <c:v>20045.625</c:v>
                </c:pt>
                <c:pt idx="7743">
                  <c:v>20045.666666666664</c:v>
                </c:pt>
                <c:pt idx="7744">
                  <c:v>20045.708333333332</c:v>
                </c:pt>
                <c:pt idx="7745">
                  <c:v>20045.75</c:v>
                </c:pt>
                <c:pt idx="7746">
                  <c:v>20045.791666666664</c:v>
                </c:pt>
                <c:pt idx="7747">
                  <c:v>20045.833333333332</c:v>
                </c:pt>
                <c:pt idx="7748">
                  <c:v>20045.875</c:v>
                </c:pt>
                <c:pt idx="7749">
                  <c:v>20045.916666666664</c:v>
                </c:pt>
                <c:pt idx="7750">
                  <c:v>20045.958333333332</c:v>
                </c:pt>
                <c:pt idx="7751">
                  <c:v>20046</c:v>
                </c:pt>
                <c:pt idx="7752">
                  <c:v>20046.041666666664</c:v>
                </c:pt>
                <c:pt idx="7753">
                  <c:v>20046.083333333332</c:v>
                </c:pt>
                <c:pt idx="7754">
                  <c:v>20046.125</c:v>
                </c:pt>
                <c:pt idx="7755">
                  <c:v>20046.166666666664</c:v>
                </c:pt>
                <c:pt idx="7756">
                  <c:v>20046.208333333332</c:v>
                </c:pt>
                <c:pt idx="7757">
                  <c:v>20046.25</c:v>
                </c:pt>
                <c:pt idx="7758">
                  <c:v>20046.291666666664</c:v>
                </c:pt>
                <c:pt idx="7759">
                  <c:v>20046.333333333332</c:v>
                </c:pt>
                <c:pt idx="7760">
                  <c:v>20046.375</c:v>
                </c:pt>
                <c:pt idx="7761">
                  <c:v>20046.416666666664</c:v>
                </c:pt>
                <c:pt idx="7762">
                  <c:v>20046.458333333332</c:v>
                </c:pt>
                <c:pt idx="7763">
                  <c:v>20046.5</c:v>
                </c:pt>
                <c:pt idx="7764">
                  <c:v>20046.541666666664</c:v>
                </c:pt>
                <c:pt idx="7765">
                  <c:v>20046.583333333332</c:v>
                </c:pt>
                <c:pt idx="7766">
                  <c:v>20046.625</c:v>
                </c:pt>
                <c:pt idx="7767">
                  <c:v>20046.666666666664</c:v>
                </c:pt>
                <c:pt idx="7768">
                  <c:v>20046.708333333332</c:v>
                </c:pt>
                <c:pt idx="7769">
                  <c:v>20046.75</c:v>
                </c:pt>
                <c:pt idx="7770">
                  <c:v>20046.791666666664</c:v>
                </c:pt>
                <c:pt idx="7771">
                  <c:v>20046.833333333332</c:v>
                </c:pt>
                <c:pt idx="7772">
                  <c:v>20046.875</c:v>
                </c:pt>
                <c:pt idx="7773">
                  <c:v>20046.916666666664</c:v>
                </c:pt>
                <c:pt idx="7774">
                  <c:v>20046.958333333332</c:v>
                </c:pt>
                <c:pt idx="7775">
                  <c:v>20047</c:v>
                </c:pt>
                <c:pt idx="7776">
                  <c:v>20047.041666666664</c:v>
                </c:pt>
                <c:pt idx="7777">
                  <c:v>20047.083333333332</c:v>
                </c:pt>
                <c:pt idx="7778">
                  <c:v>20047.125</c:v>
                </c:pt>
                <c:pt idx="7779">
                  <c:v>20047.166666666664</c:v>
                </c:pt>
                <c:pt idx="7780">
                  <c:v>20047.208333333332</c:v>
                </c:pt>
                <c:pt idx="7781">
                  <c:v>20047.25</c:v>
                </c:pt>
                <c:pt idx="7782">
                  <c:v>20047.291666666664</c:v>
                </c:pt>
                <c:pt idx="7783">
                  <c:v>20047.333333333332</c:v>
                </c:pt>
                <c:pt idx="7784">
                  <c:v>20047.375</c:v>
                </c:pt>
                <c:pt idx="7785">
                  <c:v>20047.416666666664</c:v>
                </c:pt>
                <c:pt idx="7786">
                  <c:v>20047.458333333332</c:v>
                </c:pt>
                <c:pt idx="7787">
                  <c:v>20047.5</c:v>
                </c:pt>
                <c:pt idx="7788">
                  <c:v>20047.541666666664</c:v>
                </c:pt>
                <c:pt idx="7789">
                  <c:v>20047.583333333332</c:v>
                </c:pt>
                <c:pt idx="7790">
                  <c:v>20047.625</c:v>
                </c:pt>
                <c:pt idx="7791">
                  <c:v>20047.666666666664</c:v>
                </c:pt>
                <c:pt idx="7792">
                  <c:v>20047.708333333332</c:v>
                </c:pt>
                <c:pt idx="7793">
                  <c:v>20047.75</c:v>
                </c:pt>
                <c:pt idx="7794">
                  <c:v>20047.791666666664</c:v>
                </c:pt>
                <c:pt idx="7795">
                  <c:v>20047.833333333332</c:v>
                </c:pt>
                <c:pt idx="7796">
                  <c:v>20047.875</c:v>
                </c:pt>
                <c:pt idx="7797">
                  <c:v>20047.916666666664</c:v>
                </c:pt>
                <c:pt idx="7798">
                  <c:v>20047.958333333332</c:v>
                </c:pt>
                <c:pt idx="7799">
                  <c:v>20048</c:v>
                </c:pt>
                <c:pt idx="7800">
                  <c:v>20048.041666666664</c:v>
                </c:pt>
                <c:pt idx="7801">
                  <c:v>20048.083333333332</c:v>
                </c:pt>
                <c:pt idx="7802">
                  <c:v>20048.125</c:v>
                </c:pt>
                <c:pt idx="7803">
                  <c:v>20048.166666666664</c:v>
                </c:pt>
                <c:pt idx="7804">
                  <c:v>20048.208333333332</c:v>
                </c:pt>
                <c:pt idx="7805">
                  <c:v>20048.25</c:v>
                </c:pt>
                <c:pt idx="7806">
                  <c:v>20048.291666666664</c:v>
                </c:pt>
                <c:pt idx="7807">
                  <c:v>20048.333333333332</c:v>
                </c:pt>
                <c:pt idx="7808">
                  <c:v>20048.375</c:v>
                </c:pt>
                <c:pt idx="7809">
                  <c:v>20048.416666666664</c:v>
                </c:pt>
                <c:pt idx="7810">
                  <c:v>20048.458333333332</c:v>
                </c:pt>
                <c:pt idx="7811">
                  <c:v>20048.5</c:v>
                </c:pt>
                <c:pt idx="7812">
                  <c:v>20048.541666666664</c:v>
                </c:pt>
                <c:pt idx="7813">
                  <c:v>20048.583333333332</c:v>
                </c:pt>
                <c:pt idx="7814">
                  <c:v>20048.625</c:v>
                </c:pt>
                <c:pt idx="7815">
                  <c:v>20048.666666666664</c:v>
                </c:pt>
                <c:pt idx="7816">
                  <c:v>20048.708333333332</c:v>
                </c:pt>
                <c:pt idx="7817">
                  <c:v>20048.75</c:v>
                </c:pt>
                <c:pt idx="7818">
                  <c:v>20048.791666666664</c:v>
                </c:pt>
                <c:pt idx="7819">
                  <c:v>20048.833333333332</c:v>
                </c:pt>
                <c:pt idx="7820">
                  <c:v>20048.875</c:v>
                </c:pt>
                <c:pt idx="7821">
                  <c:v>20048.916666666664</c:v>
                </c:pt>
                <c:pt idx="7822">
                  <c:v>20048.958333333332</c:v>
                </c:pt>
                <c:pt idx="7823">
                  <c:v>20049</c:v>
                </c:pt>
                <c:pt idx="7824">
                  <c:v>20049.041666666664</c:v>
                </c:pt>
                <c:pt idx="7825">
                  <c:v>20049.083333333332</c:v>
                </c:pt>
                <c:pt idx="7826">
                  <c:v>20049.125</c:v>
                </c:pt>
                <c:pt idx="7827">
                  <c:v>20049.166666666664</c:v>
                </c:pt>
                <c:pt idx="7828">
                  <c:v>20049.208333333332</c:v>
                </c:pt>
                <c:pt idx="7829">
                  <c:v>20049.25</c:v>
                </c:pt>
                <c:pt idx="7830">
                  <c:v>20049.291666666664</c:v>
                </c:pt>
                <c:pt idx="7831">
                  <c:v>20049.333333333332</c:v>
                </c:pt>
                <c:pt idx="7832">
                  <c:v>20049.375</c:v>
                </c:pt>
                <c:pt idx="7833">
                  <c:v>20049.416666666664</c:v>
                </c:pt>
                <c:pt idx="7834">
                  <c:v>20049.458333333332</c:v>
                </c:pt>
                <c:pt idx="7835">
                  <c:v>20049.5</c:v>
                </c:pt>
                <c:pt idx="7836">
                  <c:v>20049.541666666664</c:v>
                </c:pt>
                <c:pt idx="7837">
                  <c:v>20049.583333333332</c:v>
                </c:pt>
                <c:pt idx="7838">
                  <c:v>20049.625</c:v>
                </c:pt>
                <c:pt idx="7839">
                  <c:v>20049.666666666664</c:v>
                </c:pt>
                <c:pt idx="7840">
                  <c:v>20049.708333333332</c:v>
                </c:pt>
                <c:pt idx="7841">
                  <c:v>20049.75</c:v>
                </c:pt>
                <c:pt idx="7842">
                  <c:v>20049.791666666664</c:v>
                </c:pt>
                <c:pt idx="7843">
                  <c:v>20049.833333333332</c:v>
                </c:pt>
                <c:pt idx="7844">
                  <c:v>20049.875</c:v>
                </c:pt>
                <c:pt idx="7845">
                  <c:v>20049.916666666664</c:v>
                </c:pt>
                <c:pt idx="7846">
                  <c:v>20049.958333333332</c:v>
                </c:pt>
                <c:pt idx="7847">
                  <c:v>20050</c:v>
                </c:pt>
                <c:pt idx="7848">
                  <c:v>20050.041666666664</c:v>
                </c:pt>
                <c:pt idx="7849">
                  <c:v>20050.083333333332</c:v>
                </c:pt>
                <c:pt idx="7850">
                  <c:v>20050.125</c:v>
                </c:pt>
                <c:pt idx="7851">
                  <c:v>20050.166666666664</c:v>
                </c:pt>
                <c:pt idx="7852">
                  <c:v>20050.208333333332</c:v>
                </c:pt>
                <c:pt idx="7853">
                  <c:v>20050.25</c:v>
                </c:pt>
                <c:pt idx="7854">
                  <c:v>20050.291666666664</c:v>
                </c:pt>
                <c:pt idx="7855">
                  <c:v>20050.333333333332</c:v>
                </c:pt>
                <c:pt idx="7856">
                  <c:v>20050.375</c:v>
                </c:pt>
                <c:pt idx="7857">
                  <c:v>20050.416666666664</c:v>
                </c:pt>
                <c:pt idx="7858">
                  <c:v>20050.458333333332</c:v>
                </c:pt>
                <c:pt idx="7859">
                  <c:v>20050.5</c:v>
                </c:pt>
                <c:pt idx="7860">
                  <c:v>20050.541666666664</c:v>
                </c:pt>
                <c:pt idx="7861">
                  <c:v>20050.583333333332</c:v>
                </c:pt>
                <c:pt idx="7862">
                  <c:v>20050.625</c:v>
                </c:pt>
                <c:pt idx="7863">
                  <c:v>20050.666666666664</c:v>
                </c:pt>
                <c:pt idx="7864">
                  <c:v>20050.708333333332</c:v>
                </c:pt>
                <c:pt idx="7865">
                  <c:v>20050.75</c:v>
                </c:pt>
                <c:pt idx="7866">
                  <c:v>20050.791666666664</c:v>
                </c:pt>
                <c:pt idx="7867">
                  <c:v>20050.833333333332</c:v>
                </c:pt>
                <c:pt idx="7868">
                  <c:v>20050.875</c:v>
                </c:pt>
                <c:pt idx="7869">
                  <c:v>20050.916666666664</c:v>
                </c:pt>
                <c:pt idx="7870">
                  <c:v>20050.958333333332</c:v>
                </c:pt>
                <c:pt idx="7871">
                  <c:v>20051</c:v>
                </c:pt>
                <c:pt idx="7872">
                  <c:v>20051.041666666664</c:v>
                </c:pt>
                <c:pt idx="7873">
                  <c:v>20051.083333333332</c:v>
                </c:pt>
                <c:pt idx="7874">
                  <c:v>20051.125</c:v>
                </c:pt>
                <c:pt idx="7875">
                  <c:v>20051.166666666664</c:v>
                </c:pt>
                <c:pt idx="7876">
                  <c:v>20051.208333333332</c:v>
                </c:pt>
                <c:pt idx="7877">
                  <c:v>20051.25</c:v>
                </c:pt>
                <c:pt idx="7878">
                  <c:v>20051.291666666664</c:v>
                </c:pt>
                <c:pt idx="7879">
                  <c:v>20051.333333333332</c:v>
                </c:pt>
                <c:pt idx="7880">
                  <c:v>20051.375</c:v>
                </c:pt>
                <c:pt idx="7881">
                  <c:v>20051.416666666664</c:v>
                </c:pt>
                <c:pt idx="7882">
                  <c:v>20051.458333333332</c:v>
                </c:pt>
                <c:pt idx="7883">
                  <c:v>20051.5</c:v>
                </c:pt>
                <c:pt idx="7884">
                  <c:v>20051.541666666664</c:v>
                </c:pt>
                <c:pt idx="7885">
                  <c:v>20051.583333333332</c:v>
                </c:pt>
                <c:pt idx="7886">
                  <c:v>20051.625</c:v>
                </c:pt>
                <c:pt idx="7887">
                  <c:v>20051.666666666664</c:v>
                </c:pt>
                <c:pt idx="7888">
                  <c:v>20051.708333333332</c:v>
                </c:pt>
                <c:pt idx="7889">
                  <c:v>20051.75</c:v>
                </c:pt>
                <c:pt idx="7890">
                  <c:v>20051.791666666664</c:v>
                </c:pt>
                <c:pt idx="7891">
                  <c:v>20051.833333333332</c:v>
                </c:pt>
                <c:pt idx="7892">
                  <c:v>20051.875</c:v>
                </c:pt>
                <c:pt idx="7893">
                  <c:v>20051.916666666664</c:v>
                </c:pt>
                <c:pt idx="7894">
                  <c:v>20051.958333333332</c:v>
                </c:pt>
                <c:pt idx="7895">
                  <c:v>20052</c:v>
                </c:pt>
                <c:pt idx="7896">
                  <c:v>20052.041666666664</c:v>
                </c:pt>
                <c:pt idx="7897">
                  <c:v>20052.083333333332</c:v>
                </c:pt>
                <c:pt idx="7898">
                  <c:v>20052.125</c:v>
                </c:pt>
                <c:pt idx="7899">
                  <c:v>20052.166666666664</c:v>
                </c:pt>
                <c:pt idx="7900">
                  <c:v>20052.208333333332</c:v>
                </c:pt>
                <c:pt idx="7901">
                  <c:v>20052.25</c:v>
                </c:pt>
                <c:pt idx="7902">
                  <c:v>20052.291666666664</c:v>
                </c:pt>
                <c:pt idx="7903">
                  <c:v>20052.333333333332</c:v>
                </c:pt>
                <c:pt idx="7904">
                  <c:v>20052.375</c:v>
                </c:pt>
                <c:pt idx="7905">
                  <c:v>20052.416666666664</c:v>
                </c:pt>
                <c:pt idx="7906">
                  <c:v>20052.458333333332</c:v>
                </c:pt>
                <c:pt idx="7907">
                  <c:v>20052.5</c:v>
                </c:pt>
                <c:pt idx="7908">
                  <c:v>20052.541666666664</c:v>
                </c:pt>
                <c:pt idx="7909">
                  <c:v>20052.583333333332</c:v>
                </c:pt>
                <c:pt idx="7910">
                  <c:v>20052.625</c:v>
                </c:pt>
                <c:pt idx="7911">
                  <c:v>20052.666666666664</c:v>
                </c:pt>
                <c:pt idx="7912">
                  <c:v>20052.708333333332</c:v>
                </c:pt>
                <c:pt idx="7913">
                  <c:v>20052.75</c:v>
                </c:pt>
                <c:pt idx="7914">
                  <c:v>20052.791666666664</c:v>
                </c:pt>
                <c:pt idx="7915">
                  <c:v>20052.833333333332</c:v>
                </c:pt>
                <c:pt idx="7916">
                  <c:v>20052.875</c:v>
                </c:pt>
                <c:pt idx="7917">
                  <c:v>20052.916666666664</c:v>
                </c:pt>
                <c:pt idx="7918">
                  <c:v>20052.958333333332</c:v>
                </c:pt>
                <c:pt idx="7919">
                  <c:v>20053</c:v>
                </c:pt>
                <c:pt idx="7920">
                  <c:v>20053.041666666664</c:v>
                </c:pt>
                <c:pt idx="7921">
                  <c:v>20053.083333333332</c:v>
                </c:pt>
                <c:pt idx="7922">
                  <c:v>20053.125</c:v>
                </c:pt>
                <c:pt idx="7923">
                  <c:v>20053.166666666664</c:v>
                </c:pt>
                <c:pt idx="7924">
                  <c:v>20053.208333333332</c:v>
                </c:pt>
                <c:pt idx="7925">
                  <c:v>20053.25</c:v>
                </c:pt>
                <c:pt idx="7926">
                  <c:v>20053.291666666664</c:v>
                </c:pt>
                <c:pt idx="7927">
                  <c:v>20053.333333333332</c:v>
                </c:pt>
                <c:pt idx="7928">
                  <c:v>20053.375</c:v>
                </c:pt>
                <c:pt idx="7929">
                  <c:v>20053.416666666664</c:v>
                </c:pt>
                <c:pt idx="7930">
                  <c:v>20053.458333333332</c:v>
                </c:pt>
                <c:pt idx="7931">
                  <c:v>20053.5</c:v>
                </c:pt>
                <c:pt idx="7932">
                  <c:v>20053.541666666664</c:v>
                </c:pt>
                <c:pt idx="7933">
                  <c:v>20053.583333333332</c:v>
                </c:pt>
                <c:pt idx="7934">
                  <c:v>20053.625</c:v>
                </c:pt>
                <c:pt idx="7935">
                  <c:v>20053.666666666664</c:v>
                </c:pt>
                <c:pt idx="7936">
                  <c:v>20053.708333333332</c:v>
                </c:pt>
                <c:pt idx="7937">
                  <c:v>20053.75</c:v>
                </c:pt>
                <c:pt idx="7938">
                  <c:v>20053.791666666664</c:v>
                </c:pt>
                <c:pt idx="7939">
                  <c:v>20053.833333333332</c:v>
                </c:pt>
                <c:pt idx="7940">
                  <c:v>20053.875</c:v>
                </c:pt>
                <c:pt idx="7941">
                  <c:v>20053.916666666664</c:v>
                </c:pt>
                <c:pt idx="7942">
                  <c:v>20053.958333333332</c:v>
                </c:pt>
                <c:pt idx="7943">
                  <c:v>20054</c:v>
                </c:pt>
                <c:pt idx="7944">
                  <c:v>20054.041666666664</c:v>
                </c:pt>
                <c:pt idx="7945">
                  <c:v>20054.083333333332</c:v>
                </c:pt>
                <c:pt idx="7946">
                  <c:v>20054.125</c:v>
                </c:pt>
                <c:pt idx="7947">
                  <c:v>20054.166666666664</c:v>
                </c:pt>
                <c:pt idx="7948">
                  <c:v>20054.208333333332</c:v>
                </c:pt>
                <c:pt idx="7949">
                  <c:v>20054.25</c:v>
                </c:pt>
                <c:pt idx="7950">
                  <c:v>20054.291666666664</c:v>
                </c:pt>
                <c:pt idx="7951">
                  <c:v>20054.333333333332</c:v>
                </c:pt>
                <c:pt idx="7952">
                  <c:v>20054.375</c:v>
                </c:pt>
                <c:pt idx="7953">
                  <c:v>20054.416666666664</c:v>
                </c:pt>
                <c:pt idx="7954">
                  <c:v>20054.458333333332</c:v>
                </c:pt>
                <c:pt idx="7955">
                  <c:v>20054.5</c:v>
                </c:pt>
                <c:pt idx="7956">
                  <c:v>20054.541666666664</c:v>
                </c:pt>
                <c:pt idx="7957">
                  <c:v>20054.583333333332</c:v>
                </c:pt>
                <c:pt idx="7958">
                  <c:v>20054.625</c:v>
                </c:pt>
                <c:pt idx="7959">
                  <c:v>20054.666666666664</c:v>
                </c:pt>
                <c:pt idx="7960">
                  <c:v>20054.708333333332</c:v>
                </c:pt>
                <c:pt idx="7961">
                  <c:v>20054.75</c:v>
                </c:pt>
                <c:pt idx="7962">
                  <c:v>20054.791666666664</c:v>
                </c:pt>
                <c:pt idx="7963">
                  <c:v>20054.833333333332</c:v>
                </c:pt>
                <c:pt idx="7964">
                  <c:v>20054.875</c:v>
                </c:pt>
                <c:pt idx="7965">
                  <c:v>20054.916666666664</c:v>
                </c:pt>
                <c:pt idx="7966">
                  <c:v>20054.958333333332</c:v>
                </c:pt>
                <c:pt idx="7967">
                  <c:v>20055</c:v>
                </c:pt>
                <c:pt idx="7968">
                  <c:v>20055.041666666664</c:v>
                </c:pt>
                <c:pt idx="7969">
                  <c:v>20055.083333333332</c:v>
                </c:pt>
                <c:pt idx="7970">
                  <c:v>20055.125</c:v>
                </c:pt>
                <c:pt idx="7971">
                  <c:v>20055.166666666664</c:v>
                </c:pt>
                <c:pt idx="7972">
                  <c:v>20055.208333333332</c:v>
                </c:pt>
                <c:pt idx="7973">
                  <c:v>20055.25</c:v>
                </c:pt>
                <c:pt idx="7974">
                  <c:v>20055.291666666664</c:v>
                </c:pt>
                <c:pt idx="7975">
                  <c:v>20055.333333333332</c:v>
                </c:pt>
                <c:pt idx="7976">
                  <c:v>20055.375</c:v>
                </c:pt>
                <c:pt idx="7977">
                  <c:v>20055.416666666664</c:v>
                </c:pt>
                <c:pt idx="7978">
                  <c:v>20055.458333333332</c:v>
                </c:pt>
                <c:pt idx="7979">
                  <c:v>20055.5</c:v>
                </c:pt>
                <c:pt idx="7980">
                  <c:v>20055.541666666664</c:v>
                </c:pt>
                <c:pt idx="7981">
                  <c:v>20055.583333333332</c:v>
                </c:pt>
                <c:pt idx="7982">
                  <c:v>20055.625</c:v>
                </c:pt>
                <c:pt idx="7983">
                  <c:v>20055.666666666664</c:v>
                </c:pt>
                <c:pt idx="7984">
                  <c:v>20055.708333333332</c:v>
                </c:pt>
                <c:pt idx="7985">
                  <c:v>20055.75</c:v>
                </c:pt>
                <c:pt idx="7986">
                  <c:v>20055.791666666664</c:v>
                </c:pt>
                <c:pt idx="7987">
                  <c:v>20055.833333333332</c:v>
                </c:pt>
                <c:pt idx="7988">
                  <c:v>20055.875</c:v>
                </c:pt>
                <c:pt idx="7989">
                  <c:v>20055.916666666664</c:v>
                </c:pt>
                <c:pt idx="7990">
                  <c:v>20055.958333333332</c:v>
                </c:pt>
                <c:pt idx="7991">
                  <c:v>20056</c:v>
                </c:pt>
                <c:pt idx="7992">
                  <c:v>20056.041666666664</c:v>
                </c:pt>
                <c:pt idx="7993">
                  <c:v>20056.083333333332</c:v>
                </c:pt>
                <c:pt idx="7994">
                  <c:v>20056.125</c:v>
                </c:pt>
                <c:pt idx="7995">
                  <c:v>20056.166666666664</c:v>
                </c:pt>
                <c:pt idx="7996">
                  <c:v>20056.208333333332</c:v>
                </c:pt>
                <c:pt idx="7997">
                  <c:v>20056.25</c:v>
                </c:pt>
                <c:pt idx="7998">
                  <c:v>20056.291666666664</c:v>
                </c:pt>
                <c:pt idx="7999">
                  <c:v>20056.333333333332</c:v>
                </c:pt>
                <c:pt idx="8000">
                  <c:v>20056.375</c:v>
                </c:pt>
                <c:pt idx="8001">
                  <c:v>20056.416666666664</c:v>
                </c:pt>
                <c:pt idx="8002">
                  <c:v>20056.458333333332</c:v>
                </c:pt>
                <c:pt idx="8003">
                  <c:v>20056.5</c:v>
                </c:pt>
                <c:pt idx="8004">
                  <c:v>20056.541666666664</c:v>
                </c:pt>
                <c:pt idx="8005">
                  <c:v>20056.583333333332</c:v>
                </c:pt>
                <c:pt idx="8006">
                  <c:v>20056.625</c:v>
                </c:pt>
                <c:pt idx="8007">
                  <c:v>20056.666666666664</c:v>
                </c:pt>
                <c:pt idx="8008">
                  <c:v>20056.708333333332</c:v>
                </c:pt>
                <c:pt idx="8009">
                  <c:v>20056.75</c:v>
                </c:pt>
                <c:pt idx="8010">
                  <c:v>20056.791666666664</c:v>
                </c:pt>
                <c:pt idx="8011">
                  <c:v>20056.833333333332</c:v>
                </c:pt>
                <c:pt idx="8012">
                  <c:v>20056.875</c:v>
                </c:pt>
                <c:pt idx="8013">
                  <c:v>20056.916666666664</c:v>
                </c:pt>
                <c:pt idx="8014">
                  <c:v>20056.958333333332</c:v>
                </c:pt>
                <c:pt idx="8015">
                  <c:v>20057</c:v>
                </c:pt>
                <c:pt idx="8016">
                  <c:v>20057.041666666664</c:v>
                </c:pt>
                <c:pt idx="8017">
                  <c:v>20057.083333333332</c:v>
                </c:pt>
                <c:pt idx="8018">
                  <c:v>20057.125</c:v>
                </c:pt>
                <c:pt idx="8019">
                  <c:v>20057.166666666664</c:v>
                </c:pt>
                <c:pt idx="8020">
                  <c:v>20057.208333333332</c:v>
                </c:pt>
                <c:pt idx="8021">
                  <c:v>20057.25</c:v>
                </c:pt>
                <c:pt idx="8022">
                  <c:v>20057.291666666664</c:v>
                </c:pt>
                <c:pt idx="8023">
                  <c:v>20057.333333333332</c:v>
                </c:pt>
                <c:pt idx="8024">
                  <c:v>20057.375</c:v>
                </c:pt>
                <c:pt idx="8025">
                  <c:v>20057.416666666664</c:v>
                </c:pt>
                <c:pt idx="8026">
                  <c:v>20057.458333333332</c:v>
                </c:pt>
                <c:pt idx="8027">
                  <c:v>20057.5</c:v>
                </c:pt>
                <c:pt idx="8028">
                  <c:v>20057.541666666664</c:v>
                </c:pt>
                <c:pt idx="8029">
                  <c:v>20057.583333333332</c:v>
                </c:pt>
                <c:pt idx="8030">
                  <c:v>20057.625</c:v>
                </c:pt>
                <c:pt idx="8031">
                  <c:v>20057.666666666664</c:v>
                </c:pt>
                <c:pt idx="8032">
                  <c:v>20057.708333333332</c:v>
                </c:pt>
                <c:pt idx="8033">
                  <c:v>20057.75</c:v>
                </c:pt>
                <c:pt idx="8034">
                  <c:v>20057.791666666664</c:v>
                </c:pt>
                <c:pt idx="8035">
                  <c:v>20057.833333333332</c:v>
                </c:pt>
                <c:pt idx="8036">
                  <c:v>20057.875</c:v>
                </c:pt>
                <c:pt idx="8037">
                  <c:v>20057.916666666664</c:v>
                </c:pt>
                <c:pt idx="8038">
                  <c:v>20057.958333333332</c:v>
                </c:pt>
                <c:pt idx="8039">
                  <c:v>20058</c:v>
                </c:pt>
                <c:pt idx="8040">
                  <c:v>20058.041666666664</c:v>
                </c:pt>
                <c:pt idx="8041">
                  <c:v>20058.083333333332</c:v>
                </c:pt>
                <c:pt idx="8042">
                  <c:v>20058.125</c:v>
                </c:pt>
                <c:pt idx="8043">
                  <c:v>20058.166666666664</c:v>
                </c:pt>
                <c:pt idx="8044">
                  <c:v>20058.208333333332</c:v>
                </c:pt>
                <c:pt idx="8045">
                  <c:v>20058.25</c:v>
                </c:pt>
                <c:pt idx="8046">
                  <c:v>20058.291666666664</c:v>
                </c:pt>
                <c:pt idx="8047">
                  <c:v>20058.333333333332</c:v>
                </c:pt>
                <c:pt idx="8048">
                  <c:v>20058.375</c:v>
                </c:pt>
                <c:pt idx="8049">
                  <c:v>20058.416666666664</c:v>
                </c:pt>
                <c:pt idx="8050">
                  <c:v>20058.458333333332</c:v>
                </c:pt>
                <c:pt idx="8051">
                  <c:v>20058.5</c:v>
                </c:pt>
                <c:pt idx="8052">
                  <c:v>20058.541666666664</c:v>
                </c:pt>
                <c:pt idx="8053">
                  <c:v>20058.583333333332</c:v>
                </c:pt>
                <c:pt idx="8054">
                  <c:v>20058.625</c:v>
                </c:pt>
                <c:pt idx="8055">
                  <c:v>20058.666666666664</c:v>
                </c:pt>
                <c:pt idx="8056">
                  <c:v>20058.708333333332</c:v>
                </c:pt>
                <c:pt idx="8057">
                  <c:v>20058.75</c:v>
                </c:pt>
                <c:pt idx="8058">
                  <c:v>20058.791666666664</c:v>
                </c:pt>
                <c:pt idx="8059">
                  <c:v>20058.833333333332</c:v>
                </c:pt>
                <c:pt idx="8060">
                  <c:v>20058.875</c:v>
                </c:pt>
                <c:pt idx="8061">
                  <c:v>20058.916666666664</c:v>
                </c:pt>
                <c:pt idx="8062">
                  <c:v>20058.958333333332</c:v>
                </c:pt>
                <c:pt idx="8063">
                  <c:v>20059</c:v>
                </c:pt>
                <c:pt idx="8064">
                  <c:v>20059.041666666664</c:v>
                </c:pt>
                <c:pt idx="8065">
                  <c:v>20059.083333333332</c:v>
                </c:pt>
                <c:pt idx="8066">
                  <c:v>20059.125</c:v>
                </c:pt>
                <c:pt idx="8067">
                  <c:v>20059.166666666664</c:v>
                </c:pt>
                <c:pt idx="8068">
                  <c:v>20059.208333333332</c:v>
                </c:pt>
                <c:pt idx="8069">
                  <c:v>20059.25</c:v>
                </c:pt>
                <c:pt idx="8070">
                  <c:v>20059.291666666664</c:v>
                </c:pt>
                <c:pt idx="8071">
                  <c:v>20059.333333333332</c:v>
                </c:pt>
                <c:pt idx="8072">
                  <c:v>20059.375</c:v>
                </c:pt>
                <c:pt idx="8073">
                  <c:v>20059.416666666664</c:v>
                </c:pt>
                <c:pt idx="8074">
                  <c:v>20059.458333333332</c:v>
                </c:pt>
                <c:pt idx="8075">
                  <c:v>20059.5</c:v>
                </c:pt>
                <c:pt idx="8076">
                  <c:v>20059.541666666664</c:v>
                </c:pt>
                <c:pt idx="8077">
                  <c:v>20059.583333333332</c:v>
                </c:pt>
                <c:pt idx="8078">
                  <c:v>20059.625</c:v>
                </c:pt>
                <c:pt idx="8079">
                  <c:v>20059.666666666664</c:v>
                </c:pt>
                <c:pt idx="8080">
                  <c:v>20059.708333333332</c:v>
                </c:pt>
                <c:pt idx="8081">
                  <c:v>20059.75</c:v>
                </c:pt>
                <c:pt idx="8082">
                  <c:v>20059.791666666664</c:v>
                </c:pt>
                <c:pt idx="8083">
                  <c:v>20059.833333333332</c:v>
                </c:pt>
                <c:pt idx="8084">
                  <c:v>20059.875</c:v>
                </c:pt>
                <c:pt idx="8085">
                  <c:v>20059.916666666664</c:v>
                </c:pt>
                <c:pt idx="8086">
                  <c:v>20059.958333333332</c:v>
                </c:pt>
                <c:pt idx="8087">
                  <c:v>20060</c:v>
                </c:pt>
                <c:pt idx="8088">
                  <c:v>20060.041666666664</c:v>
                </c:pt>
                <c:pt idx="8089">
                  <c:v>20060.083333333332</c:v>
                </c:pt>
                <c:pt idx="8090">
                  <c:v>20060.125</c:v>
                </c:pt>
                <c:pt idx="8091">
                  <c:v>20060.166666666664</c:v>
                </c:pt>
                <c:pt idx="8092">
                  <c:v>20060.208333333332</c:v>
                </c:pt>
                <c:pt idx="8093">
                  <c:v>20060.25</c:v>
                </c:pt>
                <c:pt idx="8094">
                  <c:v>20060.291666666664</c:v>
                </c:pt>
                <c:pt idx="8095">
                  <c:v>20060.333333333332</c:v>
                </c:pt>
                <c:pt idx="8096">
                  <c:v>20060.375</c:v>
                </c:pt>
                <c:pt idx="8097">
                  <c:v>20060.416666666664</c:v>
                </c:pt>
                <c:pt idx="8098">
                  <c:v>20060.458333333332</c:v>
                </c:pt>
                <c:pt idx="8099">
                  <c:v>20060.5</c:v>
                </c:pt>
                <c:pt idx="8100">
                  <c:v>20060.541666666664</c:v>
                </c:pt>
                <c:pt idx="8101">
                  <c:v>20060.583333333332</c:v>
                </c:pt>
                <c:pt idx="8102">
                  <c:v>20060.625</c:v>
                </c:pt>
                <c:pt idx="8103">
                  <c:v>20060.666666666664</c:v>
                </c:pt>
                <c:pt idx="8104">
                  <c:v>20060.708333333332</c:v>
                </c:pt>
                <c:pt idx="8105">
                  <c:v>20060.75</c:v>
                </c:pt>
                <c:pt idx="8106">
                  <c:v>20060.791666666664</c:v>
                </c:pt>
                <c:pt idx="8107">
                  <c:v>20060.833333333332</c:v>
                </c:pt>
                <c:pt idx="8108">
                  <c:v>20060.875</c:v>
                </c:pt>
                <c:pt idx="8109">
                  <c:v>20060.916666666664</c:v>
                </c:pt>
                <c:pt idx="8110">
                  <c:v>20060.958333333332</c:v>
                </c:pt>
                <c:pt idx="8111">
                  <c:v>20061</c:v>
                </c:pt>
                <c:pt idx="8112">
                  <c:v>20061.041666666664</c:v>
                </c:pt>
                <c:pt idx="8113">
                  <c:v>20061.083333333332</c:v>
                </c:pt>
                <c:pt idx="8114">
                  <c:v>20061.125</c:v>
                </c:pt>
                <c:pt idx="8115">
                  <c:v>20061.166666666664</c:v>
                </c:pt>
                <c:pt idx="8116">
                  <c:v>20061.208333333332</c:v>
                </c:pt>
                <c:pt idx="8117">
                  <c:v>20061.25</c:v>
                </c:pt>
                <c:pt idx="8118">
                  <c:v>20061.291666666664</c:v>
                </c:pt>
                <c:pt idx="8119">
                  <c:v>20061.333333333332</c:v>
                </c:pt>
                <c:pt idx="8120">
                  <c:v>20061.375</c:v>
                </c:pt>
                <c:pt idx="8121">
                  <c:v>20061.416666666664</c:v>
                </c:pt>
                <c:pt idx="8122">
                  <c:v>20061.458333333332</c:v>
                </c:pt>
                <c:pt idx="8123">
                  <c:v>20061.5</c:v>
                </c:pt>
                <c:pt idx="8124">
                  <c:v>20061.541666666664</c:v>
                </c:pt>
                <c:pt idx="8125">
                  <c:v>20061.583333333332</c:v>
                </c:pt>
                <c:pt idx="8126">
                  <c:v>20061.625</c:v>
                </c:pt>
                <c:pt idx="8127">
                  <c:v>20061.666666666664</c:v>
                </c:pt>
                <c:pt idx="8128">
                  <c:v>20061.708333333332</c:v>
                </c:pt>
                <c:pt idx="8129">
                  <c:v>20061.75</c:v>
                </c:pt>
                <c:pt idx="8130">
                  <c:v>20061.791666666664</c:v>
                </c:pt>
                <c:pt idx="8131">
                  <c:v>20061.833333333332</c:v>
                </c:pt>
                <c:pt idx="8132">
                  <c:v>20061.875</c:v>
                </c:pt>
                <c:pt idx="8133">
                  <c:v>20061.916666666664</c:v>
                </c:pt>
                <c:pt idx="8134">
                  <c:v>20061.958333333332</c:v>
                </c:pt>
                <c:pt idx="8135">
                  <c:v>20062</c:v>
                </c:pt>
                <c:pt idx="8136">
                  <c:v>20062.041666666664</c:v>
                </c:pt>
                <c:pt idx="8137">
                  <c:v>20062.083333333332</c:v>
                </c:pt>
                <c:pt idx="8138">
                  <c:v>20062.125</c:v>
                </c:pt>
                <c:pt idx="8139">
                  <c:v>20062.166666666664</c:v>
                </c:pt>
                <c:pt idx="8140">
                  <c:v>20062.208333333332</c:v>
                </c:pt>
                <c:pt idx="8141">
                  <c:v>20062.25</c:v>
                </c:pt>
                <c:pt idx="8142">
                  <c:v>20062.291666666664</c:v>
                </c:pt>
                <c:pt idx="8143">
                  <c:v>20062.333333333332</c:v>
                </c:pt>
                <c:pt idx="8144">
                  <c:v>20062.375</c:v>
                </c:pt>
                <c:pt idx="8145">
                  <c:v>20062.416666666664</c:v>
                </c:pt>
                <c:pt idx="8146">
                  <c:v>20062.458333333332</c:v>
                </c:pt>
                <c:pt idx="8147">
                  <c:v>20062.5</c:v>
                </c:pt>
                <c:pt idx="8148">
                  <c:v>20062.541666666664</c:v>
                </c:pt>
                <c:pt idx="8149">
                  <c:v>20062.583333333332</c:v>
                </c:pt>
                <c:pt idx="8150">
                  <c:v>20062.625</c:v>
                </c:pt>
                <c:pt idx="8151">
                  <c:v>20062.666666666664</c:v>
                </c:pt>
                <c:pt idx="8152">
                  <c:v>20062.708333333332</c:v>
                </c:pt>
                <c:pt idx="8153">
                  <c:v>20062.75</c:v>
                </c:pt>
                <c:pt idx="8154">
                  <c:v>20062.791666666664</c:v>
                </c:pt>
                <c:pt idx="8155">
                  <c:v>20062.833333333332</c:v>
                </c:pt>
                <c:pt idx="8156">
                  <c:v>20062.875</c:v>
                </c:pt>
                <c:pt idx="8157">
                  <c:v>20062.916666666664</c:v>
                </c:pt>
                <c:pt idx="8158">
                  <c:v>20062.958333333332</c:v>
                </c:pt>
                <c:pt idx="8159">
                  <c:v>20063</c:v>
                </c:pt>
                <c:pt idx="8160">
                  <c:v>20063.041666666664</c:v>
                </c:pt>
                <c:pt idx="8161">
                  <c:v>20063.083333333332</c:v>
                </c:pt>
                <c:pt idx="8162">
                  <c:v>20063.125</c:v>
                </c:pt>
                <c:pt idx="8163">
                  <c:v>20063.166666666664</c:v>
                </c:pt>
                <c:pt idx="8164">
                  <c:v>20063.208333333332</c:v>
                </c:pt>
                <c:pt idx="8165">
                  <c:v>20063.25</c:v>
                </c:pt>
                <c:pt idx="8166">
                  <c:v>20063.291666666664</c:v>
                </c:pt>
                <c:pt idx="8167">
                  <c:v>20063.333333333332</c:v>
                </c:pt>
                <c:pt idx="8168">
                  <c:v>20063.375</c:v>
                </c:pt>
                <c:pt idx="8169">
                  <c:v>20063.416666666664</c:v>
                </c:pt>
                <c:pt idx="8170">
                  <c:v>20063.458333333332</c:v>
                </c:pt>
                <c:pt idx="8171">
                  <c:v>20063.5</c:v>
                </c:pt>
                <c:pt idx="8172">
                  <c:v>20063.541666666664</c:v>
                </c:pt>
                <c:pt idx="8173">
                  <c:v>20063.583333333332</c:v>
                </c:pt>
                <c:pt idx="8174">
                  <c:v>20063.625</c:v>
                </c:pt>
                <c:pt idx="8175">
                  <c:v>20063.666666666664</c:v>
                </c:pt>
                <c:pt idx="8176">
                  <c:v>20063.708333333332</c:v>
                </c:pt>
                <c:pt idx="8177">
                  <c:v>20063.75</c:v>
                </c:pt>
                <c:pt idx="8178">
                  <c:v>20063.791666666664</c:v>
                </c:pt>
                <c:pt idx="8179">
                  <c:v>20063.833333333332</c:v>
                </c:pt>
                <c:pt idx="8180">
                  <c:v>20063.875</c:v>
                </c:pt>
                <c:pt idx="8181">
                  <c:v>20063.916666666664</c:v>
                </c:pt>
                <c:pt idx="8182">
                  <c:v>20063.958333333332</c:v>
                </c:pt>
                <c:pt idx="8183">
                  <c:v>20064</c:v>
                </c:pt>
                <c:pt idx="8184">
                  <c:v>20064.041666666664</c:v>
                </c:pt>
                <c:pt idx="8185">
                  <c:v>20064.083333333332</c:v>
                </c:pt>
                <c:pt idx="8186">
                  <c:v>20064.125</c:v>
                </c:pt>
                <c:pt idx="8187">
                  <c:v>20064.166666666664</c:v>
                </c:pt>
                <c:pt idx="8188">
                  <c:v>20064.208333333332</c:v>
                </c:pt>
                <c:pt idx="8189">
                  <c:v>20064.25</c:v>
                </c:pt>
                <c:pt idx="8190">
                  <c:v>20064.291666666664</c:v>
                </c:pt>
                <c:pt idx="8191">
                  <c:v>20064.333333333332</c:v>
                </c:pt>
                <c:pt idx="8192">
                  <c:v>20064.375</c:v>
                </c:pt>
                <c:pt idx="8193">
                  <c:v>20064.416666666664</c:v>
                </c:pt>
                <c:pt idx="8194">
                  <c:v>20064.458333333332</c:v>
                </c:pt>
                <c:pt idx="8195">
                  <c:v>20064.5</c:v>
                </c:pt>
                <c:pt idx="8196">
                  <c:v>20064.541666666664</c:v>
                </c:pt>
                <c:pt idx="8197">
                  <c:v>20064.583333333332</c:v>
                </c:pt>
                <c:pt idx="8198">
                  <c:v>20064.625</c:v>
                </c:pt>
                <c:pt idx="8199">
                  <c:v>20064.666666666664</c:v>
                </c:pt>
                <c:pt idx="8200">
                  <c:v>20064.708333333332</c:v>
                </c:pt>
                <c:pt idx="8201">
                  <c:v>20064.75</c:v>
                </c:pt>
                <c:pt idx="8202">
                  <c:v>20064.791666666664</c:v>
                </c:pt>
                <c:pt idx="8203">
                  <c:v>20064.833333333332</c:v>
                </c:pt>
                <c:pt idx="8204">
                  <c:v>20064.875</c:v>
                </c:pt>
                <c:pt idx="8205">
                  <c:v>20064.916666666664</c:v>
                </c:pt>
                <c:pt idx="8206">
                  <c:v>20064.958333333332</c:v>
                </c:pt>
                <c:pt idx="8207">
                  <c:v>20065</c:v>
                </c:pt>
                <c:pt idx="8208">
                  <c:v>20065.041666666664</c:v>
                </c:pt>
                <c:pt idx="8209">
                  <c:v>20065.083333333332</c:v>
                </c:pt>
                <c:pt idx="8210">
                  <c:v>20065.125</c:v>
                </c:pt>
                <c:pt idx="8211">
                  <c:v>20065.166666666664</c:v>
                </c:pt>
                <c:pt idx="8212">
                  <c:v>20065.208333333332</c:v>
                </c:pt>
                <c:pt idx="8213">
                  <c:v>20065.25</c:v>
                </c:pt>
                <c:pt idx="8214">
                  <c:v>20065.291666666664</c:v>
                </c:pt>
                <c:pt idx="8215">
                  <c:v>20065.333333333332</c:v>
                </c:pt>
                <c:pt idx="8216">
                  <c:v>20065.375</c:v>
                </c:pt>
                <c:pt idx="8217">
                  <c:v>20065.416666666664</c:v>
                </c:pt>
                <c:pt idx="8218">
                  <c:v>20065.458333333332</c:v>
                </c:pt>
                <c:pt idx="8219">
                  <c:v>20065.5</c:v>
                </c:pt>
                <c:pt idx="8220">
                  <c:v>20065.541666666664</c:v>
                </c:pt>
                <c:pt idx="8221">
                  <c:v>20065.583333333332</c:v>
                </c:pt>
                <c:pt idx="8222">
                  <c:v>20065.625</c:v>
                </c:pt>
                <c:pt idx="8223">
                  <c:v>20065.666666666664</c:v>
                </c:pt>
                <c:pt idx="8224">
                  <c:v>20065.708333333332</c:v>
                </c:pt>
                <c:pt idx="8225">
                  <c:v>20065.75</c:v>
                </c:pt>
                <c:pt idx="8226">
                  <c:v>20065.791666666664</c:v>
                </c:pt>
                <c:pt idx="8227">
                  <c:v>20065.833333333332</c:v>
                </c:pt>
                <c:pt idx="8228">
                  <c:v>20065.875</c:v>
                </c:pt>
                <c:pt idx="8229">
                  <c:v>20065.916666666664</c:v>
                </c:pt>
                <c:pt idx="8230">
                  <c:v>20065.958333333332</c:v>
                </c:pt>
                <c:pt idx="8231">
                  <c:v>20066</c:v>
                </c:pt>
                <c:pt idx="8232">
                  <c:v>20066.041666666664</c:v>
                </c:pt>
                <c:pt idx="8233">
                  <c:v>20066.083333333332</c:v>
                </c:pt>
                <c:pt idx="8234">
                  <c:v>20066.125</c:v>
                </c:pt>
                <c:pt idx="8235">
                  <c:v>20066.166666666664</c:v>
                </c:pt>
                <c:pt idx="8236">
                  <c:v>20066.208333333332</c:v>
                </c:pt>
                <c:pt idx="8237">
                  <c:v>20066.25</c:v>
                </c:pt>
                <c:pt idx="8238">
                  <c:v>20066.291666666664</c:v>
                </c:pt>
                <c:pt idx="8239">
                  <c:v>20066.333333333332</c:v>
                </c:pt>
                <c:pt idx="8240">
                  <c:v>20066.375</c:v>
                </c:pt>
                <c:pt idx="8241">
                  <c:v>20066.416666666664</c:v>
                </c:pt>
                <c:pt idx="8242">
                  <c:v>20066.458333333332</c:v>
                </c:pt>
                <c:pt idx="8243">
                  <c:v>20066.5</c:v>
                </c:pt>
                <c:pt idx="8244">
                  <c:v>20066.541666666664</c:v>
                </c:pt>
                <c:pt idx="8245">
                  <c:v>20066.583333333332</c:v>
                </c:pt>
                <c:pt idx="8246">
                  <c:v>20066.625</c:v>
                </c:pt>
                <c:pt idx="8247">
                  <c:v>20066.666666666664</c:v>
                </c:pt>
                <c:pt idx="8248">
                  <c:v>20066.708333333332</c:v>
                </c:pt>
                <c:pt idx="8249">
                  <c:v>20066.75</c:v>
                </c:pt>
                <c:pt idx="8250">
                  <c:v>20066.791666666664</c:v>
                </c:pt>
                <c:pt idx="8251">
                  <c:v>20066.833333333332</c:v>
                </c:pt>
                <c:pt idx="8252">
                  <c:v>20066.875</c:v>
                </c:pt>
                <c:pt idx="8253">
                  <c:v>20066.916666666664</c:v>
                </c:pt>
                <c:pt idx="8254">
                  <c:v>20066.958333333332</c:v>
                </c:pt>
                <c:pt idx="8255">
                  <c:v>20067</c:v>
                </c:pt>
                <c:pt idx="8256">
                  <c:v>20067.041666666664</c:v>
                </c:pt>
                <c:pt idx="8257">
                  <c:v>20067.083333333332</c:v>
                </c:pt>
                <c:pt idx="8258">
                  <c:v>20067.125</c:v>
                </c:pt>
                <c:pt idx="8259">
                  <c:v>20067.166666666664</c:v>
                </c:pt>
                <c:pt idx="8260">
                  <c:v>20067.208333333332</c:v>
                </c:pt>
                <c:pt idx="8261">
                  <c:v>20067.25</c:v>
                </c:pt>
                <c:pt idx="8262">
                  <c:v>20067.291666666664</c:v>
                </c:pt>
                <c:pt idx="8263">
                  <c:v>20067.333333333332</c:v>
                </c:pt>
                <c:pt idx="8264">
                  <c:v>20067.375</c:v>
                </c:pt>
                <c:pt idx="8265">
                  <c:v>20067.416666666664</c:v>
                </c:pt>
                <c:pt idx="8266">
                  <c:v>20067.458333333332</c:v>
                </c:pt>
                <c:pt idx="8267">
                  <c:v>20067.5</c:v>
                </c:pt>
                <c:pt idx="8268">
                  <c:v>20067.541666666664</c:v>
                </c:pt>
                <c:pt idx="8269">
                  <c:v>20067.583333333332</c:v>
                </c:pt>
                <c:pt idx="8270">
                  <c:v>20067.625</c:v>
                </c:pt>
                <c:pt idx="8271">
                  <c:v>20067.666666666664</c:v>
                </c:pt>
                <c:pt idx="8272">
                  <c:v>20067.708333333332</c:v>
                </c:pt>
                <c:pt idx="8273">
                  <c:v>20067.75</c:v>
                </c:pt>
                <c:pt idx="8274">
                  <c:v>20067.791666666664</c:v>
                </c:pt>
                <c:pt idx="8275">
                  <c:v>20067.833333333332</c:v>
                </c:pt>
                <c:pt idx="8276">
                  <c:v>20067.875</c:v>
                </c:pt>
                <c:pt idx="8277">
                  <c:v>20067.916666666664</c:v>
                </c:pt>
                <c:pt idx="8278">
                  <c:v>20067.958333333332</c:v>
                </c:pt>
                <c:pt idx="8279">
                  <c:v>20068</c:v>
                </c:pt>
                <c:pt idx="8280">
                  <c:v>20068.041666666664</c:v>
                </c:pt>
                <c:pt idx="8281">
                  <c:v>20068.083333333332</c:v>
                </c:pt>
                <c:pt idx="8282">
                  <c:v>20068.125</c:v>
                </c:pt>
                <c:pt idx="8283">
                  <c:v>20068.166666666664</c:v>
                </c:pt>
                <c:pt idx="8284">
                  <c:v>20068.208333333332</c:v>
                </c:pt>
                <c:pt idx="8285">
                  <c:v>20068.25</c:v>
                </c:pt>
                <c:pt idx="8286">
                  <c:v>20068.291666666664</c:v>
                </c:pt>
                <c:pt idx="8287">
                  <c:v>20068.333333333332</c:v>
                </c:pt>
                <c:pt idx="8288">
                  <c:v>20068.375</c:v>
                </c:pt>
                <c:pt idx="8289">
                  <c:v>20068.416666666664</c:v>
                </c:pt>
                <c:pt idx="8290">
                  <c:v>20068.458333333332</c:v>
                </c:pt>
                <c:pt idx="8291">
                  <c:v>20068.5</c:v>
                </c:pt>
                <c:pt idx="8292">
                  <c:v>20068.541666666664</c:v>
                </c:pt>
                <c:pt idx="8293">
                  <c:v>20068.583333333332</c:v>
                </c:pt>
                <c:pt idx="8294">
                  <c:v>20068.625</c:v>
                </c:pt>
                <c:pt idx="8295">
                  <c:v>20068.666666666664</c:v>
                </c:pt>
                <c:pt idx="8296">
                  <c:v>20068.708333333332</c:v>
                </c:pt>
                <c:pt idx="8297">
                  <c:v>20068.75</c:v>
                </c:pt>
                <c:pt idx="8298">
                  <c:v>20068.791666666664</c:v>
                </c:pt>
                <c:pt idx="8299">
                  <c:v>20068.833333333332</c:v>
                </c:pt>
                <c:pt idx="8300">
                  <c:v>20068.875</c:v>
                </c:pt>
                <c:pt idx="8301">
                  <c:v>20068.916666666664</c:v>
                </c:pt>
                <c:pt idx="8302">
                  <c:v>20068.958333333332</c:v>
                </c:pt>
                <c:pt idx="8303">
                  <c:v>20069</c:v>
                </c:pt>
                <c:pt idx="8304">
                  <c:v>20069.041666666664</c:v>
                </c:pt>
                <c:pt idx="8305">
                  <c:v>20069.083333333332</c:v>
                </c:pt>
                <c:pt idx="8306">
                  <c:v>20069.125</c:v>
                </c:pt>
                <c:pt idx="8307">
                  <c:v>20069.166666666664</c:v>
                </c:pt>
                <c:pt idx="8308">
                  <c:v>20069.208333333332</c:v>
                </c:pt>
                <c:pt idx="8309">
                  <c:v>20069.25</c:v>
                </c:pt>
                <c:pt idx="8310">
                  <c:v>20069.291666666664</c:v>
                </c:pt>
                <c:pt idx="8311">
                  <c:v>20069.333333333332</c:v>
                </c:pt>
                <c:pt idx="8312">
                  <c:v>20069.375</c:v>
                </c:pt>
                <c:pt idx="8313">
                  <c:v>20069.416666666664</c:v>
                </c:pt>
                <c:pt idx="8314">
                  <c:v>20069.458333333332</c:v>
                </c:pt>
                <c:pt idx="8315">
                  <c:v>20069.5</c:v>
                </c:pt>
                <c:pt idx="8316">
                  <c:v>20069.541666666664</c:v>
                </c:pt>
                <c:pt idx="8317">
                  <c:v>20069.583333333332</c:v>
                </c:pt>
                <c:pt idx="8318">
                  <c:v>20069.625</c:v>
                </c:pt>
                <c:pt idx="8319">
                  <c:v>20069.666666666664</c:v>
                </c:pt>
                <c:pt idx="8320">
                  <c:v>20069.708333333332</c:v>
                </c:pt>
                <c:pt idx="8321">
                  <c:v>20069.75</c:v>
                </c:pt>
                <c:pt idx="8322">
                  <c:v>20069.791666666664</c:v>
                </c:pt>
                <c:pt idx="8323">
                  <c:v>20069.833333333332</c:v>
                </c:pt>
                <c:pt idx="8324">
                  <c:v>20069.875</c:v>
                </c:pt>
                <c:pt idx="8325">
                  <c:v>20069.916666666664</c:v>
                </c:pt>
                <c:pt idx="8326">
                  <c:v>20069.958333333332</c:v>
                </c:pt>
                <c:pt idx="8327">
                  <c:v>20070</c:v>
                </c:pt>
                <c:pt idx="8328">
                  <c:v>20070.041666666664</c:v>
                </c:pt>
                <c:pt idx="8329">
                  <c:v>20070.083333333332</c:v>
                </c:pt>
                <c:pt idx="8330">
                  <c:v>20070.125</c:v>
                </c:pt>
                <c:pt idx="8331">
                  <c:v>20070.166666666664</c:v>
                </c:pt>
                <c:pt idx="8332">
                  <c:v>20070.208333333332</c:v>
                </c:pt>
                <c:pt idx="8333">
                  <c:v>20070.25</c:v>
                </c:pt>
                <c:pt idx="8334">
                  <c:v>20070.291666666664</c:v>
                </c:pt>
                <c:pt idx="8335">
                  <c:v>20070.333333333332</c:v>
                </c:pt>
                <c:pt idx="8336">
                  <c:v>20070.375</c:v>
                </c:pt>
                <c:pt idx="8337">
                  <c:v>20070.416666666664</c:v>
                </c:pt>
                <c:pt idx="8338">
                  <c:v>20070.458333333332</c:v>
                </c:pt>
                <c:pt idx="8339">
                  <c:v>20070.5</c:v>
                </c:pt>
                <c:pt idx="8340">
                  <c:v>20070.541666666664</c:v>
                </c:pt>
                <c:pt idx="8341">
                  <c:v>20070.583333333332</c:v>
                </c:pt>
                <c:pt idx="8342">
                  <c:v>20070.625</c:v>
                </c:pt>
                <c:pt idx="8343">
                  <c:v>20070.666666666664</c:v>
                </c:pt>
                <c:pt idx="8344">
                  <c:v>20070.708333333332</c:v>
                </c:pt>
                <c:pt idx="8345">
                  <c:v>20070.75</c:v>
                </c:pt>
                <c:pt idx="8346">
                  <c:v>20070.791666666664</c:v>
                </c:pt>
                <c:pt idx="8347">
                  <c:v>20070.833333333332</c:v>
                </c:pt>
                <c:pt idx="8348">
                  <c:v>20070.875</c:v>
                </c:pt>
                <c:pt idx="8349">
                  <c:v>20070.916666666664</c:v>
                </c:pt>
                <c:pt idx="8350">
                  <c:v>20070.958333333332</c:v>
                </c:pt>
                <c:pt idx="8351">
                  <c:v>20071</c:v>
                </c:pt>
                <c:pt idx="8352">
                  <c:v>20071.041666666664</c:v>
                </c:pt>
                <c:pt idx="8353">
                  <c:v>20071.083333333332</c:v>
                </c:pt>
                <c:pt idx="8354">
                  <c:v>20071.125</c:v>
                </c:pt>
                <c:pt idx="8355">
                  <c:v>20071.166666666664</c:v>
                </c:pt>
                <c:pt idx="8356">
                  <c:v>20071.208333333332</c:v>
                </c:pt>
                <c:pt idx="8357">
                  <c:v>20071.25</c:v>
                </c:pt>
                <c:pt idx="8358">
                  <c:v>20071.291666666664</c:v>
                </c:pt>
                <c:pt idx="8359">
                  <c:v>20071.333333333332</c:v>
                </c:pt>
                <c:pt idx="8360">
                  <c:v>20071.375</c:v>
                </c:pt>
                <c:pt idx="8361">
                  <c:v>20071.416666666664</c:v>
                </c:pt>
                <c:pt idx="8362">
                  <c:v>20071.458333333332</c:v>
                </c:pt>
                <c:pt idx="8363">
                  <c:v>20071.5</c:v>
                </c:pt>
                <c:pt idx="8364">
                  <c:v>20071.541666666664</c:v>
                </c:pt>
                <c:pt idx="8365">
                  <c:v>20071.583333333332</c:v>
                </c:pt>
                <c:pt idx="8366">
                  <c:v>20071.625</c:v>
                </c:pt>
                <c:pt idx="8367">
                  <c:v>20071.666666666664</c:v>
                </c:pt>
                <c:pt idx="8368">
                  <c:v>20071.708333333332</c:v>
                </c:pt>
                <c:pt idx="8369">
                  <c:v>20071.75</c:v>
                </c:pt>
                <c:pt idx="8370">
                  <c:v>20071.791666666664</c:v>
                </c:pt>
                <c:pt idx="8371">
                  <c:v>20071.833333333332</c:v>
                </c:pt>
                <c:pt idx="8372">
                  <c:v>20071.875</c:v>
                </c:pt>
                <c:pt idx="8373">
                  <c:v>20071.916666666664</c:v>
                </c:pt>
                <c:pt idx="8374">
                  <c:v>20071.958333333332</c:v>
                </c:pt>
                <c:pt idx="8375">
                  <c:v>20072</c:v>
                </c:pt>
                <c:pt idx="8376">
                  <c:v>20072.041666666664</c:v>
                </c:pt>
                <c:pt idx="8377">
                  <c:v>20072.083333333332</c:v>
                </c:pt>
                <c:pt idx="8378">
                  <c:v>20072.125</c:v>
                </c:pt>
                <c:pt idx="8379">
                  <c:v>20072.166666666664</c:v>
                </c:pt>
                <c:pt idx="8380">
                  <c:v>20072.208333333332</c:v>
                </c:pt>
                <c:pt idx="8381">
                  <c:v>20072.25</c:v>
                </c:pt>
                <c:pt idx="8382">
                  <c:v>20072.291666666664</c:v>
                </c:pt>
                <c:pt idx="8383">
                  <c:v>20072.333333333332</c:v>
                </c:pt>
                <c:pt idx="8384">
                  <c:v>20072.375</c:v>
                </c:pt>
                <c:pt idx="8385">
                  <c:v>20072.416666666664</c:v>
                </c:pt>
                <c:pt idx="8386">
                  <c:v>20072.458333333332</c:v>
                </c:pt>
                <c:pt idx="8387">
                  <c:v>20072.5</c:v>
                </c:pt>
                <c:pt idx="8388">
                  <c:v>20072.541666666664</c:v>
                </c:pt>
                <c:pt idx="8389">
                  <c:v>20072.583333333332</c:v>
                </c:pt>
                <c:pt idx="8390">
                  <c:v>20072.625</c:v>
                </c:pt>
                <c:pt idx="8391">
                  <c:v>20072.666666666664</c:v>
                </c:pt>
                <c:pt idx="8392">
                  <c:v>20072.708333333332</c:v>
                </c:pt>
                <c:pt idx="8393">
                  <c:v>20072.75</c:v>
                </c:pt>
                <c:pt idx="8394">
                  <c:v>20072.791666666664</c:v>
                </c:pt>
                <c:pt idx="8395">
                  <c:v>20072.833333333332</c:v>
                </c:pt>
                <c:pt idx="8396">
                  <c:v>20072.875</c:v>
                </c:pt>
                <c:pt idx="8397">
                  <c:v>20072.916666666664</c:v>
                </c:pt>
                <c:pt idx="8398">
                  <c:v>20072.958333333332</c:v>
                </c:pt>
                <c:pt idx="8399">
                  <c:v>20073</c:v>
                </c:pt>
                <c:pt idx="8400">
                  <c:v>20073.041666666664</c:v>
                </c:pt>
                <c:pt idx="8401">
                  <c:v>20073.083333333332</c:v>
                </c:pt>
                <c:pt idx="8402">
                  <c:v>20073.125</c:v>
                </c:pt>
                <c:pt idx="8403">
                  <c:v>20073.166666666664</c:v>
                </c:pt>
                <c:pt idx="8404">
                  <c:v>20073.208333333332</c:v>
                </c:pt>
                <c:pt idx="8405">
                  <c:v>20073.25</c:v>
                </c:pt>
                <c:pt idx="8406">
                  <c:v>20073.291666666664</c:v>
                </c:pt>
                <c:pt idx="8407">
                  <c:v>20073.333333333332</c:v>
                </c:pt>
                <c:pt idx="8408">
                  <c:v>20073.375</c:v>
                </c:pt>
                <c:pt idx="8409">
                  <c:v>20073.416666666664</c:v>
                </c:pt>
                <c:pt idx="8410">
                  <c:v>20073.458333333332</c:v>
                </c:pt>
                <c:pt idx="8411">
                  <c:v>20073.5</c:v>
                </c:pt>
                <c:pt idx="8412">
                  <c:v>20073.541666666664</c:v>
                </c:pt>
                <c:pt idx="8413">
                  <c:v>20073.583333333332</c:v>
                </c:pt>
                <c:pt idx="8414">
                  <c:v>20073.625</c:v>
                </c:pt>
                <c:pt idx="8415">
                  <c:v>20073.666666666664</c:v>
                </c:pt>
                <c:pt idx="8416">
                  <c:v>20073.708333333332</c:v>
                </c:pt>
                <c:pt idx="8417">
                  <c:v>20073.75</c:v>
                </c:pt>
                <c:pt idx="8418">
                  <c:v>20073.791666666664</c:v>
                </c:pt>
                <c:pt idx="8419">
                  <c:v>20073.833333333332</c:v>
                </c:pt>
                <c:pt idx="8420">
                  <c:v>20073.875</c:v>
                </c:pt>
                <c:pt idx="8421">
                  <c:v>20073.916666666664</c:v>
                </c:pt>
                <c:pt idx="8422">
                  <c:v>20073.958333333332</c:v>
                </c:pt>
                <c:pt idx="8423">
                  <c:v>20074</c:v>
                </c:pt>
                <c:pt idx="8424">
                  <c:v>20074.041666666664</c:v>
                </c:pt>
                <c:pt idx="8425">
                  <c:v>20074.083333333332</c:v>
                </c:pt>
                <c:pt idx="8426">
                  <c:v>20074.125</c:v>
                </c:pt>
                <c:pt idx="8427">
                  <c:v>20074.166666666664</c:v>
                </c:pt>
                <c:pt idx="8428">
                  <c:v>20074.208333333332</c:v>
                </c:pt>
                <c:pt idx="8429">
                  <c:v>20074.25</c:v>
                </c:pt>
                <c:pt idx="8430">
                  <c:v>20074.291666666664</c:v>
                </c:pt>
                <c:pt idx="8431">
                  <c:v>20074.333333333332</c:v>
                </c:pt>
                <c:pt idx="8432">
                  <c:v>20074.375</c:v>
                </c:pt>
                <c:pt idx="8433">
                  <c:v>20074.416666666664</c:v>
                </c:pt>
                <c:pt idx="8434">
                  <c:v>20074.458333333332</c:v>
                </c:pt>
                <c:pt idx="8435">
                  <c:v>20074.5</c:v>
                </c:pt>
                <c:pt idx="8436">
                  <c:v>20074.541666666664</c:v>
                </c:pt>
                <c:pt idx="8437">
                  <c:v>20074.583333333332</c:v>
                </c:pt>
                <c:pt idx="8438">
                  <c:v>20074.625</c:v>
                </c:pt>
                <c:pt idx="8439">
                  <c:v>20074.666666666664</c:v>
                </c:pt>
                <c:pt idx="8440">
                  <c:v>20074.708333333332</c:v>
                </c:pt>
                <c:pt idx="8441">
                  <c:v>20074.75</c:v>
                </c:pt>
                <c:pt idx="8442">
                  <c:v>20074.791666666664</c:v>
                </c:pt>
                <c:pt idx="8443">
                  <c:v>20074.833333333332</c:v>
                </c:pt>
                <c:pt idx="8444">
                  <c:v>20074.875</c:v>
                </c:pt>
                <c:pt idx="8445">
                  <c:v>20074.916666666664</c:v>
                </c:pt>
                <c:pt idx="8446">
                  <c:v>20074.958333333332</c:v>
                </c:pt>
                <c:pt idx="8447">
                  <c:v>20075</c:v>
                </c:pt>
                <c:pt idx="8448">
                  <c:v>20075.041666666664</c:v>
                </c:pt>
                <c:pt idx="8449">
                  <c:v>20075.083333333332</c:v>
                </c:pt>
                <c:pt idx="8450">
                  <c:v>20075.125</c:v>
                </c:pt>
                <c:pt idx="8451">
                  <c:v>20075.166666666664</c:v>
                </c:pt>
                <c:pt idx="8452">
                  <c:v>20075.208333333332</c:v>
                </c:pt>
                <c:pt idx="8453">
                  <c:v>20075.25</c:v>
                </c:pt>
                <c:pt idx="8454">
                  <c:v>20075.291666666664</c:v>
                </c:pt>
                <c:pt idx="8455">
                  <c:v>20075.333333333332</c:v>
                </c:pt>
                <c:pt idx="8456">
                  <c:v>20075.375</c:v>
                </c:pt>
                <c:pt idx="8457">
                  <c:v>20075.416666666664</c:v>
                </c:pt>
                <c:pt idx="8458">
                  <c:v>20075.458333333332</c:v>
                </c:pt>
                <c:pt idx="8459">
                  <c:v>20075.5</c:v>
                </c:pt>
                <c:pt idx="8460">
                  <c:v>20075.541666666664</c:v>
                </c:pt>
                <c:pt idx="8461">
                  <c:v>20075.583333333332</c:v>
                </c:pt>
                <c:pt idx="8462">
                  <c:v>20075.625</c:v>
                </c:pt>
                <c:pt idx="8463">
                  <c:v>20075.666666666664</c:v>
                </c:pt>
                <c:pt idx="8464">
                  <c:v>20075.708333333332</c:v>
                </c:pt>
                <c:pt idx="8465">
                  <c:v>20075.75</c:v>
                </c:pt>
                <c:pt idx="8466">
                  <c:v>20075.791666666664</c:v>
                </c:pt>
                <c:pt idx="8467">
                  <c:v>20075.833333333332</c:v>
                </c:pt>
                <c:pt idx="8468">
                  <c:v>20075.875</c:v>
                </c:pt>
                <c:pt idx="8469">
                  <c:v>20075.916666666664</c:v>
                </c:pt>
                <c:pt idx="8470">
                  <c:v>20075.958333333332</c:v>
                </c:pt>
                <c:pt idx="8471">
                  <c:v>20076</c:v>
                </c:pt>
                <c:pt idx="8472">
                  <c:v>20076.041666666664</c:v>
                </c:pt>
                <c:pt idx="8473">
                  <c:v>20076.083333333332</c:v>
                </c:pt>
                <c:pt idx="8474">
                  <c:v>20076.125</c:v>
                </c:pt>
                <c:pt idx="8475">
                  <c:v>20076.166666666664</c:v>
                </c:pt>
                <c:pt idx="8476">
                  <c:v>20076.208333333332</c:v>
                </c:pt>
                <c:pt idx="8477">
                  <c:v>20076.25</c:v>
                </c:pt>
                <c:pt idx="8478">
                  <c:v>20076.291666666664</c:v>
                </c:pt>
                <c:pt idx="8479">
                  <c:v>20076.333333333332</c:v>
                </c:pt>
                <c:pt idx="8480">
                  <c:v>20076.375</c:v>
                </c:pt>
                <c:pt idx="8481">
                  <c:v>20076.416666666664</c:v>
                </c:pt>
                <c:pt idx="8482">
                  <c:v>20076.458333333332</c:v>
                </c:pt>
                <c:pt idx="8483">
                  <c:v>20076.5</c:v>
                </c:pt>
                <c:pt idx="8484">
                  <c:v>20076.541666666664</c:v>
                </c:pt>
                <c:pt idx="8485">
                  <c:v>20076.583333333332</c:v>
                </c:pt>
                <c:pt idx="8486">
                  <c:v>20076.625</c:v>
                </c:pt>
                <c:pt idx="8487">
                  <c:v>20076.666666666664</c:v>
                </c:pt>
                <c:pt idx="8488">
                  <c:v>20076.708333333332</c:v>
                </c:pt>
                <c:pt idx="8489">
                  <c:v>20076.75</c:v>
                </c:pt>
                <c:pt idx="8490">
                  <c:v>20076.791666666664</c:v>
                </c:pt>
                <c:pt idx="8491">
                  <c:v>20076.833333333332</c:v>
                </c:pt>
                <c:pt idx="8492">
                  <c:v>20076.875</c:v>
                </c:pt>
                <c:pt idx="8493">
                  <c:v>20076.916666666664</c:v>
                </c:pt>
                <c:pt idx="8494">
                  <c:v>20076.958333333332</c:v>
                </c:pt>
                <c:pt idx="8495">
                  <c:v>20077</c:v>
                </c:pt>
                <c:pt idx="8496">
                  <c:v>20077.041666666664</c:v>
                </c:pt>
                <c:pt idx="8497">
                  <c:v>20077.083333333332</c:v>
                </c:pt>
                <c:pt idx="8498">
                  <c:v>20077.125</c:v>
                </c:pt>
                <c:pt idx="8499">
                  <c:v>20077.166666666664</c:v>
                </c:pt>
                <c:pt idx="8500">
                  <c:v>20077.208333333332</c:v>
                </c:pt>
                <c:pt idx="8501">
                  <c:v>20077.25</c:v>
                </c:pt>
                <c:pt idx="8502">
                  <c:v>20077.291666666664</c:v>
                </c:pt>
                <c:pt idx="8503">
                  <c:v>20077.333333333332</c:v>
                </c:pt>
                <c:pt idx="8504">
                  <c:v>20077.375</c:v>
                </c:pt>
                <c:pt idx="8505">
                  <c:v>20077.416666666664</c:v>
                </c:pt>
                <c:pt idx="8506">
                  <c:v>20077.458333333332</c:v>
                </c:pt>
                <c:pt idx="8507">
                  <c:v>20077.5</c:v>
                </c:pt>
                <c:pt idx="8508">
                  <c:v>20077.541666666664</c:v>
                </c:pt>
                <c:pt idx="8509">
                  <c:v>20077.583333333332</c:v>
                </c:pt>
                <c:pt idx="8510">
                  <c:v>20077.625</c:v>
                </c:pt>
                <c:pt idx="8511">
                  <c:v>20077.666666666664</c:v>
                </c:pt>
                <c:pt idx="8512">
                  <c:v>20077.708333333332</c:v>
                </c:pt>
                <c:pt idx="8513">
                  <c:v>20077.75</c:v>
                </c:pt>
                <c:pt idx="8514">
                  <c:v>20077.791666666664</c:v>
                </c:pt>
                <c:pt idx="8515">
                  <c:v>20077.833333333332</c:v>
                </c:pt>
                <c:pt idx="8516">
                  <c:v>20077.875</c:v>
                </c:pt>
                <c:pt idx="8517">
                  <c:v>20077.916666666664</c:v>
                </c:pt>
                <c:pt idx="8518">
                  <c:v>20077.958333333332</c:v>
                </c:pt>
                <c:pt idx="8519">
                  <c:v>20078</c:v>
                </c:pt>
                <c:pt idx="8520">
                  <c:v>20078.041666666664</c:v>
                </c:pt>
                <c:pt idx="8521">
                  <c:v>20078.083333333332</c:v>
                </c:pt>
                <c:pt idx="8522">
                  <c:v>20078.125</c:v>
                </c:pt>
                <c:pt idx="8523">
                  <c:v>20078.166666666664</c:v>
                </c:pt>
                <c:pt idx="8524">
                  <c:v>20078.208333333332</c:v>
                </c:pt>
                <c:pt idx="8525">
                  <c:v>20078.25</c:v>
                </c:pt>
                <c:pt idx="8526">
                  <c:v>20078.291666666664</c:v>
                </c:pt>
                <c:pt idx="8527">
                  <c:v>20078.333333333332</c:v>
                </c:pt>
                <c:pt idx="8528">
                  <c:v>20078.375</c:v>
                </c:pt>
                <c:pt idx="8529">
                  <c:v>20078.416666666664</c:v>
                </c:pt>
                <c:pt idx="8530">
                  <c:v>20078.458333333332</c:v>
                </c:pt>
                <c:pt idx="8531">
                  <c:v>20078.5</c:v>
                </c:pt>
                <c:pt idx="8532">
                  <c:v>20078.541666666664</c:v>
                </c:pt>
                <c:pt idx="8533">
                  <c:v>20078.583333333332</c:v>
                </c:pt>
                <c:pt idx="8534">
                  <c:v>20078.625</c:v>
                </c:pt>
                <c:pt idx="8535">
                  <c:v>20078.666666666664</c:v>
                </c:pt>
                <c:pt idx="8536">
                  <c:v>20078.708333333332</c:v>
                </c:pt>
                <c:pt idx="8537">
                  <c:v>20078.75</c:v>
                </c:pt>
                <c:pt idx="8538">
                  <c:v>20078.791666666664</c:v>
                </c:pt>
                <c:pt idx="8539">
                  <c:v>20078.833333333332</c:v>
                </c:pt>
                <c:pt idx="8540">
                  <c:v>20078.875</c:v>
                </c:pt>
                <c:pt idx="8541">
                  <c:v>20078.916666666664</c:v>
                </c:pt>
                <c:pt idx="8542">
                  <c:v>20078.958333333332</c:v>
                </c:pt>
                <c:pt idx="8543">
                  <c:v>20079</c:v>
                </c:pt>
                <c:pt idx="8544">
                  <c:v>20079.041666666664</c:v>
                </c:pt>
                <c:pt idx="8545">
                  <c:v>20079.083333333332</c:v>
                </c:pt>
                <c:pt idx="8546">
                  <c:v>20079.125</c:v>
                </c:pt>
                <c:pt idx="8547">
                  <c:v>20079.166666666664</c:v>
                </c:pt>
                <c:pt idx="8548">
                  <c:v>20079.208333333332</c:v>
                </c:pt>
                <c:pt idx="8549">
                  <c:v>20079.25</c:v>
                </c:pt>
                <c:pt idx="8550">
                  <c:v>20079.291666666664</c:v>
                </c:pt>
                <c:pt idx="8551">
                  <c:v>20079.333333333332</c:v>
                </c:pt>
                <c:pt idx="8552">
                  <c:v>20079.375</c:v>
                </c:pt>
                <c:pt idx="8553">
                  <c:v>20079.416666666664</c:v>
                </c:pt>
                <c:pt idx="8554">
                  <c:v>20079.458333333332</c:v>
                </c:pt>
                <c:pt idx="8555">
                  <c:v>20079.5</c:v>
                </c:pt>
                <c:pt idx="8556">
                  <c:v>20079.541666666664</c:v>
                </c:pt>
                <c:pt idx="8557">
                  <c:v>20079.583333333332</c:v>
                </c:pt>
                <c:pt idx="8558">
                  <c:v>20079.625</c:v>
                </c:pt>
                <c:pt idx="8559">
                  <c:v>20079.666666666664</c:v>
                </c:pt>
                <c:pt idx="8560">
                  <c:v>20079.708333333332</c:v>
                </c:pt>
                <c:pt idx="8561">
                  <c:v>20079.75</c:v>
                </c:pt>
                <c:pt idx="8562">
                  <c:v>20079.791666666664</c:v>
                </c:pt>
                <c:pt idx="8563">
                  <c:v>20079.833333333332</c:v>
                </c:pt>
                <c:pt idx="8564">
                  <c:v>20079.875</c:v>
                </c:pt>
                <c:pt idx="8565">
                  <c:v>20079.916666666664</c:v>
                </c:pt>
                <c:pt idx="8566">
                  <c:v>20079.958333333332</c:v>
                </c:pt>
                <c:pt idx="8567">
                  <c:v>20080</c:v>
                </c:pt>
                <c:pt idx="8568">
                  <c:v>20080.041666666664</c:v>
                </c:pt>
                <c:pt idx="8569">
                  <c:v>20080.083333333332</c:v>
                </c:pt>
                <c:pt idx="8570">
                  <c:v>20080.125</c:v>
                </c:pt>
                <c:pt idx="8571">
                  <c:v>20080.166666666664</c:v>
                </c:pt>
                <c:pt idx="8572">
                  <c:v>20080.208333333332</c:v>
                </c:pt>
                <c:pt idx="8573">
                  <c:v>20080.25</c:v>
                </c:pt>
                <c:pt idx="8574">
                  <c:v>20080.291666666664</c:v>
                </c:pt>
                <c:pt idx="8575">
                  <c:v>20080.333333333332</c:v>
                </c:pt>
                <c:pt idx="8576">
                  <c:v>20080.375</c:v>
                </c:pt>
                <c:pt idx="8577">
                  <c:v>20080.416666666664</c:v>
                </c:pt>
                <c:pt idx="8578">
                  <c:v>20080.458333333332</c:v>
                </c:pt>
                <c:pt idx="8579">
                  <c:v>20080.5</c:v>
                </c:pt>
                <c:pt idx="8580">
                  <c:v>20080.541666666664</c:v>
                </c:pt>
                <c:pt idx="8581">
                  <c:v>20080.583333333332</c:v>
                </c:pt>
                <c:pt idx="8582">
                  <c:v>20080.625</c:v>
                </c:pt>
                <c:pt idx="8583">
                  <c:v>20080.666666666664</c:v>
                </c:pt>
                <c:pt idx="8584">
                  <c:v>20080.708333333332</c:v>
                </c:pt>
                <c:pt idx="8585">
                  <c:v>20080.75</c:v>
                </c:pt>
                <c:pt idx="8586">
                  <c:v>20080.791666666664</c:v>
                </c:pt>
                <c:pt idx="8587">
                  <c:v>20080.833333333332</c:v>
                </c:pt>
                <c:pt idx="8588">
                  <c:v>20080.875</c:v>
                </c:pt>
                <c:pt idx="8589">
                  <c:v>20080.916666666664</c:v>
                </c:pt>
                <c:pt idx="8590">
                  <c:v>20080.958333333332</c:v>
                </c:pt>
                <c:pt idx="8591">
                  <c:v>20081</c:v>
                </c:pt>
                <c:pt idx="8592">
                  <c:v>20081.041666666664</c:v>
                </c:pt>
                <c:pt idx="8593">
                  <c:v>20081.083333333332</c:v>
                </c:pt>
                <c:pt idx="8594">
                  <c:v>20081.125</c:v>
                </c:pt>
                <c:pt idx="8595">
                  <c:v>20081.166666666664</c:v>
                </c:pt>
                <c:pt idx="8596">
                  <c:v>20081.208333333332</c:v>
                </c:pt>
                <c:pt idx="8597">
                  <c:v>20081.25</c:v>
                </c:pt>
                <c:pt idx="8598">
                  <c:v>20081.291666666664</c:v>
                </c:pt>
                <c:pt idx="8599">
                  <c:v>20081.333333333332</c:v>
                </c:pt>
                <c:pt idx="8600">
                  <c:v>20081.375</c:v>
                </c:pt>
                <c:pt idx="8601">
                  <c:v>20081.416666666664</c:v>
                </c:pt>
                <c:pt idx="8602">
                  <c:v>20081.458333333332</c:v>
                </c:pt>
                <c:pt idx="8603">
                  <c:v>20081.5</c:v>
                </c:pt>
                <c:pt idx="8604">
                  <c:v>20081.541666666664</c:v>
                </c:pt>
                <c:pt idx="8605">
                  <c:v>20081.583333333332</c:v>
                </c:pt>
                <c:pt idx="8606">
                  <c:v>20081.625</c:v>
                </c:pt>
                <c:pt idx="8607">
                  <c:v>20081.666666666664</c:v>
                </c:pt>
                <c:pt idx="8608">
                  <c:v>20081.708333333332</c:v>
                </c:pt>
                <c:pt idx="8609">
                  <c:v>20081.75</c:v>
                </c:pt>
                <c:pt idx="8610">
                  <c:v>20081.791666666664</c:v>
                </c:pt>
                <c:pt idx="8611">
                  <c:v>20081.833333333332</c:v>
                </c:pt>
                <c:pt idx="8612">
                  <c:v>20081.875</c:v>
                </c:pt>
                <c:pt idx="8613">
                  <c:v>20081.916666666664</c:v>
                </c:pt>
                <c:pt idx="8614">
                  <c:v>20081.958333333332</c:v>
                </c:pt>
                <c:pt idx="8615">
                  <c:v>20082</c:v>
                </c:pt>
                <c:pt idx="8616">
                  <c:v>20082.041666666664</c:v>
                </c:pt>
                <c:pt idx="8617">
                  <c:v>20082.083333333332</c:v>
                </c:pt>
                <c:pt idx="8618">
                  <c:v>20082.125</c:v>
                </c:pt>
                <c:pt idx="8619">
                  <c:v>20082.166666666664</c:v>
                </c:pt>
                <c:pt idx="8620">
                  <c:v>20082.208333333332</c:v>
                </c:pt>
                <c:pt idx="8621">
                  <c:v>20082.25</c:v>
                </c:pt>
                <c:pt idx="8622">
                  <c:v>20082.291666666664</c:v>
                </c:pt>
                <c:pt idx="8623">
                  <c:v>20082.333333333332</c:v>
                </c:pt>
                <c:pt idx="8624">
                  <c:v>20082.375</c:v>
                </c:pt>
                <c:pt idx="8625">
                  <c:v>20082.416666666664</c:v>
                </c:pt>
                <c:pt idx="8626">
                  <c:v>20082.458333333332</c:v>
                </c:pt>
                <c:pt idx="8627">
                  <c:v>20082.5</c:v>
                </c:pt>
                <c:pt idx="8628">
                  <c:v>20082.541666666664</c:v>
                </c:pt>
                <c:pt idx="8629">
                  <c:v>20082.583333333332</c:v>
                </c:pt>
                <c:pt idx="8630">
                  <c:v>20082.625</c:v>
                </c:pt>
                <c:pt idx="8631">
                  <c:v>20082.666666666664</c:v>
                </c:pt>
                <c:pt idx="8632">
                  <c:v>20082.708333333332</c:v>
                </c:pt>
                <c:pt idx="8633">
                  <c:v>20082.75</c:v>
                </c:pt>
                <c:pt idx="8634">
                  <c:v>20082.791666666664</c:v>
                </c:pt>
                <c:pt idx="8635">
                  <c:v>20082.833333333332</c:v>
                </c:pt>
                <c:pt idx="8636">
                  <c:v>20082.875</c:v>
                </c:pt>
                <c:pt idx="8637">
                  <c:v>20082.916666666664</c:v>
                </c:pt>
                <c:pt idx="8638">
                  <c:v>20082.958333333332</c:v>
                </c:pt>
                <c:pt idx="8639">
                  <c:v>20083</c:v>
                </c:pt>
                <c:pt idx="8640">
                  <c:v>20083.041666666664</c:v>
                </c:pt>
                <c:pt idx="8641">
                  <c:v>20083.083333333332</c:v>
                </c:pt>
                <c:pt idx="8642">
                  <c:v>20083.125</c:v>
                </c:pt>
                <c:pt idx="8643">
                  <c:v>20083.166666666664</c:v>
                </c:pt>
                <c:pt idx="8644">
                  <c:v>20083.208333333332</c:v>
                </c:pt>
                <c:pt idx="8645">
                  <c:v>20083.25</c:v>
                </c:pt>
                <c:pt idx="8646">
                  <c:v>20083.291666666664</c:v>
                </c:pt>
                <c:pt idx="8647">
                  <c:v>20083.333333333332</c:v>
                </c:pt>
                <c:pt idx="8648">
                  <c:v>20083.375</c:v>
                </c:pt>
                <c:pt idx="8649">
                  <c:v>20083.416666666664</c:v>
                </c:pt>
                <c:pt idx="8650">
                  <c:v>20083.458333333332</c:v>
                </c:pt>
                <c:pt idx="8651">
                  <c:v>20083.5</c:v>
                </c:pt>
                <c:pt idx="8652">
                  <c:v>20083.541666666664</c:v>
                </c:pt>
                <c:pt idx="8653">
                  <c:v>20083.583333333332</c:v>
                </c:pt>
                <c:pt idx="8654">
                  <c:v>20083.625</c:v>
                </c:pt>
                <c:pt idx="8655">
                  <c:v>20083.666666666664</c:v>
                </c:pt>
                <c:pt idx="8656">
                  <c:v>20083.708333333332</c:v>
                </c:pt>
                <c:pt idx="8657">
                  <c:v>20083.75</c:v>
                </c:pt>
                <c:pt idx="8658">
                  <c:v>20083.791666666664</c:v>
                </c:pt>
                <c:pt idx="8659">
                  <c:v>20083.833333333332</c:v>
                </c:pt>
                <c:pt idx="8660">
                  <c:v>20083.875</c:v>
                </c:pt>
                <c:pt idx="8661">
                  <c:v>20083.916666666664</c:v>
                </c:pt>
                <c:pt idx="8662">
                  <c:v>20083.958333333332</c:v>
                </c:pt>
                <c:pt idx="8663">
                  <c:v>20084</c:v>
                </c:pt>
                <c:pt idx="8664">
                  <c:v>20084.041666666664</c:v>
                </c:pt>
                <c:pt idx="8665">
                  <c:v>20084.083333333332</c:v>
                </c:pt>
                <c:pt idx="8666">
                  <c:v>20084.125</c:v>
                </c:pt>
                <c:pt idx="8667">
                  <c:v>20084.166666666664</c:v>
                </c:pt>
                <c:pt idx="8668">
                  <c:v>20084.208333333332</c:v>
                </c:pt>
                <c:pt idx="8669">
                  <c:v>20084.25</c:v>
                </c:pt>
                <c:pt idx="8670">
                  <c:v>20084.291666666664</c:v>
                </c:pt>
                <c:pt idx="8671">
                  <c:v>20084.333333333332</c:v>
                </c:pt>
                <c:pt idx="8672">
                  <c:v>20084.375</c:v>
                </c:pt>
                <c:pt idx="8673">
                  <c:v>20084.416666666664</c:v>
                </c:pt>
                <c:pt idx="8674">
                  <c:v>20084.458333333332</c:v>
                </c:pt>
                <c:pt idx="8675">
                  <c:v>20084.5</c:v>
                </c:pt>
                <c:pt idx="8676">
                  <c:v>20084.541666666664</c:v>
                </c:pt>
                <c:pt idx="8677">
                  <c:v>20084.583333333332</c:v>
                </c:pt>
                <c:pt idx="8678">
                  <c:v>20084.625</c:v>
                </c:pt>
                <c:pt idx="8679">
                  <c:v>20084.666666666664</c:v>
                </c:pt>
                <c:pt idx="8680">
                  <c:v>20084.708333333332</c:v>
                </c:pt>
                <c:pt idx="8681">
                  <c:v>20084.75</c:v>
                </c:pt>
                <c:pt idx="8682">
                  <c:v>20084.791666666664</c:v>
                </c:pt>
                <c:pt idx="8683">
                  <c:v>20084.833333333332</c:v>
                </c:pt>
                <c:pt idx="8684">
                  <c:v>20084.875</c:v>
                </c:pt>
                <c:pt idx="8685">
                  <c:v>20084.916666666664</c:v>
                </c:pt>
                <c:pt idx="8686">
                  <c:v>20084.958333333332</c:v>
                </c:pt>
                <c:pt idx="8687">
                  <c:v>20085</c:v>
                </c:pt>
                <c:pt idx="8688">
                  <c:v>20085.041666666664</c:v>
                </c:pt>
                <c:pt idx="8689">
                  <c:v>20085.083333333332</c:v>
                </c:pt>
                <c:pt idx="8690">
                  <c:v>20085.125</c:v>
                </c:pt>
                <c:pt idx="8691">
                  <c:v>20085.166666666664</c:v>
                </c:pt>
                <c:pt idx="8692">
                  <c:v>20085.208333333332</c:v>
                </c:pt>
                <c:pt idx="8693">
                  <c:v>20085.25</c:v>
                </c:pt>
                <c:pt idx="8694">
                  <c:v>20085.291666666664</c:v>
                </c:pt>
                <c:pt idx="8695">
                  <c:v>20085.333333333332</c:v>
                </c:pt>
                <c:pt idx="8696">
                  <c:v>20085.375</c:v>
                </c:pt>
                <c:pt idx="8697">
                  <c:v>20085.416666666664</c:v>
                </c:pt>
                <c:pt idx="8698">
                  <c:v>20085.458333333332</c:v>
                </c:pt>
                <c:pt idx="8699">
                  <c:v>20085.5</c:v>
                </c:pt>
                <c:pt idx="8700">
                  <c:v>20085.541666666664</c:v>
                </c:pt>
                <c:pt idx="8701">
                  <c:v>20085.583333333332</c:v>
                </c:pt>
                <c:pt idx="8702">
                  <c:v>20085.625</c:v>
                </c:pt>
                <c:pt idx="8703">
                  <c:v>20085.666666666664</c:v>
                </c:pt>
                <c:pt idx="8704">
                  <c:v>20085.708333333332</c:v>
                </c:pt>
                <c:pt idx="8705">
                  <c:v>20085.75</c:v>
                </c:pt>
                <c:pt idx="8706">
                  <c:v>20085.791666666664</c:v>
                </c:pt>
                <c:pt idx="8707">
                  <c:v>20085.833333333332</c:v>
                </c:pt>
                <c:pt idx="8708">
                  <c:v>20085.875</c:v>
                </c:pt>
                <c:pt idx="8709">
                  <c:v>20085.916666666664</c:v>
                </c:pt>
                <c:pt idx="8710">
                  <c:v>20085.958333333332</c:v>
                </c:pt>
                <c:pt idx="8711">
                  <c:v>20086</c:v>
                </c:pt>
                <c:pt idx="8712">
                  <c:v>20086.041666666664</c:v>
                </c:pt>
                <c:pt idx="8713">
                  <c:v>20086.083333333332</c:v>
                </c:pt>
                <c:pt idx="8714">
                  <c:v>20086.125</c:v>
                </c:pt>
                <c:pt idx="8715">
                  <c:v>20086.166666666664</c:v>
                </c:pt>
                <c:pt idx="8716">
                  <c:v>20086.208333333332</c:v>
                </c:pt>
                <c:pt idx="8717">
                  <c:v>20086.25</c:v>
                </c:pt>
                <c:pt idx="8718">
                  <c:v>20086.291666666664</c:v>
                </c:pt>
                <c:pt idx="8719">
                  <c:v>20086.333333333332</c:v>
                </c:pt>
                <c:pt idx="8720">
                  <c:v>20086.375</c:v>
                </c:pt>
                <c:pt idx="8721">
                  <c:v>20086.416666666664</c:v>
                </c:pt>
                <c:pt idx="8722">
                  <c:v>20086.458333333332</c:v>
                </c:pt>
                <c:pt idx="8723">
                  <c:v>20086.5</c:v>
                </c:pt>
                <c:pt idx="8724">
                  <c:v>20086.541666666664</c:v>
                </c:pt>
                <c:pt idx="8725">
                  <c:v>20086.583333333332</c:v>
                </c:pt>
                <c:pt idx="8726">
                  <c:v>20086.625</c:v>
                </c:pt>
                <c:pt idx="8727">
                  <c:v>20086.666666666664</c:v>
                </c:pt>
                <c:pt idx="8728">
                  <c:v>20086.708333333332</c:v>
                </c:pt>
                <c:pt idx="8729">
                  <c:v>20086.75</c:v>
                </c:pt>
                <c:pt idx="8730">
                  <c:v>20086.791666666664</c:v>
                </c:pt>
                <c:pt idx="8731">
                  <c:v>20086.833333333332</c:v>
                </c:pt>
                <c:pt idx="8732">
                  <c:v>20086.875</c:v>
                </c:pt>
                <c:pt idx="8733">
                  <c:v>20086.916666666664</c:v>
                </c:pt>
                <c:pt idx="8734">
                  <c:v>20086.958333333332</c:v>
                </c:pt>
                <c:pt idx="8735">
                  <c:v>20087</c:v>
                </c:pt>
                <c:pt idx="8736">
                  <c:v>20087.041666666664</c:v>
                </c:pt>
                <c:pt idx="8737">
                  <c:v>20087.083333333332</c:v>
                </c:pt>
                <c:pt idx="8738">
                  <c:v>20087.125</c:v>
                </c:pt>
                <c:pt idx="8739">
                  <c:v>20087.166666666664</c:v>
                </c:pt>
                <c:pt idx="8740">
                  <c:v>20087.208333333332</c:v>
                </c:pt>
                <c:pt idx="8741">
                  <c:v>20087.25</c:v>
                </c:pt>
                <c:pt idx="8742">
                  <c:v>20087.291666666664</c:v>
                </c:pt>
                <c:pt idx="8743">
                  <c:v>20087.333333333332</c:v>
                </c:pt>
                <c:pt idx="8744">
                  <c:v>20087.375</c:v>
                </c:pt>
                <c:pt idx="8745">
                  <c:v>20087.416666666664</c:v>
                </c:pt>
                <c:pt idx="8746">
                  <c:v>20087.458333333332</c:v>
                </c:pt>
                <c:pt idx="8747">
                  <c:v>20087.5</c:v>
                </c:pt>
                <c:pt idx="8748">
                  <c:v>20087.541666666664</c:v>
                </c:pt>
                <c:pt idx="8749">
                  <c:v>20087.583333333332</c:v>
                </c:pt>
                <c:pt idx="8750">
                  <c:v>20087.625</c:v>
                </c:pt>
                <c:pt idx="8751">
                  <c:v>20087.666666666664</c:v>
                </c:pt>
                <c:pt idx="8752">
                  <c:v>20087.708333333332</c:v>
                </c:pt>
                <c:pt idx="8753">
                  <c:v>20087.75</c:v>
                </c:pt>
                <c:pt idx="8754">
                  <c:v>20087.791666666664</c:v>
                </c:pt>
                <c:pt idx="8755">
                  <c:v>20087.833333333332</c:v>
                </c:pt>
                <c:pt idx="8756">
                  <c:v>20087.875</c:v>
                </c:pt>
                <c:pt idx="8757">
                  <c:v>20087.916666666664</c:v>
                </c:pt>
                <c:pt idx="8758">
                  <c:v>20087.958333333332</c:v>
                </c:pt>
                <c:pt idx="8759">
                  <c:v>20088</c:v>
                </c:pt>
                <c:pt idx="8760">
                  <c:v>20088.041666666664</c:v>
                </c:pt>
                <c:pt idx="8761">
                  <c:v>20088.083333333332</c:v>
                </c:pt>
                <c:pt idx="8762">
                  <c:v>20088.125</c:v>
                </c:pt>
                <c:pt idx="8763">
                  <c:v>20088.166666666664</c:v>
                </c:pt>
                <c:pt idx="8764">
                  <c:v>20088.208333333332</c:v>
                </c:pt>
                <c:pt idx="8765">
                  <c:v>20088.25</c:v>
                </c:pt>
                <c:pt idx="8766">
                  <c:v>20088.291666666664</c:v>
                </c:pt>
                <c:pt idx="8767">
                  <c:v>20088.333333333332</c:v>
                </c:pt>
                <c:pt idx="8768">
                  <c:v>20088.375</c:v>
                </c:pt>
                <c:pt idx="8769">
                  <c:v>20088.416666666664</c:v>
                </c:pt>
                <c:pt idx="8770">
                  <c:v>20088.458333333332</c:v>
                </c:pt>
                <c:pt idx="8771">
                  <c:v>20088.5</c:v>
                </c:pt>
                <c:pt idx="8772">
                  <c:v>20088.541666666664</c:v>
                </c:pt>
                <c:pt idx="8773">
                  <c:v>20088.583333333332</c:v>
                </c:pt>
                <c:pt idx="8774">
                  <c:v>20088.625</c:v>
                </c:pt>
                <c:pt idx="8775">
                  <c:v>20088.666666666664</c:v>
                </c:pt>
                <c:pt idx="8776">
                  <c:v>20088.708333333332</c:v>
                </c:pt>
                <c:pt idx="8777">
                  <c:v>20088.75</c:v>
                </c:pt>
                <c:pt idx="8778">
                  <c:v>20088.791666666664</c:v>
                </c:pt>
                <c:pt idx="8779">
                  <c:v>20088.833333333332</c:v>
                </c:pt>
                <c:pt idx="8780">
                  <c:v>20088.875</c:v>
                </c:pt>
                <c:pt idx="8781">
                  <c:v>20088.916666666664</c:v>
                </c:pt>
                <c:pt idx="8782">
                  <c:v>20088.958333333332</c:v>
                </c:pt>
              </c:numCache>
            </c:numRef>
          </c:xVal>
          <c:yVal>
            <c:numRef>
              <c:f>Sheet1!$A$2:$LYU$2</c:f>
              <c:numCache>
                <c:formatCode>General</c:formatCode>
                <c:ptCount val="8783"/>
                <c:pt idx="0">
                  <c:v>236.11</c:v>
                </c:pt>
                <c:pt idx="1">
                  <c:v>236.1</c:v>
                </c:pt>
                <c:pt idx="2">
                  <c:v>212.63</c:v>
                </c:pt>
                <c:pt idx="3">
                  <c:v>212</c:v>
                </c:pt>
                <c:pt idx="4">
                  <c:v>212</c:v>
                </c:pt>
                <c:pt idx="5">
                  <c:v>236.1</c:v>
                </c:pt>
                <c:pt idx="6">
                  <c:v>247.19</c:v>
                </c:pt>
                <c:pt idx="7">
                  <c:v>250</c:v>
                </c:pt>
                <c:pt idx="8">
                  <c:v>250</c:v>
                </c:pt>
                <c:pt idx="9">
                  <c:v>282</c:v>
                </c:pt>
                <c:pt idx="10">
                  <c:v>324.20999999999998</c:v>
                </c:pt>
                <c:pt idx="11">
                  <c:v>341.82</c:v>
                </c:pt>
                <c:pt idx="12">
                  <c:v>359.42</c:v>
                </c:pt>
                <c:pt idx="13">
                  <c:v>371.97</c:v>
                </c:pt>
                <c:pt idx="14">
                  <c:v>359</c:v>
                </c:pt>
                <c:pt idx="15">
                  <c:v>349</c:v>
                </c:pt>
                <c:pt idx="16">
                  <c:v>330</c:v>
                </c:pt>
                <c:pt idx="17">
                  <c:v>340</c:v>
                </c:pt>
                <c:pt idx="18">
                  <c:v>336.11</c:v>
                </c:pt>
                <c:pt idx="19">
                  <c:v>330</c:v>
                </c:pt>
                <c:pt idx="20">
                  <c:v>350</c:v>
                </c:pt>
                <c:pt idx="21">
                  <c:v>350.94</c:v>
                </c:pt>
                <c:pt idx="22">
                  <c:v>328.1</c:v>
                </c:pt>
                <c:pt idx="23">
                  <c:v>250</c:v>
                </c:pt>
                <c:pt idx="24">
                  <c:v>346.61</c:v>
                </c:pt>
                <c:pt idx="25">
                  <c:v>330</c:v>
                </c:pt>
                <c:pt idx="26">
                  <c:v>322.08</c:v>
                </c:pt>
                <c:pt idx="27">
                  <c:v>336.11</c:v>
                </c:pt>
                <c:pt idx="28">
                  <c:v>359.19</c:v>
                </c:pt>
                <c:pt idx="29">
                  <c:v>390.17</c:v>
                </c:pt>
                <c:pt idx="30">
                  <c:v>434.14</c:v>
                </c:pt>
                <c:pt idx="31">
                  <c:v>446.64</c:v>
                </c:pt>
                <c:pt idx="32">
                  <c:v>454.64</c:v>
                </c:pt>
                <c:pt idx="33">
                  <c:v>451.14</c:v>
                </c:pt>
                <c:pt idx="34">
                  <c:v>450</c:v>
                </c:pt>
                <c:pt idx="35">
                  <c:v>451.14</c:v>
                </c:pt>
                <c:pt idx="36">
                  <c:v>451.14</c:v>
                </c:pt>
                <c:pt idx="37">
                  <c:v>449.88</c:v>
                </c:pt>
                <c:pt idx="38">
                  <c:v>449.88</c:v>
                </c:pt>
                <c:pt idx="39">
                  <c:v>434.14</c:v>
                </c:pt>
                <c:pt idx="40">
                  <c:v>446.64</c:v>
                </c:pt>
                <c:pt idx="41">
                  <c:v>434.14</c:v>
                </c:pt>
                <c:pt idx="42">
                  <c:v>430</c:v>
                </c:pt>
                <c:pt idx="43">
                  <c:v>430</c:v>
                </c:pt>
                <c:pt idx="44">
                  <c:v>409.14</c:v>
                </c:pt>
                <c:pt idx="45">
                  <c:v>374.38</c:v>
                </c:pt>
                <c:pt idx="46">
                  <c:v>377.84</c:v>
                </c:pt>
                <c:pt idx="47">
                  <c:v>310</c:v>
                </c:pt>
                <c:pt idx="48">
                  <c:v>280.82</c:v>
                </c:pt>
                <c:pt idx="49">
                  <c:v>268.10000000000002</c:v>
                </c:pt>
                <c:pt idx="50">
                  <c:v>250</c:v>
                </c:pt>
                <c:pt idx="51">
                  <c:v>248.3</c:v>
                </c:pt>
                <c:pt idx="52">
                  <c:v>256.8</c:v>
                </c:pt>
                <c:pt idx="53">
                  <c:v>280.82</c:v>
                </c:pt>
                <c:pt idx="54">
                  <c:v>396.64</c:v>
                </c:pt>
                <c:pt idx="55">
                  <c:v>396.64</c:v>
                </c:pt>
                <c:pt idx="56">
                  <c:v>400</c:v>
                </c:pt>
                <c:pt idx="57">
                  <c:v>396.64</c:v>
                </c:pt>
                <c:pt idx="58">
                  <c:v>390</c:v>
                </c:pt>
                <c:pt idx="59">
                  <c:v>396.64</c:v>
                </c:pt>
                <c:pt idx="60">
                  <c:v>410</c:v>
                </c:pt>
                <c:pt idx="61">
                  <c:v>413</c:v>
                </c:pt>
                <c:pt idx="62">
                  <c:v>408.32</c:v>
                </c:pt>
                <c:pt idx="63">
                  <c:v>417.06</c:v>
                </c:pt>
                <c:pt idx="64">
                  <c:v>435</c:v>
                </c:pt>
                <c:pt idx="65">
                  <c:v>435</c:v>
                </c:pt>
                <c:pt idx="66">
                  <c:v>430</c:v>
                </c:pt>
                <c:pt idx="67">
                  <c:v>420.49</c:v>
                </c:pt>
                <c:pt idx="68">
                  <c:v>408.32</c:v>
                </c:pt>
                <c:pt idx="69">
                  <c:v>393</c:v>
                </c:pt>
                <c:pt idx="70">
                  <c:v>399.68</c:v>
                </c:pt>
                <c:pt idx="71">
                  <c:v>396.64</c:v>
                </c:pt>
                <c:pt idx="72">
                  <c:v>327.87</c:v>
                </c:pt>
                <c:pt idx="73">
                  <c:v>327.27999999999997</c:v>
                </c:pt>
                <c:pt idx="74">
                  <c:v>312.99</c:v>
                </c:pt>
                <c:pt idx="75">
                  <c:v>312.99</c:v>
                </c:pt>
                <c:pt idx="76">
                  <c:v>330</c:v>
                </c:pt>
                <c:pt idx="77">
                  <c:v>350</c:v>
                </c:pt>
                <c:pt idx="78">
                  <c:v>406.14</c:v>
                </c:pt>
                <c:pt idx="79">
                  <c:v>412.72</c:v>
                </c:pt>
                <c:pt idx="80">
                  <c:v>422.55</c:v>
                </c:pt>
                <c:pt idx="81">
                  <c:v>421.63</c:v>
                </c:pt>
                <c:pt idx="82">
                  <c:v>423.82</c:v>
                </c:pt>
                <c:pt idx="83">
                  <c:v>425</c:v>
                </c:pt>
                <c:pt idx="84">
                  <c:v>414.81</c:v>
                </c:pt>
                <c:pt idx="85">
                  <c:v>413.89</c:v>
                </c:pt>
                <c:pt idx="86">
                  <c:v>423.82</c:v>
                </c:pt>
                <c:pt idx="87">
                  <c:v>442.16</c:v>
                </c:pt>
                <c:pt idx="88">
                  <c:v>470</c:v>
                </c:pt>
                <c:pt idx="89">
                  <c:v>493.1</c:v>
                </c:pt>
                <c:pt idx="90">
                  <c:v>497.42</c:v>
                </c:pt>
                <c:pt idx="91">
                  <c:v>485</c:v>
                </c:pt>
                <c:pt idx="92">
                  <c:v>467.42</c:v>
                </c:pt>
                <c:pt idx="93">
                  <c:v>425</c:v>
                </c:pt>
                <c:pt idx="94">
                  <c:v>420.49</c:v>
                </c:pt>
                <c:pt idx="95">
                  <c:v>400</c:v>
                </c:pt>
                <c:pt idx="96">
                  <c:v>385</c:v>
                </c:pt>
                <c:pt idx="97">
                  <c:v>379.92</c:v>
                </c:pt>
                <c:pt idx="98">
                  <c:v>381</c:v>
                </c:pt>
                <c:pt idx="99">
                  <c:v>385</c:v>
                </c:pt>
                <c:pt idx="100">
                  <c:v>408.31</c:v>
                </c:pt>
                <c:pt idx="101">
                  <c:v>410</c:v>
                </c:pt>
                <c:pt idx="102">
                  <c:v>459.07</c:v>
                </c:pt>
                <c:pt idx="103">
                  <c:v>500</c:v>
                </c:pt>
                <c:pt idx="104">
                  <c:v>530</c:v>
                </c:pt>
                <c:pt idx="105">
                  <c:v>520</c:v>
                </c:pt>
                <c:pt idx="106">
                  <c:v>490</c:v>
                </c:pt>
                <c:pt idx="107">
                  <c:v>489.83</c:v>
                </c:pt>
                <c:pt idx="108">
                  <c:v>496</c:v>
                </c:pt>
                <c:pt idx="109">
                  <c:v>519</c:v>
                </c:pt>
                <c:pt idx="110">
                  <c:v>527</c:v>
                </c:pt>
                <c:pt idx="111">
                  <c:v>539.1</c:v>
                </c:pt>
                <c:pt idx="112">
                  <c:v>550.89</c:v>
                </c:pt>
                <c:pt idx="113">
                  <c:v>557</c:v>
                </c:pt>
                <c:pt idx="114">
                  <c:v>546.25</c:v>
                </c:pt>
                <c:pt idx="115">
                  <c:v>526.5</c:v>
                </c:pt>
                <c:pt idx="116">
                  <c:v>497</c:v>
                </c:pt>
                <c:pt idx="117">
                  <c:v>437</c:v>
                </c:pt>
                <c:pt idx="118">
                  <c:v>434.49</c:v>
                </c:pt>
                <c:pt idx="119">
                  <c:v>423.31</c:v>
                </c:pt>
                <c:pt idx="120">
                  <c:v>398.75</c:v>
                </c:pt>
                <c:pt idx="121">
                  <c:v>383.4</c:v>
                </c:pt>
                <c:pt idx="122">
                  <c:v>390.84</c:v>
                </c:pt>
                <c:pt idx="123">
                  <c:v>400</c:v>
                </c:pt>
                <c:pt idx="124">
                  <c:v>400</c:v>
                </c:pt>
                <c:pt idx="125">
                  <c:v>404</c:v>
                </c:pt>
                <c:pt idx="126">
                  <c:v>405</c:v>
                </c:pt>
                <c:pt idx="127">
                  <c:v>396.08</c:v>
                </c:pt>
                <c:pt idx="128">
                  <c:v>400</c:v>
                </c:pt>
                <c:pt idx="129">
                  <c:v>414.41</c:v>
                </c:pt>
                <c:pt idx="130">
                  <c:v>425</c:v>
                </c:pt>
                <c:pt idx="131">
                  <c:v>430.3</c:v>
                </c:pt>
                <c:pt idx="132">
                  <c:v>423.5</c:v>
                </c:pt>
                <c:pt idx="133">
                  <c:v>425.4</c:v>
                </c:pt>
                <c:pt idx="134">
                  <c:v>421.01</c:v>
                </c:pt>
                <c:pt idx="135">
                  <c:v>423.1</c:v>
                </c:pt>
                <c:pt idx="136">
                  <c:v>430</c:v>
                </c:pt>
                <c:pt idx="137">
                  <c:v>440</c:v>
                </c:pt>
                <c:pt idx="138">
                  <c:v>435.75</c:v>
                </c:pt>
                <c:pt idx="139">
                  <c:v>427.92</c:v>
                </c:pt>
                <c:pt idx="140">
                  <c:v>406.96</c:v>
                </c:pt>
                <c:pt idx="141">
                  <c:v>405</c:v>
                </c:pt>
                <c:pt idx="142">
                  <c:v>386.72</c:v>
                </c:pt>
                <c:pt idx="143">
                  <c:v>372.76</c:v>
                </c:pt>
                <c:pt idx="144">
                  <c:v>387.1</c:v>
                </c:pt>
                <c:pt idx="145">
                  <c:v>359.47</c:v>
                </c:pt>
                <c:pt idx="146">
                  <c:v>350.45</c:v>
                </c:pt>
                <c:pt idx="147">
                  <c:v>340</c:v>
                </c:pt>
                <c:pt idx="148">
                  <c:v>350.45</c:v>
                </c:pt>
                <c:pt idx="149">
                  <c:v>359.15</c:v>
                </c:pt>
                <c:pt idx="150">
                  <c:v>380</c:v>
                </c:pt>
                <c:pt idx="151">
                  <c:v>398.7</c:v>
                </c:pt>
                <c:pt idx="152">
                  <c:v>414.95</c:v>
                </c:pt>
                <c:pt idx="153">
                  <c:v>431.2</c:v>
                </c:pt>
                <c:pt idx="154">
                  <c:v>431.2</c:v>
                </c:pt>
                <c:pt idx="155">
                  <c:v>440</c:v>
                </c:pt>
                <c:pt idx="156">
                  <c:v>447.45</c:v>
                </c:pt>
                <c:pt idx="157">
                  <c:v>425</c:v>
                </c:pt>
                <c:pt idx="158">
                  <c:v>430</c:v>
                </c:pt>
                <c:pt idx="159">
                  <c:v>438.13</c:v>
                </c:pt>
                <c:pt idx="160">
                  <c:v>453.19</c:v>
                </c:pt>
                <c:pt idx="161">
                  <c:v>470</c:v>
                </c:pt>
                <c:pt idx="162">
                  <c:v>456.51</c:v>
                </c:pt>
                <c:pt idx="163">
                  <c:v>459</c:v>
                </c:pt>
                <c:pt idx="164">
                  <c:v>436.64</c:v>
                </c:pt>
                <c:pt idx="165">
                  <c:v>415</c:v>
                </c:pt>
                <c:pt idx="166">
                  <c:v>414.75</c:v>
                </c:pt>
                <c:pt idx="167">
                  <c:v>400.32</c:v>
                </c:pt>
                <c:pt idx="168">
                  <c:v>413.7</c:v>
                </c:pt>
                <c:pt idx="169">
                  <c:v>413.56</c:v>
                </c:pt>
                <c:pt idx="170">
                  <c:v>407.11</c:v>
                </c:pt>
                <c:pt idx="171">
                  <c:v>405</c:v>
                </c:pt>
                <c:pt idx="172">
                  <c:v>413.7</c:v>
                </c:pt>
                <c:pt idx="173">
                  <c:v>428.7</c:v>
                </c:pt>
                <c:pt idx="174">
                  <c:v>541</c:v>
                </c:pt>
                <c:pt idx="175">
                  <c:v>614.64</c:v>
                </c:pt>
                <c:pt idx="176">
                  <c:v>650</c:v>
                </c:pt>
                <c:pt idx="177">
                  <c:v>674.77</c:v>
                </c:pt>
                <c:pt idx="178">
                  <c:v>694.65</c:v>
                </c:pt>
                <c:pt idx="179">
                  <c:v>674.77</c:v>
                </c:pt>
                <c:pt idx="180">
                  <c:v>680.9</c:v>
                </c:pt>
                <c:pt idx="181">
                  <c:v>700</c:v>
                </c:pt>
                <c:pt idx="182">
                  <c:v>700</c:v>
                </c:pt>
                <c:pt idx="183">
                  <c:v>674.4</c:v>
                </c:pt>
                <c:pt idx="184">
                  <c:v>670.57</c:v>
                </c:pt>
                <c:pt idx="185">
                  <c:v>674.7</c:v>
                </c:pt>
                <c:pt idx="186">
                  <c:v>645</c:v>
                </c:pt>
                <c:pt idx="187">
                  <c:v>645</c:v>
                </c:pt>
                <c:pt idx="188">
                  <c:v>640.54999999999995</c:v>
                </c:pt>
                <c:pt idx="189">
                  <c:v>570</c:v>
                </c:pt>
                <c:pt idx="190">
                  <c:v>539.5</c:v>
                </c:pt>
                <c:pt idx="191">
                  <c:v>493.68</c:v>
                </c:pt>
                <c:pt idx="192">
                  <c:v>440</c:v>
                </c:pt>
                <c:pt idx="193">
                  <c:v>444.89</c:v>
                </c:pt>
                <c:pt idx="194">
                  <c:v>434.13</c:v>
                </c:pt>
                <c:pt idx="195">
                  <c:v>433</c:v>
                </c:pt>
                <c:pt idx="196">
                  <c:v>445</c:v>
                </c:pt>
                <c:pt idx="197">
                  <c:v>460</c:v>
                </c:pt>
                <c:pt idx="198">
                  <c:v>547</c:v>
                </c:pt>
                <c:pt idx="199">
                  <c:v>625.12</c:v>
                </c:pt>
                <c:pt idx="200">
                  <c:v>659.89</c:v>
                </c:pt>
                <c:pt idx="201">
                  <c:v>670</c:v>
                </c:pt>
                <c:pt idx="202">
                  <c:v>673</c:v>
                </c:pt>
                <c:pt idx="203">
                  <c:v>673</c:v>
                </c:pt>
                <c:pt idx="204">
                  <c:v>673</c:v>
                </c:pt>
                <c:pt idx="205">
                  <c:v>661</c:v>
                </c:pt>
                <c:pt idx="206">
                  <c:v>643.79999999999995</c:v>
                </c:pt>
                <c:pt idx="207">
                  <c:v>640</c:v>
                </c:pt>
                <c:pt idx="208">
                  <c:v>645</c:v>
                </c:pt>
                <c:pt idx="209">
                  <c:v>666.56</c:v>
                </c:pt>
                <c:pt idx="210">
                  <c:v>660</c:v>
                </c:pt>
                <c:pt idx="211">
                  <c:v>637.38</c:v>
                </c:pt>
                <c:pt idx="212">
                  <c:v>597</c:v>
                </c:pt>
                <c:pt idx="213">
                  <c:v>525.1</c:v>
                </c:pt>
                <c:pt idx="214">
                  <c:v>501</c:v>
                </c:pt>
                <c:pt idx="215">
                  <c:v>450</c:v>
                </c:pt>
                <c:pt idx="216">
                  <c:v>425.99</c:v>
                </c:pt>
                <c:pt idx="217">
                  <c:v>417.83</c:v>
                </c:pt>
                <c:pt idx="218">
                  <c:v>408.77</c:v>
                </c:pt>
                <c:pt idx="219">
                  <c:v>406.51</c:v>
                </c:pt>
                <c:pt idx="220">
                  <c:v>411.02</c:v>
                </c:pt>
                <c:pt idx="221">
                  <c:v>427.8</c:v>
                </c:pt>
                <c:pt idx="222">
                  <c:v>513.11</c:v>
                </c:pt>
                <c:pt idx="223">
                  <c:v>595</c:v>
                </c:pt>
                <c:pt idx="224">
                  <c:v>640</c:v>
                </c:pt>
                <c:pt idx="225">
                  <c:v>612.94000000000005</c:v>
                </c:pt>
                <c:pt idx="226">
                  <c:v>572.69000000000005</c:v>
                </c:pt>
                <c:pt idx="227">
                  <c:v>587.41999999999996</c:v>
                </c:pt>
                <c:pt idx="228">
                  <c:v>571</c:v>
                </c:pt>
                <c:pt idx="229">
                  <c:v>571</c:v>
                </c:pt>
                <c:pt idx="230">
                  <c:v>566.36</c:v>
                </c:pt>
                <c:pt idx="231">
                  <c:v>590</c:v>
                </c:pt>
                <c:pt idx="232">
                  <c:v>627.9</c:v>
                </c:pt>
                <c:pt idx="233">
                  <c:v>649.4</c:v>
                </c:pt>
                <c:pt idx="234">
                  <c:v>627.48</c:v>
                </c:pt>
                <c:pt idx="235">
                  <c:v>606.89</c:v>
                </c:pt>
                <c:pt idx="236">
                  <c:v>550.11</c:v>
                </c:pt>
                <c:pt idx="237">
                  <c:v>489.99</c:v>
                </c:pt>
                <c:pt idx="238">
                  <c:v>470</c:v>
                </c:pt>
                <c:pt idx="239">
                  <c:v>437.16</c:v>
                </c:pt>
                <c:pt idx="240">
                  <c:v>400.9</c:v>
                </c:pt>
                <c:pt idx="241">
                  <c:v>384.77</c:v>
                </c:pt>
                <c:pt idx="242">
                  <c:v>379.89</c:v>
                </c:pt>
                <c:pt idx="243">
                  <c:v>378.76</c:v>
                </c:pt>
                <c:pt idx="244">
                  <c:v>380.02</c:v>
                </c:pt>
                <c:pt idx="245">
                  <c:v>395</c:v>
                </c:pt>
                <c:pt idx="246">
                  <c:v>477.59</c:v>
                </c:pt>
                <c:pt idx="247">
                  <c:v>521</c:v>
                </c:pt>
                <c:pt idx="248">
                  <c:v>555</c:v>
                </c:pt>
                <c:pt idx="249">
                  <c:v>542.66999999999996</c:v>
                </c:pt>
                <c:pt idx="250">
                  <c:v>510.1</c:v>
                </c:pt>
                <c:pt idx="251">
                  <c:v>495.2</c:v>
                </c:pt>
                <c:pt idx="252">
                  <c:v>485</c:v>
                </c:pt>
                <c:pt idx="253">
                  <c:v>482.22</c:v>
                </c:pt>
                <c:pt idx="254">
                  <c:v>496.7</c:v>
                </c:pt>
                <c:pt idx="255">
                  <c:v>520.17999999999995</c:v>
                </c:pt>
                <c:pt idx="256">
                  <c:v>560</c:v>
                </c:pt>
                <c:pt idx="257">
                  <c:v>580</c:v>
                </c:pt>
                <c:pt idx="258">
                  <c:v>580</c:v>
                </c:pt>
                <c:pt idx="259">
                  <c:v>576.87</c:v>
                </c:pt>
                <c:pt idx="260">
                  <c:v>533.70000000000005</c:v>
                </c:pt>
                <c:pt idx="261">
                  <c:v>480.82</c:v>
                </c:pt>
                <c:pt idx="262">
                  <c:v>477.59</c:v>
                </c:pt>
                <c:pt idx="263">
                  <c:v>439.63</c:v>
                </c:pt>
                <c:pt idx="264">
                  <c:v>398.48</c:v>
                </c:pt>
                <c:pt idx="265">
                  <c:v>382.95</c:v>
                </c:pt>
                <c:pt idx="266">
                  <c:v>380</c:v>
                </c:pt>
                <c:pt idx="267">
                  <c:v>377</c:v>
                </c:pt>
                <c:pt idx="268">
                  <c:v>379</c:v>
                </c:pt>
                <c:pt idx="269">
                  <c:v>410</c:v>
                </c:pt>
                <c:pt idx="270">
                  <c:v>490</c:v>
                </c:pt>
                <c:pt idx="271">
                  <c:v>549</c:v>
                </c:pt>
                <c:pt idx="272">
                  <c:v>585</c:v>
                </c:pt>
                <c:pt idx="273">
                  <c:v>566.14</c:v>
                </c:pt>
                <c:pt idx="274">
                  <c:v>514.12</c:v>
                </c:pt>
                <c:pt idx="275">
                  <c:v>485</c:v>
                </c:pt>
                <c:pt idx="276">
                  <c:v>472.04</c:v>
                </c:pt>
                <c:pt idx="277">
                  <c:v>463.74</c:v>
                </c:pt>
                <c:pt idx="278">
                  <c:v>460</c:v>
                </c:pt>
                <c:pt idx="279">
                  <c:v>475</c:v>
                </c:pt>
                <c:pt idx="280">
                  <c:v>508.6</c:v>
                </c:pt>
                <c:pt idx="281">
                  <c:v>530</c:v>
                </c:pt>
                <c:pt idx="282">
                  <c:v>528.79999999999995</c:v>
                </c:pt>
                <c:pt idx="283">
                  <c:v>502.63</c:v>
                </c:pt>
                <c:pt idx="284">
                  <c:v>470</c:v>
                </c:pt>
                <c:pt idx="285">
                  <c:v>425</c:v>
                </c:pt>
                <c:pt idx="286">
                  <c:v>411.63</c:v>
                </c:pt>
                <c:pt idx="287">
                  <c:v>375.01</c:v>
                </c:pt>
                <c:pt idx="288">
                  <c:v>370</c:v>
                </c:pt>
                <c:pt idx="289">
                  <c:v>357.05</c:v>
                </c:pt>
                <c:pt idx="290">
                  <c:v>355</c:v>
                </c:pt>
                <c:pt idx="291">
                  <c:v>359.45</c:v>
                </c:pt>
                <c:pt idx="292">
                  <c:v>359.89</c:v>
                </c:pt>
                <c:pt idx="293">
                  <c:v>365.05</c:v>
                </c:pt>
                <c:pt idx="294">
                  <c:v>361.96</c:v>
                </c:pt>
                <c:pt idx="295">
                  <c:v>365.95</c:v>
                </c:pt>
                <c:pt idx="296">
                  <c:v>388.37</c:v>
                </c:pt>
                <c:pt idx="297">
                  <c:v>400.09</c:v>
                </c:pt>
                <c:pt idx="298">
                  <c:v>404.2</c:v>
                </c:pt>
                <c:pt idx="299">
                  <c:v>425</c:v>
                </c:pt>
                <c:pt idx="300">
                  <c:v>410.68</c:v>
                </c:pt>
                <c:pt idx="301">
                  <c:v>410.79</c:v>
                </c:pt>
                <c:pt idx="302">
                  <c:v>396.89</c:v>
                </c:pt>
                <c:pt idx="303">
                  <c:v>396.89</c:v>
                </c:pt>
                <c:pt idx="304">
                  <c:v>390</c:v>
                </c:pt>
                <c:pt idx="305">
                  <c:v>385.19</c:v>
                </c:pt>
                <c:pt idx="306">
                  <c:v>371.28</c:v>
                </c:pt>
                <c:pt idx="307">
                  <c:v>365</c:v>
                </c:pt>
                <c:pt idx="308">
                  <c:v>339</c:v>
                </c:pt>
                <c:pt idx="309">
                  <c:v>300</c:v>
                </c:pt>
                <c:pt idx="310">
                  <c:v>280</c:v>
                </c:pt>
                <c:pt idx="311">
                  <c:v>239.1</c:v>
                </c:pt>
                <c:pt idx="312">
                  <c:v>246.26</c:v>
                </c:pt>
                <c:pt idx="313">
                  <c:v>220</c:v>
                </c:pt>
                <c:pt idx="314">
                  <c:v>209</c:v>
                </c:pt>
                <c:pt idx="315">
                  <c:v>217.24</c:v>
                </c:pt>
                <c:pt idx="316">
                  <c:v>221</c:v>
                </c:pt>
                <c:pt idx="317">
                  <c:v>235</c:v>
                </c:pt>
                <c:pt idx="318">
                  <c:v>256</c:v>
                </c:pt>
                <c:pt idx="319">
                  <c:v>277</c:v>
                </c:pt>
                <c:pt idx="320">
                  <c:v>306.99</c:v>
                </c:pt>
                <c:pt idx="321">
                  <c:v>349.93</c:v>
                </c:pt>
                <c:pt idx="322">
                  <c:v>351</c:v>
                </c:pt>
                <c:pt idx="323">
                  <c:v>352.33</c:v>
                </c:pt>
                <c:pt idx="324">
                  <c:v>352.33</c:v>
                </c:pt>
                <c:pt idx="325">
                  <c:v>353.93</c:v>
                </c:pt>
                <c:pt idx="326">
                  <c:v>358</c:v>
                </c:pt>
                <c:pt idx="327">
                  <c:v>360</c:v>
                </c:pt>
                <c:pt idx="328">
                  <c:v>380.82</c:v>
                </c:pt>
                <c:pt idx="329">
                  <c:v>402.46</c:v>
                </c:pt>
                <c:pt idx="330">
                  <c:v>405.91</c:v>
                </c:pt>
                <c:pt idx="331">
                  <c:v>395</c:v>
                </c:pt>
                <c:pt idx="332">
                  <c:v>371</c:v>
                </c:pt>
                <c:pt idx="333">
                  <c:v>357</c:v>
                </c:pt>
                <c:pt idx="334">
                  <c:v>342.45</c:v>
                </c:pt>
                <c:pt idx="335">
                  <c:v>299</c:v>
                </c:pt>
                <c:pt idx="336">
                  <c:v>285.8</c:v>
                </c:pt>
                <c:pt idx="337">
                  <c:v>270.11</c:v>
                </c:pt>
                <c:pt idx="338">
                  <c:v>259</c:v>
                </c:pt>
                <c:pt idx="339">
                  <c:v>258</c:v>
                </c:pt>
                <c:pt idx="340">
                  <c:v>262.89999999999998</c:v>
                </c:pt>
                <c:pt idx="341">
                  <c:v>292</c:v>
                </c:pt>
                <c:pt idx="342">
                  <c:v>361.47</c:v>
                </c:pt>
                <c:pt idx="343">
                  <c:v>401</c:v>
                </c:pt>
                <c:pt idx="344">
                  <c:v>436</c:v>
                </c:pt>
                <c:pt idx="345">
                  <c:v>441</c:v>
                </c:pt>
                <c:pt idx="346">
                  <c:v>420.38</c:v>
                </c:pt>
                <c:pt idx="347">
                  <c:v>402.45</c:v>
                </c:pt>
                <c:pt idx="348">
                  <c:v>384.54</c:v>
                </c:pt>
                <c:pt idx="349">
                  <c:v>397.66</c:v>
                </c:pt>
                <c:pt idx="350">
                  <c:v>417.8</c:v>
                </c:pt>
                <c:pt idx="351">
                  <c:v>436.57</c:v>
                </c:pt>
                <c:pt idx="352">
                  <c:v>460</c:v>
                </c:pt>
                <c:pt idx="353">
                  <c:v>480.11</c:v>
                </c:pt>
                <c:pt idx="354">
                  <c:v>483</c:v>
                </c:pt>
                <c:pt idx="355">
                  <c:v>475.26</c:v>
                </c:pt>
                <c:pt idx="356">
                  <c:v>458.8</c:v>
                </c:pt>
                <c:pt idx="357">
                  <c:v>406</c:v>
                </c:pt>
                <c:pt idx="358">
                  <c:v>385</c:v>
                </c:pt>
                <c:pt idx="359">
                  <c:v>362.2</c:v>
                </c:pt>
                <c:pt idx="360">
                  <c:v>369.12</c:v>
                </c:pt>
                <c:pt idx="361">
                  <c:v>364.8</c:v>
                </c:pt>
                <c:pt idx="362">
                  <c:v>369.93</c:v>
                </c:pt>
                <c:pt idx="363">
                  <c:v>370.17</c:v>
                </c:pt>
                <c:pt idx="364">
                  <c:v>379.67</c:v>
                </c:pt>
                <c:pt idx="365">
                  <c:v>405.25</c:v>
                </c:pt>
                <c:pt idx="366">
                  <c:v>496.98</c:v>
                </c:pt>
                <c:pt idx="367">
                  <c:v>539</c:v>
                </c:pt>
                <c:pt idx="368">
                  <c:v>575</c:v>
                </c:pt>
                <c:pt idx="369">
                  <c:v>561.33000000000004</c:v>
                </c:pt>
                <c:pt idx="370">
                  <c:v>530</c:v>
                </c:pt>
                <c:pt idx="371">
                  <c:v>502.39</c:v>
                </c:pt>
                <c:pt idx="372">
                  <c:v>500</c:v>
                </c:pt>
                <c:pt idx="373">
                  <c:v>502.39</c:v>
                </c:pt>
                <c:pt idx="374">
                  <c:v>528</c:v>
                </c:pt>
                <c:pt idx="375">
                  <c:v>571.23</c:v>
                </c:pt>
                <c:pt idx="376">
                  <c:v>598.4</c:v>
                </c:pt>
                <c:pt idx="377">
                  <c:v>600</c:v>
                </c:pt>
                <c:pt idx="378">
                  <c:v>600</c:v>
                </c:pt>
                <c:pt idx="379">
                  <c:v>586.04</c:v>
                </c:pt>
                <c:pt idx="380">
                  <c:v>553.04999999999995</c:v>
                </c:pt>
                <c:pt idx="381">
                  <c:v>490</c:v>
                </c:pt>
                <c:pt idx="382">
                  <c:v>447.99</c:v>
                </c:pt>
                <c:pt idx="383">
                  <c:v>387.96</c:v>
                </c:pt>
                <c:pt idx="384">
                  <c:v>399.03</c:v>
                </c:pt>
                <c:pt idx="385">
                  <c:v>396.69</c:v>
                </c:pt>
                <c:pt idx="386">
                  <c:v>392.2</c:v>
                </c:pt>
                <c:pt idx="387">
                  <c:v>391.2</c:v>
                </c:pt>
                <c:pt idx="388">
                  <c:v>395.88</c:v>
                </c:pt>
                <c:pt idx="389">
                  <c:v>410</c:v>
                </c:pt>
                <c:pt idx="390">
                  <c:v>510</c:v>
                </c:pt>
                <c:pt idx="391">
                  <c:v>542.91</c:v>
                </c:pt>
                <c:pt idx="392">
                  <c:v>559</c:v>
                </c:pt>
                <c:pt idx="393">
                  <c:v>549.89</c:v>
                </c:pt>
                <c:pt idx="394">
                  <c:v>516.62</c:v>
                </c:pt>
                <c:pt idx="395">
                  <c:v>516.53</c:v>
                </c:pt>
                <c:pt idx="396">
                  <c:v>516.53</c:v>
                </c:pt>
                <c:pt idx="397">
                  <c:v>527.89</c:v>
                </c:pt>
                <c:pt idx="398">
                  <c:v>521.99</c:v>
                </c:pt>
                <c:pt idx="399">
                  <c:v>538.73</c:v>
                </c:pt>
                <c:pt idx="400">
                  <c:v>551.83000000000004</c:v>
                </c:pt>
                <c:pt idx="401">
                  <c:v>573.30999999999995</c:v>
                </c:pt>
                <c:pt idx="402">
                  <c:v>561.4</c:v>
                </c:pt>
                <c:pt idx="403">
                  <c:v>544</c:v>
                </c:pt>
                <c:pt idx="404">
                  <c:v>520</c:v>
                </c:pt>
                <c:pt idx="405">
                  <c:v>460.01</c:v>
                </c:pt>
                <c:pt idx="406">
                  <c:v>454.14</c:v>
                </c:pt>
                <c:pt idx="407">
                  <c:v>405</c:v>
                </c:pt>
                <c:pt idx="408">
                  <c:v>386.39</c:v>
                </c:pt>
                <c:pt idx="409">
                  <c:v>386.08</c:v>
                </c:pt>
                <c:pt idx="410">
                  <c:v>378.58</c:v>
                </c:pt>
                <c:pt idx="411">
                  <c:v>377.84</c:v>
                </c:pt>
                <c:pt idx="412">
                  <c:v>379.89</c:v>
                </c:pt>
                <c:pt idx="413">
                  <c:v>398</c:v>
                </c:pt>
                <c:pt idx="414">
                  <c:v>490.84</c:v>
                </c:pt>
                <c:pt idx="415">
                  <c:v>549.05999999999995</c:v>
                </c:pt>
                <c:pt idx="416">
                  <c:v>580.34</c:v>
                </c:pt>
                <c:pt idx="417">
                  <c:v>575</c:v>
                </c:pt>
                <c:pt idx="418">
                  <c:v>568</c:v>
                </c:pt>
                <c:pt idx="419">
                  <c:v>561</c:v>
                </c:pt>
                <c:pt idx="420">
                  <c:v>559</c:v>
                </c:pt>
                <c:pt idx="421">
                  <c:v>568</c:v>
                </c:pt>
                <c:pt idx="422">
                  <c:v>568</c:v>
                </c:pt>
                <c:pt idx="423">
                  <c:v>562.88</c:v>
                </c:pt>
                <c:pt idx="424">
                  <c:v>580</c:v>
                </c:pt>
                <c:pt idx="425">
                  <c:v>569.89</c:v>
                </c:pt>
                <c:pt idx="426">
                  <c:v>559.89</c:v>
                </c:pt>
                <c:pt idx="427">
                  <c:v>544.47</c:v>
                </c:pt>
                <c:pt idx="428">
                  <c:v>505.3</c:v>
                </c:pt>
                <c:pt idx="429">
                  <c:v>429.89</c:v>
                </c:pt>
                <c:pt idx="430">
                  <c:v>405.3</c:v>
                </c:pt>
                <c:pt idx="431">
                  <c:v>370</c:v>
                </c:pt>
                <c:pt idx="432">
                  <c:v>356.7</c:v>
                </c:pt>
                <c:pt idx="433">
                  <c:v>351.31</c:v>
                </c:pt>
                <c:pt idx="434">
                  <c:v>343.74</c:v>
                </c:pt>
                <c:pt idx="435">
                  <c:v>343.74</c:v>
                </c:pt>
                <c:pt idx="436">
                  <c:v>347.5</c:v>
                </c:pt>
                <c:pt idx="437">
                  <c:v>359.28</c:v>
                </c:pt>
                <c:pt idx="438">
                  <c:v>430</c:v>
                </c:pt>
                <c:pt idx="439">
                  <c:v>473.51</c:v>
                </c:pt>
                <c:pt idx="440">
                  <c:v>509.54</c:v>
                </c:pt>
                <c:pt idx="441">
                  <c:v>503.83</c:v>
                </c:pt>
                <c:pt idx="442">
                  <c:v>480</c:v>
                </c:pt>
                <c:pt idx="443">
                  <c:v>470.06</c:v>
                </c:pt>
                <c:pt idx="444">
                  <c:v>456.96</c:v>
                </c:pt>
                <c:pt idx="445">
                  <c:v>470</c:v>
                </c:pt>
                <c:pt idx="446">
                  <c:v>499.41</c:v>
                </c:pt>
                <c:pt idx="447">
                  <c:v>491.32</c:v>
                </c:pt>
                <c:pt idx="448">
                  <c:v>510.01</c:v>
                </c:pt>
                <c:pt idx="449">
                  <c:v>506.16</c:v>
                </c:pt>
                <c:pt idx="450">
                  <c:v>489.43</c:v>
                </c:pt>
                <c:pt idx="451">
                  <c:v>473</c:v>
                </c:pt>
                <c:pt idx="452">
                  <c:v>441.42</c:v>
                </c:pt>
                <c:pt idx="453">
                  <c:v>380</c:v>
                </c:pt>
                <c:pt idx="454">
                  <c:v>356.86</c:v>
                </c:pt>
                <c:pt idx="455">
                  <c:v>323.89999999999998</c:v>
                </c:pt>
                <c:pt idx="456">
                  <c:v>300</c:v>
                </c:pt>
                <c:pt idx="457">
                  <c:v>275</c:v>
                </c:pt>
                <c:pt idx="458">
                  <c:v>271</c:v>
                </c:pt>
                <c:pt idx="459">
                  <c:v>266.45999999999998</c:v>
                </c:pt>
                <c:pt idx="460">
                  <c:v>255.55</c:v>
                </c:pt>
                <c:pt idx="461">
                  <c:v>261.3</c:v>
                </c:pt>
                <c:pt idx="462">
                  <c:v>278.8</c:v>
                </c:pt>
                <c:pt idx="463">
                  <c:v>305</c:v>
                </c:pt>
                <c:pt idx="464">
                  <c:v>333.6</c:v>
                </c:pt>
                <c:pt idx="465">
                  <c:v>335</c:v>
                </c:pt>
                <c:pt idx="466">
                  <c:v>323.61</c:v>
                </c:pt>
                <c:pt idx="467">
                  <c:v>323.61</c:v>
                </c:pt>
                <c:pt idx="468">
                  <c:v>331</c:v>
                </c:pt>
                <c:pt idx="469">
                  <c:v>348.19</c:v>
                </c:pt>
                <c:pt idx="470">
                  <c:v>366.89</c:v>
                </c:pt>
                <c:pt idx="471">
                  <c:v>407.18</c:v>
                </c:pt>
                <c:pt idx="472">
                  <c:v>420</c:v>
                </c:pt>
                <c:pt idx="473">
                  <c:v>427.3</c:v>
                </c:pt>
                <c:pt idx="474">
                  <c:v>430.8</c:v>
                </c:pt>
                <c:pt idx="475">
                  <c:v>429.19</c:v>
                </c:pt>
                <c:pt idx="476">
                  <c:v>415.3</c:v>
                </c:pt>
                <c:pt idx="477">
                  <c:v>400</c:v>
                </c:pt>
                <c:pt idx="478">
                  <c:v>369.22</c:v>
                </c:pt>
                <c:pt idx="479">
                  <c:v>356.19</c:v>
                </c:pt>
                <c:pt idx="480">
                  <c:v>330</c:v>
                </c:pt>
                <c:pt idx="481">
                  <c:v>320</c:v>
                </c:pt>
                <c:pt idx="482">
                  <c:v>306.22000000000003</c:v>
                </c:pt>
                <c:pt idx="483">
                  <c:v>317</c:v>
                </c:pt>
                <c:pt idx="484">
                  <c:v>315</c:v>
                </c:pt>
                <c:pt idx="485">
                  <c:v>315</c:v>
                </c:pt>
                <c:pt idx="486">
                  <c:v>330</c:v>
                </c:pt>
                <c:pt idx="487">
                  <c:v>341.45</c:v>
                </c:pt>
                <c:pt idx="488">
                  <c:v>347.7</c:v>
                </c:pt>
                <c:pt idx="489">
                  <c:v>350</c:v>
                </c:pt>
                <c:pt idx="490">
                  <c:v>347.7</c:v>
                </c:pt>
                <c:pt idx="491">
                  <c:v>341.45</c:v>
                </c:pt>
                <c:pt idx="492">
                  <c:v>340</c:v>
                </c:pt>
                <c:pt idx="493">
                  <c:v>340.45</c:v>
                </c:pt>
                <c:pt idx="494">
                  <c:v>340.45</c:v>
                </c:pt>
                <c:pt idx="495">
                  <c:v>340</c:v>
                </c:pt>
                <c:pt idx="496">
                  <c:v>347.7</c:v>
                </c:pt>
                <c:pt idx="497">
                  <c:v>346.8</c:v>
                </c:pt>
                <c:pt idx="498">
                  <c:v>347.7</c:v>
                </c:pt>
                <c:pt idx="499">
                  <c:v>347.7</c:v>
                </c:pt>
                <c:pt idx="500">
                  <c:v>340</c:v>
                </c:pt>
                <c:pt idx="501">
                  <c:v>295</c:v>
                </c:pt>
                <c:pt idx="502">
                  <c:v>262.45</c:v>
                </c:pt>
                <c:pt idx="503">
                  <c:v>212.5</c:v>
                </c:pt>
                <c:pt idx="504">
                  <c:v>200</c:v>
                </c:pt>
                <c:pt idx="505">
                  <c:v>150</c:v>
                </c:pt>
                <c:pt idx="506">
                  <c:v>130</c:v>
                </c:pt>
                <c:pt idx="507">
                  <c:v>130</c:v>
                </c:pt>
                <c:pt idx="508">
                  <c:v>133.59</c:v>
                </c:pt>
                <c:pt idx="509">
                  <c:v>200</c:v>
                </c:pt>
                <c:pt idx="510">
                  <c:v>341.45</c:v>
                </c:pt>
                <c:pt idx="511">
                  <c:v>350</c:v>
                </c:pt>
                <c:pt idx="512">
                  <c:v>367.86</c:v>
                </c:pt>
                <c:pt idx="513">
                  <c:v>376.15</c:v>
                </c:pt>
                <c:pt idx="514">
                  <c:v>356.35</c:v>
                </c:pt>
                <c:pt idx="515">
                  <c:v>352.38</c:v>
                </c:pt>
                <c:pt idx="516">
                  <c:v>345.88</c:v>
                </c:pt>
                <c:pt idx="517">
                  <c:v>347.75</c:v>
                </c:pt>
                <c:pt idx="518">
                  <c:v>347.83</c:v>
                </c:pt>
                <c:pt idx="519">
                  <c:v>350.94</c:v>
                </c:pt>
                <c:pt idx="520">
                  <c:v>354.83</c:v>
                </c:pt>
                <c:pt idx="521">
                  <c:v>360</c:v>
                </c:pt>
                <c:pt idx="522">
                  <c:v>356.93</c:v>
                </c:pt>
                <c:pt idx="523">
                  <c:v>381.07</c:v>
                </c:pt>
                <c:pt idx="524">
                  <c:v>356.78</c:v>
                </c:pt>
                <c:pt idx="525">
                  <c:v>320.55</c:v>
                </c:pt>
                <c:pt idx="526">
                  <c:v>310</c:v>
                </c:pt>
                <c:pt idx="527">
                  <c:v>249.05</c:v>
                </c:pt>
                <c:pt idx="528">
                  <c:v>200</c:v>
                </c:pt>
                <c:pt idx="529">
                  <c:v>199</c:v>
                </c:pt>
                <c:pt idx="530">
                  <c:v>199</c:v>
                </c:pt>
                <c:pt idx="531">
                  <c:v>198</c:v>
                </c:pt>
                <c:pt idx="532">
                  <c:v>200</c:v>
                </c:pt>
                <c:pt idx="533">
                  <c:v>225.8</c:v>
                </c:pt>
                <c:pt idx="534">
                  <c:v>337.43</c:v>
                </c:pt>
                <c:pt idx="535">
                  <c:v>363.09</c:v>
                </c:pt>
                <c:pt idx="536">
                  <c:v>376.75</c:v>
                </c:pt>
                <c:pt idx="537">
                  <c:v>384.39</c:v>
                </c:pt>
                <c:pt idx="538">
                  <c:v>366.02</c:v>
                </c:pt>
                <c:pt idx="539">
                  <c:v>359.73</c:v>
                </c:pt>
                <c:pt idx="540">
                  <c:v>351.1</c:v>
                </c:pt>
                <c:pt idx="541">
                  <c:v>355.05</c:v>
                </c:pt>
                <c:pt idx="542">
                  <c:v>355</c:v>
                </c:pt>
                <c:pt idx="543">
                  <c:v>370</c:v>
                </c:pt>
                <c:pt idx="544">
                  <c:v>390</c:v>
                </c:pt>
                <c:pt idx="545">
                  <c:v>380</c:v>
                </c:pt>
                <c:pt idx="546">
                  <c:v>373.7</c:v>
                </c:pt>
                <c:pt idx="547">
                  <c:v>368</c:v>
                </c:pt>
                <c:pt idx="548">
                  <c:v>360</c:v>
                </c:pt>
                <c:pt idx="549">
                  <c:v>345.74</c:v>
                </c:pt>
                <c:pt idx="550">
                  <c:v>333.24</c:v>
                </c:pt>
                <c:pt idx="551">
                  <c:v>290.51</c:v>
                </c:pt>
                <c:pt idx="552">
                  <c:v>208.6</c:v>
                </c:pt>
                <c:pt idx="553">
                  <c:v>200</c:v>
                </c:pt>
                <c:pt idx="554">
                  <c:v>180</c:v>
                </c:pt>
                <c:pt idx="555">
                  <c:v>160.83000000000001</c:v>
                </c:pt>
                <c:pt idx="556">
                  <c:v>178.79</c:v>
                </c:pt>
                <c:pt idx="557">
                  <c:v>200</c:v>
                </c:pt>
                <c:pt idx="558">
                  <c:v>306.27999999999997</c:v>
                </c:pt>
                <c:pt idx="559">
                  <c:v>345.28</c:v>
                </c:pt>
                <c:pt idx="560">
                  <c:v>348.4</c:v>
                </c:pt>
                <c:pt idx="561">
                  <c:v>348.4</c:v>
                </c:pt>
                <c:pt idx="562">
                  <c:v>345</c:v>
                </c:pt>
                <c:pt idx="563">
                  <c:v>345</c:v>
                </c:pt>
                <c:pt idx="564">
                  <c:v>340</c:v>
                </c:pt>
                <c:pt idx="565">
                  <c:v>345</c:v>
                </c:pt>
                <c:pt idx="566">
                  <c:v>345.28</c:v>
                </c:pt>
                <c:pt idx="567">
                  <c:v>339.34</c:v>
                </c:pt>
                <c:pt idx="568">
                  <c:v>344.2</c:v>
                </c:pt>
                <c:pt idx="569">
                  <c:v>345.15</c:v>
                </c:pt>
                <c:pt idx="570">
                  <c:v>343.4</c:v>
                </c:pt>
                <c:pt idx="571">
                  <c:v>339.03</c:v>
                </c:pt>
                <c:pt idx="572">
                  <c:v>320</c:v>
                </c:pt>
                <c:pt idx="573">
                  <c:v>288.87</c:v>
                </c:pt>
                <c:pt idx="574">
                  <c:v>250</c:v>
                </c:pt>
                <c:pt idx="575">
                  <c:v>200</c:v>
                </c:pt>
                <c:pt idx="576">
                  <c:v>175</c:v>
                </c:pt>
                <c:pt idx="577">
                  <c:v>155</c:v>
                </c:pt>
                <c:pt idx="578">
                  <c:v>155</c:v>
                </c:pt>
                <c:pt idx="579">
                  <c:v>154.41999999999999</c:v>
                </c:pt>
                <c:pt idx="580">
                  <c:v>173.2</c:v>
                </c:pt>
                <c:pt idx="581">
                  <c:v>210</c:v>
                </c:pt>
                <c:pt idx="582">
                  <c:v>317.91000000000003</c:v>
                </c:pt>
                <c:pt idx="583">
                  <c:v>370</c:v>
                </c:pt>
                <c:pt idx="584">
                  <c:v>400.9</c:v>
                </c:pt>
                <c:pt idx="585">
                  <c:v>405</c:v>
                </c:pt>
                <c:pt idx="586">
                  <c:v>387.63</c:v>
                </c:pt>
                <c:pt idx="587">
                  <c:v>379.58</c:v>
                </c:pt>
                <c:pt idx="588">
                  <c:v>370</c:v>
                </c:pt>
                <c:pt idx="589">
                  <c:v>380</c:v>
                </c:pt>
                <c:pt idx="590">
                  <c:v>399.9</c:v>
                </c:pt>
                <c:pt idx="591">
                  <c:v>420</c:v>
                </c:pt>
                <c:pt idx="592">
                  <c:v>460</c:v>
                </c:pt>
                <c:pt idx="593">
                  <c:v>481.58</c:v>
                </c:pt>
                <c:pt idx="594">
                  <c:v>480.1</c:v>
                </c:pt>
                <c:pt idx="595">
                  <c:v>460</c:v>
                </c:pt>
                <c:pt idx="596">
                  <c:v>430</c:v>
                </c:pt>
                <c:pt idx="597">
                  <c:v>390.55</c:v>
                </c:pt>
                <c:pt idx="598">
                  <c:v>368.6</c:v>
                </c:pt>
                <c:pt idx="599">
                  <c:v>344.95</c:v>
                </c:pt>
                <c:pt idx="600">
                  <c:v>363.6</c:v>
                </c:pt>
                <c:pt idx="601">
                  <c:v>362.78</c:v>
                </c:pt>
                <c:pt idx="602">
                  <c:v>359.83</c:v>
                </c:pt>
                <c:pt idx="603">
                  <c:v>359.6</c:v>
                </c:pt>
                <c:pt idx="604">
                  <c:v>363</c:v>
                </c:pt>
                <c:pt idx="605">
                  <c:v>381.29</c:v>
                </c:pt>
                <c:pt idx="606">
                  <c:v>502.07</c:v>
                </c:pt>
                <c:pt idx="607">
                  <c:v>540</c:v>
                </c:pt>
                <c:pt idx="608">
                  <c:v>561.9</c:v>
                </c:pt>
                <c:pt idx="609">
                  <c:v>560</c:v>
                </c:pt>
                <c:pt idx="610">
                  <c:v>539.29</c:v>
                </c:pt>
                <c:pt idx="611">
                  <c:v>525</c:v>
                </c:pt>
                <c:pt idx="612">
                  <c:v>502.07</c:v>
                </c:pt>
                <c:pt idx="613">
                  <c:v>494.07</c:v>
                </c:pt>
                <c:pt idx="614">
                  <c:v>490</c:v>
                </c:pt>
                <c:pt idx="615">
                  <c:v>479.73</c:v>
                </c:pt>
                <c:pt idx="616">
                  <c:v>479.73</c:v>
                </c:pt>
                <c:pt idx="617">
                  <c:v>479.73</c:v>
                </c:pt>
                <c:pt idx="618">
                  <c:v>434</c:v>
                </c:pt>
                <c:pt idx="619">
                  <c:v>424.76</c:v>
                </c:pt>
                <c:pt idx="620">
                  <c:v>421.3</c:v>
                </c:pt>
                <c:pt idx="621">
                  <c:v>355.24</c:v>
                </c:pt>
                <c:pt idx="622">
                  <c:v>344.3</c:v>
                </c:pt>
                <c:pt idx="623">
                  <c:v>300</c:v>
                </c:pt>
                <c:pt idx="624">
                  <c:v>242.4</c:v>
                </c:pt>
                <c:pt idx="625">
                  <c:v>220.01</c:v>
                </c:pt>
                <c:pt idx="626">
                  <c:v>220.01</c:v>
                </c:pt>
                <c:pt idx="627">
                  <c:v>220</c:v>
                </c:pt>
                <c:pt idx="628">
                  <c:v>224.1</c:v>
                </c:pt>
                <c:pt idx="629">
                  <c:v>240</c:v>
                </c:pt>
                <c:pt idx="630">
                  <c:v>278.58</c:v>
                </c:pt>
                <c:pt idx="631">
                  <c:v>305.66000000000003</c:v>
                </c:pt>
                <c:pt idx="632">
                  <c:v>344</c:v>
                </c:pt>
                <c:pt idx="633">
                  <c:v>356.98</c:v>
                </c:pt>
                <c:pt idx="634">
                  <c:v>349.71</c:v>
                </c:pt>
                <c:pt idx="635">
                  <c:v>350.48</c:v>
                </c:pt>
                <c:pt idx="636">
                  <c:v>362.43</c:v>
                </c:pt>
                <c:pt idx="637">
                  <c:v>381.79</c:v>
                </c:pt>
                <c:pt idx="638">
                  <c:v>399.69</c:v>
                </c:pt>
                <c:pt idx="639">
                  <c:v>401.36</c:v>
                </c:pt>
                <c:pt idx="640">
                  <c:v>443.01</c:v>
                </c:pt>
                <c:pt idx="641">
                  <c:v>450</c:v>
                </c:pt>
                <c:pt idx="642">
                  <c:v>444</c:v>
                </c:pt>
                <c:pt idx="643">
                  <c:v>438</c:v>
                </c:pt>
                <c:pt idx="644">
                  <c:v>410</c:v>
                </c:pt>
                <c:pt idx="645">
                  <c:v>393.63</c:v>
                </c:pt>
                <c:pt idx="646">
                  <c:v>365</c:v>
                </c:pt>
                <c:pt idx="647">
                  <c:v>347.75</c:v>
                </c:pt>
                <c:pt idx="648">
                  <c:v>354.12</c:v>
                </c:pt>
                <c:pt idx="649">
                  <c:v>350</c:v>
                </c:pt>
                <c:pt idx="650">
                  <c:v>350.21</c:v>
                </c:pt>
                <c:pt idx="651">
                  <c:v>354.93</c:v>
                </c:pt>
                <c:pt idx="652">
                  <c:v>351.19</c:v>
                </c:pt>
                <c:pt idx="653">
                  <c:v>351.93</c:v>
                </c:pt>
                <c:pt idx="654">
                  <c:v>355.48</c:v>
                </c:pt>
                <c:pt idx="655">
                  <c:v>370.62</c:v>
                </c:pt>
                <c:pt idx="656">
                  <c:v>390</c:v>
                </c:pt>
                <c:pt idx="657">
                  <c:v>401.08</c:v>
                </c:pt>
                <c:pt idx="658">
                  <c:v>404.28</c:v>
                </c:pt>
                <c:pt idx="659">
                  <c:v>413.18</c:v>
                </c:pt>
                <c:pt idx="660">
                  <c:v>414.36</c:v>
                </c:pt>
                <c:pt idx="661">
                  <c:v>420</c:v>
                </c:pt>
                <c:pt idx="662">
                  <c:v>430</c:v>
                </c:pt>
                <c:pt idx="663">
                  <c:v>440</c:v>
                </c:pt>
                <c:pt idx="664">
                  <c:v>475.4</c:v>
                </c:pt>
                <c:pt idx="665">
                  <c:v>489.85</c:v>
                </c:pt>
                <c:pt idx="666">
                  <c:v>472.87</c:v>
                </c:pt>
                <c:pt idx="667">
                  <c:v>444.7</c:v>
                </c:pt>
                <c:pt idx="668">
                  <c:v>420</c:v>
                </c:pt>
                <c:pt idx="669">
                  <c:v>390</c:v>
                </c:pt>
                <c:pt idx="670">
                  <c:v>374</c:v>
                </c:pt>
                <c:pt idx="671">
                  <c:v>353.45</c:v>
                </c:pt>
                <c:pt idx="672">
                  <c:v>306.22000000000003</c:v>
                </c:pt>
                <c:pt idx="673">
                  <c:v>272.75</c:v>
                </c:pt>
                <c:pt idx="674">
                  <c:v>268.75</c:v>
                </c:pt>
                <c:pt idx="675">
                  <c:v>268.8</c:v>
                </c:pt>
                <c:pt idx="676">
                  <c:v>280</c:v>
                </c:pt>
                <c:pt idx="677">
                  <c:v>328.4</c:v>
                </c:pt>
                <c:pt idx="678">
                  <c:v>390</c:v>
                </c:pt>
                <c:pt idx="679">
                  <c:v>430</c:v>
                </c:pt>
                <c:pt idx="680">
                  <c:v>440.28</c:v>
                </c:pt>
                <c:pt idx="681">
                  <c:v>425</c:v>
                </c:pt>
                <c:pt idx="682">
                  <c:v>380</c:v>
                </c:pt>
                <c:pt idx="683">
                  <c:v>355</c:v>
                </c:pt>
                <c:pt idx="684">
                  <c:v>355.47</c:v>
                </c:pt>
                <c:pt idx="685">
                  <c:v>402.78</c:v>
                </c:pt>
                <c:pt idx="686">
                  <c:v>480</c:v>
                </c:pt>
                <c:pt idx="687">
                  <c:v>496.5</c:v>
                </c:pt>
                <c:pt idx="688">
                  <c:v>510.49</c:v>
                </c:pt>
                <c:pt idx="689">
                  <c:v>520.13</c:v>
                </c:pt>
                <c:pt idx="690">
                  <c:v>510.49</c:v>
                </c:pt>
                <c:pt idx="691">
                  <c:v>496.54</c:v>
                </c:pt>
                <c:pt idx="692">
                  <c:v>470</c:v>
                </c:pt>
                <c:pt idx="693">
                  <c:v>399.97</c:v>
                </c:pt>
                <c:pt idx="694">
                  <c:v>359</c:v>
                </c:pt>
                <c:pt idx="695">
                  <c:v>340</c:v>
                </c:pt>
                <c:pt idx="696">
                  <c:v>344.99</c:v>
                </c:pt>
                <c:pt idx="697">
                  <c:v>341.88</c:v>
                </c:pt>
                <c:pt idx="698">
                  <c:v>341.88</c:v>
                </c:pt>
                <c:pt idx="699">
                  <c:v>341.97</c:v>
                </c:pt>
                <c:pt idx="700">
                  <c:v>346.88</c:v>
                </c:pt>
                <c:pt idx="701">
                  <c:v>362.97</c:v>
                </c:pt>
                <c:pt idx="702">
                  <c:v>433.99</c:v>
                </c:pt>
                <c:pt idx="703">
                  <c:v>475</c:v>
                </c:pt>
                <c:pt idx="704">
                  <c:v>479.2</c:v>
                </c:pt>
                <c:pt idx="705">
                  <c:v>450</c:v>
                </c:pt>
                <c:pt idx="706">
                  <c:v>423.68</c:v>
                </c:pt>
                <c:pt idx="707">
                  <c:v>423.01</c:v>
                </c:pt>
                <c:pt idx="708">
                  <c:v>427.28</c:v>
                </c:pt>
                <c:pt idx="709">
                  <c:v>434.44</c:v>
                </c:pt>
                <c:pt idx="710">
                  <c:v>480.44</c:v>
                </c:pt>
                <c:pt idx="711">
                  <c:v>498.1</c:v>
                </c:pt>
                <c:pt idx="712">
                  <c:v>498.1</c:v>
                </c:pt>
                <c:pt idx="713">
                  <c:v>498.1</c:v>
                </c:pt>
                <c:pt idx="714">
                  <c:v>478.85</c:v>
                </c:pt>
                <c:pt idx="715">
                  <c:v>461</c:v>
                </c:pt>
                <c:pt idx="716">
                  <c:v>438</c:v>
                </c:pt>
                <c:pt idx="717">
                  <c:v>362.32</c:v>
                </c:pt>
                <c:pt idx="718">
                  <c:v>353.44</c:v>
                </c:pt>
                <c:pt idx="719">
                  <c:v>341.88</c:v>
                </c:pt>
                <c:pt idx="720">
                  <c:v>304</c:v>
                </c:pt>
                <c:pt idx="721">
                  <c:v>297.60000000000002</c:v>
                </c:pt>
                <c:pt idx="722">
                  <c:v>291</c:v>
                </c:pt>
                <c:pt idx="723">
                  <c:v>291</c:v>
                </c:pt>
                <c:pt idx="724">
                  <c:v>300</c:v>
                </c:pt>
                <c:pt idx="725">
                  <c:v>327.17</c:v>
                </c:pt>
                <c:pt idx="726">
                  <c:v>370</c:v>
                </c:pt>
                <c:pt idx="727">
                  <c:v>438.98</c:v>
                </c:pt>
                <c:pt idx="728">
                  <c:v>430</c:v>
                </c:pt>
                <c:pt idx="729">
                  <c:v>408.15</c:v>
                </c:pt>
                <c:pt idx="730">
                  <c:v>368</c:v>
                </c:pt>
                <c:pt idx="731">
                  <c:v>362.48</c:v>
                </c:pt>
                <c:pt idx="732">
                  <c:v>362.83</c:v>
                </c:pt>
                <c:pt idx="733">
                  <c:v>368.8</c:v>
                </c:pt>
                <c:pt idx="734">
                  <c:v>373.97</c:v>
                </c:pt>
                <c:pt idx="735">
                  <c:v>420</c:v>
                </c:pt>
                <c:pt idx="736">
                  <c:v>438.98</c:v>
                </c:pt>
                <c:pt idx="737">
                  <c:v>460.5</c:v>
                </c:pt>
                <c:pt idx="738">
                  <c:v>450</c:v>
                </c:pt>
                <c:pt idx="739">
                  <c:v>444.34</c:v>
                </c:pt>
                <c:pt idx="740">
                  <c:v>383</c:v>
                </c:pt>
                <c:pt idx="741">
                  <c:v>338.9</c:v>
                </c:pt>
                <c:pt idx="742">
                  <c:v>320</c:v>
                </c:pt>
                <c:pt idx="743">
                  <c:v>290</c:v>
                </c:pt>
                <c:pt idx="744">
                  <c:v>199</c:v>
                </c:pt>
                <c:pt idx="745">
                  <c:v>199</c:v>
                </c:pt>
                <c:pt idx="746">
                  <c:v>168.88</c:v>
                </c:pt>
                <c:pt idx="747">
                  <c:v>162.08000000000001</c:v>
                </c:pt>
                <c:pt idx="748">
                  <c:v>166.66</c:v>
                </c:pt>
                <c:pt idx="749">
                  <c:v>219.45</c:v>
                </c:pt>
                <c:pt idx="750">
                  <c:v>305</c:v>
                </c:pt>
                <c:pt idx="751">
                  <c:v>347.45</c:v>
                </c:pt>
                <c:pt idx="752">
                  <c:v>370</c:v>
                </c:pt>
                <c:pt idx="753">
                  <c:v>355</c:v>
                </c:pt>
                <c:pt idx="754">
                  <c:v>345.53</c:v>
                </c:pt>
                <c:pt idx="755">
                  <c:v>324.8</c:v>
                </c:pt>
                <c:pt idx="756">
                  <c:v>286.73</c:v>
                </c:pt>
                <c:pt idx="757">
                  <c:v>294.06</c:v>
                </c:pt>
                <c:pt idx="758">
                  <c:v>307</c:v>
                </c:pt>
                <c:pt idx="759">
                  <c:v>341.51</c:v>
                </c:pt>
                <c:pt idx="760">
                  <c:v>351.39</c:v>
                </c:pt>
                <c:pt idx="761">
                  <c:v>365.11</c:v>
                </c:pt>
                <c:pt idx="762">
                  <c:v>365</c:v>
                </c:pt>
                <c:pt idx="763">
                  <c:v>358.38</c:v>
                </c:pt>
                <c:pt idx="764">
                  <c:v>349.37</c:v>
                </c:pt>
                <c:pt idx="765">
                  <c:v>320</c:v>
                </c:pt>
                <c:pt idx="766">
                  <c:v>300</c:v>
                </c:pt>
                <c:pt idx="767">
                  <c:v>280</c:v>
                </c:pt>
                <c:pt idx="768">
                  <c:v>255.2</c:v>
                </c:pt>
                <c:pt idx="769">
                  <c:v>245</c:v>
                </c:pt>
                <c:pt idx="770">
                  <c:v>235.56</c:v>
                </c:pt>
                <c:pt idx="771">
                  <c:v>236.41</c:v>
                </c:pt>
                <c:pt idx="772">
                  <c:v>250</c:v>
                </c:pt>
                <c:pt idx="773">
                  <c:v>295.23</c:v>
                </c:pt>
                <c:pt idx="774">
                  <c:v>349.77</c:v>
                </c:pt>
                <c:pt idx="775">
                  <c:v>407.14</c:v>
                </c:pt>
                <c:pt idx="776">
                  <c:v>424.2</c:v>
                </c:pt>
                <c:pt idx="777">
                  <c:v>395</c:v>
                </c:pt>
                <c:pt idx="778">
                  <c:v>367.48</c:v>
                </c:pt>
                <c:pt idx="779">
                  <c:v>357</c:v>
                </c:pt>
                <c:pt idx="780">
                  <c:v>350</c:v>
                </c:pt>
                <c:pt idx="781">
                  <c:v>354.89</c:v>
                </c:pt>
                <c:pt idx="782">
                  <c:v>350.78</c:v>
                </c:pt>
                <c:pt idx="783">
                  <c:v>363.65</c:v>
                </c:pt>
                <c:pt idx="784">
                  <c:v>374.9</c:v>
                </c:pt>
                <c:pt idx="785">
                  <c:v>375.54</c:v>
                </c:pt>
                <c:pt idx="786">
                  <c:v>359.22</c:v>
                </c:pt>
                <c:pt idx="787">
                  <c:v>348.27</c:v>
                </c:pt>
                <c:pt idx="788">
                  <c:v>336.86</c:v>
                </c:pt>
                <c:pt idx="789">
                  <c:v>301.35000000000002</c:v>
                </c:pt>
                <c:pt idx="790">
                  <c:v>263.10000000000002</c:v>
                </c:pt>
                <c:pt idx="791">
                  <c:v>200</c:v>
                </c:pt>
                <c:pt idx="792">
                  <c:v>190.1</c:v>
                </c:pt>
                <c:pt idx="793">
                  <c:v>176.1</c:v>
                </c:pt>
                <c:pt idx="794">
                  <c:v>163</c:v>
                </c:pt>
                <c:pt idx="795">
                  <c:v>160</c:v>
                </c:pt>
                <c:pt idx="796">
                  <c:v>140</c:v>
                </c:pt>
                <c:pt idx="797">
                  <c:v>160</c:v>
                </c:pt>
                <c:pt idx="798">
                  <c:v>200</c:v>
                </c:pt>
                <c:pt idx="799">
                  <c:v>225.43</c:v>
                </c:pt>
                <c:pt idx="800">
                  <c:v>273.60000000000002</c:v>
                </c:pt>
                <c:pt idx="801">
                  <c:v>299</c:v>
                </c:pt>
                <c:pt idx="802">
                  <c:v>296.79000000000002</c:v>
                </c:pt>
                <c:pt idx="803">
                  <c:v>312.18</c:v>
                </c:pt>
                <c:pt idx="804">
                  <c:v>300</c:v>
                </c:pt>
                <c:pt idx="805">
                  <c:v>275.52999999999997</c:v>
                </c:pt>
                <c:pt idx="806">
                  <c:v>275.52999999999997</c:v>
                </c:pt>
                <c:pt idx="807">
                  <c:v>300</c:v>
                </c:pt>
                <c:pt idx="808">
                  <c:v>325</c:v>
                </c:pt>
                <c:pt idx="809">
                  <c:v>330.84</c:v>
                </c:pt>
                <c:pt idx="810">
                  <c:v>321.3</c:v>
                </c:pt>
                <c:pt idx="811">
                  <c:v>326.3</c:v>
                </c:pt>
                <c:pt idx="812">
                  <c:v>312.85000000000002</c:v>
                </c:pt>
                <c:pt idx="813">
                  <c:v>265</c:v>
                </c:pt>
                <c:pt idx="814">
                  <c:v>210</c:v>
                </c:pt>
                <c:pt idx="815">
                  <c:v>182</c:v>
                </c:pt>
                <c:pt idx="816">
                  <c:v>76.599999999999994</c:v>
                </c:pt>
                <c:pt idx="817">
                  <c:v>68.5</c:v>
                </c:pt>
                <c:pt idx="818">
                  <c:v>60</c:v>
                </c:pt>
                <c:pt idx="819">
                  <c:v>70</c:v>
                </c:pt>
                <c:pt idx="820">
                  <c:v>70</c:v>
                </c:pt>
                <c:pt idx="821">
                  <c:v>70</c:v>
                </c:pt>
                <c:pt idx="822">
                  <c:v>76</c:v>
                </c:pt>
                <c:pt idx="823">
                  <c:v>100</c:v>
                </c:pt>
                <c:pt idx="824">
                  <c:v>140</c:v>
                </c:pt>
                <c:pt idx="825">
                  <c:v>154.9</c:v>
                </c:pt>
                <c:pt idx="826">
                  <c:v>152.01</c:v>
                </c:pt>
                <c:pt idx="827">
                  <c:v>130</c:v>
                </c:pt>
                <c:pt idx="828">
                  <c:v>131.5</c:v>
                </c:pt>
                <c:pt idx="829">
                  <c:v>150</c:v>
                </c:pt>
                <c:pt idx="830">
                  <c:v>180.51</c:v>
                </c:pt>
                <c:pt idx="831">
                  <c:v>200.4</c:v>
                </c:pt>
                <c:pt idx="832">
                  <c:v>243.21</c:v>
                </c:pt>
                <c:pt idx="833">
                  <c:v>264.86</c:v>
                </c:pt>
                <c:pt idx="834">
                  <c:v>274</c:v>
                </c:pt>
                <c:pt idx="835">
                  <c:v>269.63</c:v>
                </c:pt>
                <c:pt idx="836">
                  <c:v>243.99</c:v>
                </c:pt>
                <c:pt idx="837">
                  <c:v>219.35</c:v>
                </c:pt>
                <c:pt idx="838">
                  <c:v>193.95</c:v>
                </c:pt>
                <c:pt idx="839">
                  <c:v>118.1</c:v>
                </c:pt>
                <c:pt idx="840">
                  <c:v>93.6</c:v>
                </c:pt>
                <c:pt idx="841">
                  <c:v>120</c:v>
                </c:pt>
                <c:pt idx="842">
                  <c:v>106</c:v>
                </c:pt>
                <c:pt idx="843">
                  <c:v>99</c:v>
                </c:pt>
                <c:pt idx="844">
                  <c:v>110</c:v>
                </c:pt>
                <c:pt idx="845">
                  <c:v>162</c:v>
                </c:pt>
                <c:pt idx="846">
                  <c:v>290</c:v>
                </c:pt>
                <c:pt idx="847">
                  <c:v>337.37</c:v>
                </c:pt>
                <c:pt idx="848">
                  <c:v>358.1</c:v>
                </c:pt>
                <c:pt idx="849">
                  <c:v>342.15</c:v>
                </c:pt>
                <c:pt idx="850">
                  <c:v>319.27999999999997</c:v>
                </c:pt>
                <c:pt idx="851">
                  <c:v>337.37</c:v>
                </c:pt>
                <c:pt idx="852">
                  <c:v>337.37</c:v>
                </c:pt>
                <c:pt idx="853">
                  <c:v>341.62</c:v>
                </c:pt>
                <c:pt idx="854">
                  <c:v>342.19</c:v>
                </c:pt>
                <c:pt idx="855">
                  <c:v>359.85</c:v>
                </c:pt>
                <c:pt idx="856">
                  <c:v>383.43</c:v>
                </c:pt>
                <c:pt idx="857">
                  <c:v>404.4</c:v>
                </c:pt>
                <c:pt idx="858">
                  <c:v>401</c:v>
                </c:pt>
                <c:pt idx="859">
                  <c:v>412</c:v>
                </c:pt>
                <c:pt idx="860">
                  <c:v>386</c:v>
                </c:pt>
                <c:pt idx="861">
                  <c:v>341.62</c:v>
                </c:pt>
                <c:pt idx="862">
                  <c:v>331.2</c:v>
                </c:pt>
                <c:pt idx="863">
                  <c:v>300.79000000000002</c:v>
                </c:pt>
                <c:pt idx="864">
                  <c:v>241.29</c:v>
                </c:pt>
                <c:pt idx="865">
                  <c:v>231.1</c:v>
                </c:pt>
                <c:pt idx="866">
                  <c:v>221.97</c:v>
                </c:pt>
                <c:pt idx="867">
                  <c:v>220.37</c:v>
                </c:pt>
                <c:pt idx="868">
                  <c:v>226.1</c:v>
                </c:pt>
                <c:pt idx="869">
                  <c:v>260</c:v>
                </c:pt>
                <c:pt idx="870">
                  <c:v>338.06</c:v>
                </c:pt>
                <c:pt idx="871">
                  <c:v>349.7</c:v>
                </c:pt>
                <c:pt idx="872">
                  <c:v>350.42</c:v>
                </c:pt>
                <c:pt idx="873">
                  <c:v>345.7</c:v>
                </c:pt>
                <c:pt idx="874">
                  <c:v>336.69</c:v>
                </c:pt>
                <c:pt idx="875">
                  <c:v>336.69</c:v>
                </c:pt>
                <c:pt idx="876">
                  <c:v>336.69</c:v>
                </c:pt>
                <c:pt idx="877">
                  <c:v>336.69</c:v>
                </c:pt>
                <c:pt idx="878">
                  <c:v>336.69</c:v>
                </c:pt>
                <c:pt idx="879">
                  <c:v>336.69</c:v>
                </c:pt>
                <c:pt idx="880">
                  <c:v>346.72</c:v>
                </c:pt>
                <c:pt idx="881">
                  <c:v>350.42</c:v>
                </c:pt>
                <c:pt idx="882">
                  <c:v>350.42</c:v>
                </c:pt>
                <c:pt idx="883">
                  <c:v>345.85</c:v>
                </c:pt>
                <c:pt idx="884">
                  <c:v>336.69</c:v>
                </c:pt>
                <c:pt idx="885">
                  <c:v>300</c:v>
                </c:pt>
                <c:pt idx="886">
                  <c:v>268.32</c:v>
                </c:pt>
                <c:pt idx="887">
                  <c:v>216.3</c:v>
                </c:pt>
                <c:pt idx="888">
                  <c:v>199</c:v>
                </c:pt>
                <c:pt idx="889">
                  <c:v>185.55</c:v>
                </c:pt>
                <c:pt idx="890">
                  <c:v>173.84</c:v>
                </c:pt>
                <c:pt idx="891">
                  <c:v>183.85</c:v>
                </c:pt>
                <c:pt idx="892">
                  <c:v>196.8</c:v>
                </c:pt>
                <c:pt idx="893">
                  <c:v>235.35</c:v>
                </c:pt>
                <c:pt idx="894">
                  <c:v>330.57</c:v>
                </c:pt>
                <c:pt idx="895">
                  <c:v>346.51</c:v>
                </c:pt>
                <c:pt idx="896">
                  <c:v>363.63</c:v>
                </c:pt>
                <c:pt idx="897">
                  <c:v>355</c:v>
                </c:pt>
                <c:pt idx="898">
                  <c:v>343.87</c:v>
                </c:pt>
                <c:pt idx="899">
                  <c:v>340</c:v>
                </c:pt>
                <c:pt idx="900">
                  <c:v>342.79</c:v>
                </c:pt>
                <c:pt idx="901">
                  <c:v>351.89</c:v>
                </c:pt>
                <c:pt idx="902">
                  <c:v>374.9</c:v>
                </c:pt>
                <c:pt idx="903">
                  <c:v>412</c:v>
                </c:pt>
                <c:pt idx="904">
                  <c:v>448.77</c:v>
                </c:pt>
                <c:pt idx="905">
                  <c:v>485</c:v>
                </c:pt>
                <c:pt idx="906">
                  <c:v>490</c:v>
                </c:pt>
                <c:pt idx="907">
                  <c:v>481.81</c:v>
                </c:pt>
                <c:pt idx="908">
                  <c:v>448.77</c:v>
                </c:pt>
                <c:pt idx="909">
                  <c:v>425</c:v>
                </c:pt>
                <c:pt idx="910">
                  <c:v>400</c:v>
                </c:pt>
                <c:pt idx="911">
                  <c:v>367.35</c:v>
                </c:pt>
                <c:pt idx="912">
                  <c:v>359</c:v>
                </c:pt>
                <c:pt idx="913">
                  <c:v>360.52</c:v>
                </c:pt>
                <c:pt idx="914">
                  <c:v>358.12</c:v>
                </c:pt>
                <c:pt idx="915">
                  <c:v>359.15</c:v>
                </c:pt>
                <c:pt idx="916">
                  <c:v>367.28</c:v>
                </c:pt>
                <c:pt idx="917">
                  <c:v>377.8</c:v>
                </c:pt>
                <c:pt idx="918">
                  <c:v>480</c:v>
                </c:pt>
                <c:pt idx="919">
                  <c:v>522.13</c:v>
                </c:pt>
                <c:pt idx="920">
                  <c:v>528</c:v>
                </c:pt>
                <c:pt idx="921">
                  <c:v>504</c:v>
                </c:pt>
                <c:pt idx="922">
                  <c:v>473</c:v>
                </c:pt>
                <c:pt idx="923">
                  <c:v>452.07</c:v>
                </c:pt>
                <c:pt idx="924">
                  <c:v>452.07</c:v>
                </c:pt>
                <c:pt idx="925">
                  <c:v>452.07</c:v>
                </c:pt>
                <c:pt idx="926">
                  <c:v>469.57</c:v>
                </c:pt>
                <c:pt idx="927">
                  <c:v>518.07000000000005</c:v>
                </c:pt>
                <c:pt idx="928">
                  <c:v>552</c:v>
                </c:pt>
                <c:pt idx="929">
                  <c:v>580</c:v>
                </c:pt>
                <c:pt idx="930">
                  <c:v>560</c:v>
                </c:pt>
                <c:pt idx="931">
                  <c:v>544</c:v>
                </c:pt>
                <c:pt idx="932">
                  <c:v>518.83000000000004</c:v>
                </c:pt>
                <c:pt idx="933">
                  <c:v>452.07</c:v>
                </c:pt>
                <c:pt idx="934">
                  <c:v>430</c:v>
                </c:pt>
                <c:pt idx="935">
                  <c:v>383.9</c:v>
                </c:pt>
                <c:pt idx="936">
                  <c:v>366.19</c:v>
                </c:pt>
                <c:pt idx="937">
                  <c:v>359.18</c:v>
                </c:pt>
                <c:pt idx="938">
                  <c:v>355.3</c:v>
                </c:pt>
                <c:pt idx="939">
                  <c:v>355.3</c:v>
                </c:pt>
                <c:pt idx="940">
                  <c:v>360</c:v>
                </c:pt>
                <c:pt idx="941">
                  <c:v>370.63</c:v>
                </c:pt>
                <c:pt idx="942">
                  <c:v>453.16</c:v>
                </c:pt>
                <c:pt idx="943">
                  <c:v>494.45</c:v>
                </c:pt>
                <c:pt idx="944">
                  <c:v>490</c:v>
                </c:pt>
                <c:pt idx="945">
                  <c:v>479.97</c:v>
                </c:pt>
                <c:pt idx="946">
                  <c:v>462.73</c:v>
                </c:pt>
                <c:pt idx="947">
                  <c:v>450</c:v>
                </c:pt>
                <c:pt idx="948">
                  <c:v>430.32</c:v>
                </c:pt>
                <c:pt idx="949">
                  <c:v>436.8</c:v>
                </c:pt>
                <c:pt idx="950">
                  <c:v>431.13</c:v>
                </c:pt>
                <c:pt idx="951">
                  <c:v>431.13</c:v>
                </c:pt>
                <c:pt idx="952">
                  <c:v>450</c:v>
                </c:pt>
                <c:pt idx="953">
                  <c:v>470</c:v>
                </c:pt>
                <c:pt idx="954">
                  <c:v>444.67</c:v>
                </c:pt>
                <c:pt idx="955">
                  <c:v>431.13</c:v>
                </c:pt>
                <c:pt idx="956">
                  <c:v>427.74</c:v>
                </c:pt>
                <c:pt idx="957">
                  <c:v>370.8</c:v>
                </c:pt>
                <c:pt idx="958">
                  <c:v>364.82</c:v>
                </c:pt>
                <c:pt idx="959">
                  <c:v>345</c:v>
                </c:pt>
                <c:pt idx="960">
                  <c:v>345</c:v>
                </c:pt>
                <c:pt idx="961">
                  <c:v>340</c:v>
                </c:pt>
                <c:pt idx="962">
                  <c:v>339</c:v>
                </c:pt>
                <c:pt idx="963">
                  <c:v>338.99</c:v>
                </c:pt>
                <c:pt idx="964">
                  <c:v>340.27</c:v>
                </c:pt>
                <c:pt idx="965">
                  <c:v>350</c:v>
                </c:pt>
                <c:pt idx="966">
                  <c:v>348.34</c:v>
                </c:pt>
                <c:pt idx="967">
                  <c:v>348.6</c:v>
                </c:pt>
                <c:pt idx="968">
                  <c:v>363.21</c:v>
                </c:pt>
                <c:pt idx="969">
                  <c:v>389</c:v>
                </c:pt>
                <c:pt idx="970">
                  <c:v>401.3</c:v>
                </c:pt>
                <c:pt idx="971">
                  <c:v>418.19</c:v>
                </c:pt>
                <c:pt idx="972">
                  <c:v>410</c:v>
                </c:pt>
                <c:pt idx="973">
                  <c:v>407.4</c:v>
                </c:pt>
                <c:pt idx="974">
                  <c:v>405</c:v>
                </c:pt>
                <c:pt idx="975">
                  <c:v>404.17</c:v>
                </c:pt>
                <c:pt idx="976">
                  <c:v>415.6</c:v>
                </c:pt>
                <c:pt idx="977">
                  <c:v>425</c:v>
                </c:pt>
                <c:pt idx="978">
                  <c:v>409</c:v>
                </c:pt>
                <c:pt idx="979">
                  <c:v>390</c:v>
                </c:pt>
                <c:pt idx="980">
                  <c:v>359</c:v>
                </c:pt>
                <c:pt idx="981">
                  <c:v>339.01</c:v>
                </c:pt>
                <c:pt idx="982">
                  <c:v>340</c:v>
                </c:pt>
                <c:pt idx="983">
                  <c:v>330</c:v>
                </c:pt>
                <c:pt idx="984">
                  <c:v>314.69</c:v>
                </c:pt>
                <c:pt idx="985">
                  <c:v>286.60000000000002</c:v>
                </c:pt>
                <c:pt idx="986">
                  <c:v>275.35000000000002</c:v>
                </c:pt>
                <c:pt idx="987">
                  <c:v>263.5</c:v>
                </c:pt>
                <c:pt idx="988">
                  <c:v>263.5</c:v>
                </c:pt>
                <c:pt idx="989">
                  <c:v>279.10000000000002</c:v>
                </c:pt>
                <c:pt idx="990">
                  <c:v>285.18</c:v>
                </c:pt>
                <c:pt idx="991">
                  <c:v>281.51</c:v>
                </c:pt>
                <c:pt idx="992">
                  <c:v>300</c:v>
                </c:pt>
                <c:pt idx="993">
                  <c:v>314.69</c:v>
                </c:pt>
                <c:pt idx="994">
                  <c:v>316.18</c:v>
                </c:pt>
                <c:pt idx="995">
                  <c:v>318.56</c:v>
                </c:pt>
                <c:pt idx="996">
                  <c:v>319.83</c:v>
                </c:pt>
                <c:pt idx="997">
                  <c:v>327.35000000000002</c:v>
                </c:pt>
                <c:pt idx="998">
                  <c:v>329</c:v>
                </c:pt>
                <c:pt idx="999">
                  <c:v>329.66</c:v>
                </c:pt>
                <c:pt idx="1000">
                  <c:v>329.66</c:v>
                </c:pt>
                <c:pt idx="1001">
                  <c:v>349</c:v>
                </c:pt>
                <c:pt idx="1002">
                  <c:v>360</c:v>
                </c:pt>
                <c:pt idx="1003">
                  <c:v>357.9</c:v>
                </c:pt>
                <c:pt idx="1004">
                  <c:v>330</c:v>
                </c:pt>
                <c:pt idx="1005">
                  <c:v>319</c:v>
                </c:pt>
                <c:pt idx="1006">
                  <c:v>317.19</c:v>
                </c:pt>
                <c:pt idx="1007">
                  <c:v>315.94</c:v>
                </c:pt>
                <c:pt idx="1008">
                  <c:v>319.77</c:v>
                </c:pt>
                <c:pt idx="1009">
                  <c:v>316.64999999999998</c:v>
                </c:pt>
                <c:pt idx="1010">
                  <c:v>314.69</c:v>
                </c:pt>
                <c:pt idx="1011">
                  <c:v>314.69</c:v>
                </c:pt>
                <c:pt idx="1012">
                  <c:v>320</c:v>
                </c:pt>
                <c:pt idx="1013">
                  <c:v>329.69</c:v>
                </c:pt>
                <c:pt idx="1014">
                  <c:v>417.88</c:v>
                </c:pt>
                <c:pt idx="1015">
                  <c:v>459.36</c:v>
                </c:pt>
                <c:pt idx="1016">
                  <c:v>460</c:v>
                </c:pt>
                <c:pt idx="1017">
                  <c:v>439.81</c:v>
                </c:pt>
                <c:pt idx="1018">
                  <c:v>431.8</c:v>
                </c:pt>
                <c:pt idx="1019">
                  <c:v>431.8</c:v>
                </c:pt>
                <c:pt idx="1020">
                  <c:v>435</c:v>
                </c:pt>
                <c:pt idx="1021">
                  <c:v>440.92</c:v>
                </c:pt>
                <c:pt idx="1022">
                  <c:v>430</c:v>
                </c:pt>
                <c:pt idx="1023">
                  <c:v>432.86</c:v>
                </c:pt>
                <c:pt idx="1024">
                  <c:v>427.74</c:v>
                </c:pt>
                <c:pt idx="1025">
                  <c:v>440</c:v>
                </c:pt>
                <c:pt idx="1026">
                  <c:v>449</c:v>
                </c:pt>
                <c:pt idx="1027">
                  <c:v>431.8</c:v>
                </c:pt>
                <c:pt idx="1028">
                  <c:v>409</c:v>
                </c:pt>
                <c:pt idx="1029">
                  <c:v>341.41</c:v>
                </c:pt>
                <c:pt idx="1030">
                  <c:v>331</c:v>
                </c:pt>
                <c:pt idx="1031">
                  <c:v>308.89999999999998</c:v>
                </c:pt>
                <c:pt idx="1032">
                  <c:v>310.79000000000002</c:v>
                </c:pt>
                <c:pt idx="1033">
                  <c:v>300</c:v>
                </c:pt>
                <c:pt idx="1034">
                  <c:v>289.94</c:v>
                </c:pt>
                <c:pt idx="1035">
                  <c:v>287.25</c:v>
                </c:pt>
                <c:pt idx="1036">
                  <c:v>305</c:v>
                </c:pt>
                <c:pt idx="1037">
                  <c:v>319.37</c:v>
                </c:pt>
                <c:pt idx="1038">
                  <c:v>399.37</c:v>
                </c:pt>
                <c:pt idx="1039">
                  <c:v>414.69</c:v>
                </c:pt>
                <c:pt idx="1040">
                  <c:v>429</c:v>
                </c:pt>
                <c:pt idx="1041">
                  <c:v>419.99</c:v>
                </c:pt>
                <c:pt idx="1042">
                  <c:v>390.81</c:v>
                </c:pt>
                <c:pt idx="1043">
                  <c:v>355.86</c:v>
                </c:pt>
                <c:pt idx="1044">
                  <c:v>346.69</c:v>
                </c:pt>
                <c:pt idx="1045">
                  <c:v>395.34</c:v>
                </c:pt>
                <c:pt idx="1046">
                  <c:v>414.54</c:v>
                </c:pt>
                <c:pt idx="1047">
                  <c:v>414.54</c:v>
                </c:pt>
                <c:pt idx="1048">
                  <c:v>450</c:v>
                </c:pt>
                <c:pt idx="1049">
                  <c:v>487.85</c:v>
                </c:pt>
                <c:pt idx="1050">
                  <c:v>486.1</c:v>
                </c:pt>
                <c:pt idx="1051">
                  <c:v>473</c:v>
                </c:pt>
                <c:pt idx="1052">
                  <c:v>459.81</c:v>
                </c:pt>
                <c:pt idx="1053">
                  <c:v>403</c:v>
                </c:pt>
                <c:pt idx="1054">
                  <c:v>369</c:v>
                </c:pt>
                <c:pt idx="1055">
                  <c:v>335.28</c:v>
                </c:pt>
                <c:pt idx="1056">
                  <c:v>340.19</c:v>
                </c:pt>
                <c:pt idx="1057">
                  <c:v>340</c:v>
                </c:pt>
                <c:pt idx="1058">
                  <c:v>337.7</c:v>
                </c:pt>
                <c:pt idx="1059">
                  <c:v>336</c:v>
                </c:pt>
                <c:pt idx="1060">
                  <c:v>337.78</c:v>
                </c:pt>
                <c:pt idx="1061">
                  <c:v>357.16</c:v>
                </c:pt>
                <c:pt idx="1062">
                  <c:v>455</c:v>
                </c:pt>
                <c:pt idx="1063">
                  <c:v>490</c:v>
                </c:pt>
                <c:pt idx="1064">
                  <c:v>475</c:v>
                </c:pt>
                <c:pt idx="1065">
                  <c:v>426.69</c:v>
                </c:pt>
                <c:pt idx="1066">
                  <c:v>430</c:v>
                </c:pt>
                <c:pt idx="1067">
                  <c:v>396.17</c:v>
                </c:pt>
                <c:pt idx="1068">
                  <c:v>385.77</c:v>
                </c:pt>
                <c:pt idx="1069">
                  <c:v>408.73</c:v>
                </c:pt>
                <c:pt idx="1070">
                  <c:v>415.1</c:v>
                </c:pt>
                <c:pt idx="1071">
                  <c:v>435.04</c:v>
                </c:pt>
                <c:pt idx="1072">
                  <c:v>475.99</c:v>
                </c:pt>
                <c:pt idx="1073">
                  <c:v>498.43</c:v>
                </c:pt>
                <c:pt idx="1074">
                  <c:v>486.51</c:v>
                </c:pt>
                <c:pt idx="1075">
                  <c:v>475.78</c:v>
                </c:pt>
                <c:pt idx="1076">
                  <c:v>429.88</c:v>
                </c:pt>
                <c:pt idx="1077">
                  <c:v>370</c:v>
                </c:pt>
                <c:pt idx="1078">
                  <c:v>350</c:v>
                </c:pt>
                <c:pt idx="1079">
                  <c:v>334.5</c:v>
                </c:pt>
                <c:pt idx="1080">
                  <c:v>324.8</c:v>
                </c:pt>
                <c:pt idx="1081">
                  <c:v>320</c:v>
                </c:pt>
                <c:pt idx="1082">
                  <c:v>315.37</c:v>
                </c:pt>
                <c:pt idx="1083">
                  <c:v>320</c:v>
                </c:pt>
                <c:pt idx="1084">
                  <c:v>321.87</c:v>
                </c:pt>
                <c:pt idx="1085">
                  <c:v>330</c:v>
                </c:pt>
                <c:pt idx="1086">
                  <c:v>415</c:v>
                </c:pt>
                <c:pt idx="1087">
                  <c:v>450</c:v>
                </c:pt>
                <c:pt idx="1088">
                  <c:v>473.22</c:v>
                </c:pt>
                <c:pt idx="1089">
                  <c:v>447</c:v>
                </c:pt>
                <c:pt idx="1090">
                  <c:v>428.88</c:v>
                </c:pt>
                <c:pt idx="1091">
                  <c:v>419.98</c:v>
                </c:pt>
                <c:pt idx="1092">
                  <c:v>424</c:v>
                </c:pt>
                <c:pt idx="1093">
                  <c:v>434</c:v>
                </c:pt>
                <c:pt idx="1094">
                  <c:v>429.76</c:v>
                </c:pt>
                <c:pt idx="1095">
                  <c:v>440.4</c:v>
                </c:pt>
                <c:pt idx="1096">
                  <c:v>484</c:v>
                </c:pt>
                <c:pt idx="1097">
                  <c:v>493</c:v>
                </c:pt>
                <c:pt idx="1098">
                  <c:v>489.32</c:v>
                </c:pt>
                <c:pt idx="1099">
                  <c:v>469.75</c:v>
                </c:pt>
                <c:pt idx="1100">
                  <c:v>429.46</c:v>
                </c:pt>
                <c:pt idx="1101">
                  <c:v>400</c:v>
                </c:pt>
                <c:pt idx="1102">
                  <c:v>358.3</c:v>
                </c:pt>
                <c:pt idx="1103">
                  <c:v>321.41000000000003</c:v>
                </c:pt>
                <c:pt idx="1104">
                  <c:v>324.7</c:v>
                </c:pt>
                <c:pt idx="1105">
                  <c:v>316.99</c:v>
                </c:pt>
                <c:pt idx="1106">
                  <c:v>313.45</c:v>
                </c:pt>
                <c:pt idx="1107">
                  <c:v>314.89</c:v>
                </c:pt>
                <c:pt idx="1108">
                  <c:v>314</c:v>
                </c:pt>
                <c:pt idx="1109">
                  <c:v>320</c:v>
                </c:pt>
                <c:pt idx="1110">
                  <c:v>361.8</c:v>
                </c:pt>
                <c:pt idx="1111">
                  <c:v>380</c:v>
                </c:pt>
                <c:pt idx="1112">
                  <c:v>392.16</c:v>
                </c:pt>
                <c:pt idx="1113">
                  <c:v>313.12</c:v>
                </c:pt>
                <c:pt idx="1114">
                  <c:v>282.52</c:v>
                </c:pt>
                <c:pt idx="1115">
                  <c:v>275.93</c:v>
                </c:pt>
                <c:pt idx="1116">
                  <c:v>272.47000000000003</c:v>
                </c:pt>
                <c:pt idx="1117">
                  <c:v>280</c:v>
                </c:pt>
                <c:pt idx="1118">
                  <c:v>295</c:v>
                </c:pt>
                <c:pt idx="1119">
                  <c:v>323.36</c:v>
                </c:pt>
                <c:pt idx="1120">
                  <c:v>355.39</c:v>
                </c:pt>
                <c:pt idx="1121">
                  <c:v>380</c:v>
                </c:pt>
                <c:pt idx="1122">
                  <c:v>367.01</c:v>
                </c:pt>
                <c:pt idx="1123">
                  <c:v>355</c:v>
                </c:pt>
                <c:pt idx="1124">
                  <c:v>338.03</c:v>
                </c:pt>
                <c:pt idx="1125">
                  <c:v>310</c:v>
                </c:pt>
                <c:pt idx="1126">
                  <c:v>308.35000000000002</c:v>
                </c:pt>
                <c:pt idx="1127">
                  <c:v>280</c:v>
                </c:pt>
                <c:pt idx="1128">
                  <c:v>265.33999999999997</c:v>
                </c:pt>
                <c:pt idx="1129">
                  <c:v>254.99</c:v>
                </c:pt>
                <c:pt idx="1130">
                  <c:v>241.49</c:v>
                </c:pt>
                <c:pt idx="1131">
                  <c:v>241.49</c:v>
                </c:pt>
                <c:pt idx="1132">
                  <c:v>239.24</c:v>
                </c:pt>
                <c:pt idx="1133">
                  <c:v>244.99</c:v>
                </c:pt>
                <c:pt idx="1134">
                  <c:v>282.12</c:v>
                </c:pt>
                <c:pt idx="1135">
                  <c:v>296.20999999999998</c:v>
                </c:pt>
                <c:pt idx="1136">
                  <c:v>308.76</c:v>
                </c:pt>
                <c:pt idx="1137">
                  <c:v>311.45</c:v>
                </c:pt>
                <c:pt idx="1138">
                  <c:v>308.76</c:v>
                </c:pt>
                <c:pt idx="1139">
                  <c:v>294.01</c:v>
                </c:pt>
                <c:pt idx="1140">
                  <c:v>281.91000000000003</c:v>
                </c:pt>
                <c:pt idx="1141">
                  <c:v>280.02</c:v>
                </c:pt>
                <c:pt idx="1142">
                  <c:v>300.23</c:v>
                </c:pt>
                <c:pt idx="1143">
                  <c:v>313.20999999999998</c:v>
                </c:pt>
                <c:pt idx="1144">
                  <c:v>333.83</c:v>
                </c:pt>
                <c:pt idx="1145">
                  <c:v>371.5</c:v>
                </c:pt>
                <c:pt idx="1146">
                  <c:v>384.45</c:v>
                </c:pt>
                <c:pt idx="1147">
                  <c:v>375</c:v>
                </c:pt>
                <c:pt idx="1148">
                  <c:v>354.06</c:v>
                </c:pt>
                <c:pt idx="1149">
                  <c:v>328.4</c:v>
                </c:pt>
                <c:pt idx="1150">
                  <c:v>316.88</c:v>
                </c:pt>
                <c:pt idx="1151">
                  <c:v>310.01</c:v>
                </c:pt>
                <c:pt idx="1152">
                  <c:v>295.10000000000002</c:v>
                </c:pt>
                <c:pt idx="1153">
                  <c:v>292.36</c:v>
                </c:pt>
                <c:pt idx="1154">
                  <c:v>286.62</c:v>
                </c:pt>
                <c:pt idx="1155">
                  <c:v>286.94</c:v>
                </c:pt>
                <c:pt idx="1156">
                  <c:v>286</c:v>
                </c:pt>
                <c:pt idx="1157">
                  <c:v>286.94</c:v>
                </c:pt>
                <c:pt idx="1158">
                  <c:v>295</c:v>
                </c:pt>
                <c:pt idx="1159">
                  <c:v>290</c:v>
                </c:pt>
                <c:pt idx="1160">
                  <c:v>304.32</c:v>
                </c:pt>
                <c:pt idx="1161">
                  <c:v>304.32</c:v>
                </c:pt>
                <c:pt idx="1162">
                  <c:v>295</c:v>
                </c:pt>
                <c:pt idx="1163">
                  <c:v>292</c:v>
                </c:pt>
                <c:pt idx="1164">
                  <c:v>286.62</c:v>
                </c:pt>
                <c:pt idx="1165">
                  <c:v>290</c:v>
                </c:pt>
                <c:pt idx="1166">
                  <c:v>299</c:v>
                </c:pt>
                <c:pt idx="1167">
                  <c:v>313.3</c:v>
                </c:pt>
                <c:pt idx="1168">
                  <c:v>327.64999999999998</c:v>
                </c:pt>
                <c:pt idx="1169">
                  <c:v>348.88</c:v>
                </c:pt>
                <c:pt idx="1170">
                  <c:v>340.66</c:v>
                </c:pt>
                <c:pt idx="1171">
                  <c:v>333</c:v>
                </c:pt>
                <c:pt idx="1172">
                  <c:v>313.89</c:v>
                </c:pt>
                <c:pt idx="1173">
                  <c:v>308.24</c:v>
                </c:pt>
                <c:pt idx="1174">
                  <c:v>294.87</c:v>
                </c:pt>
                <c:pt idx="1175">
                  <c:v>274.45</c:v>
                </c:pt>
                <c:pt idx="1176">
                  <c:v>212</c:v>
                </c:pt>
                <c:pt idx="1177">
                  <c:v>205.11</c:v>
                </c:pt>
                <c:pt idx="1178">
                  <c:v>202.01</c:v>
                </c:pt>
                <c:pt idx="1179">
                  <c:v>200</c:v>
                </c:pt>
                <c:pt idx="1180">
                  <c:v>216.03</c:v>
                </c:pt>
                <c:pt idx="1181">
                  <c:v>266.01</c:v>
                </c:pt>
                <c:pt idx="1182">
                  <c:v>342.21</c:v>
                </c:pt>
                <c:pt idx="1183">
                  <c:v>406.23</c:v>
                </c:pt>
                <c:pt idx="1184">
                  <c:v>393.02</c:v>
                </c:pt>
                <c:pt idx="1185">
                  <c:v>386</c:v>
                </c:pt>
                <c:pt idx="1186">
                  <c:v>363.14</c:v>
                </c:pt>
                <c:pt idx="1187">
                  <c:v>357</c:v>
                </c:pt>
                <c:pt idx="1188">
                  <c:v>359</c:v>
                </c:pt>
                <c:pt idx="1189">
                  <c:v>363.14</c:v>
                </c:pt>
                <c:pt idx="1190">
                  <c:v>363.14</c:v>
                </c:pt>
                <c:pt idx="1191">
                  <c:v>367.68</c:v>
                </c:pt>
                <c:pt idx="1192">
                  <c:v>385.85</c:v>
                </c:pt>
                <c:pt idx="1193">
                  <c:v>411.61</c:v>
                </c:pt>
                <c:pt idx="1194">
                  <c:v>406.23</c:v>
                </c:pt>
                <c:pt idx="1195">
                  <c:v>397.1</c:v>
                </c:pt>
                <c:pt idx="1196">
                  <c:v>363.14</c:v>
                </c:pt>
                <c:pt idx="1197">
                  <c:v>319.83</c:v>
                </c:pt>
                <c:pt idx="1198">
                  <c:v>310</c:v>
                </c:pt>
                <c:pt idx="1199">
                  <c:v>305.42</c:v>
                </c:pt>
                <c:pt idx="1200">
                  <c:v>266.61</c:v>
                </c:pt>
                <c:pt idx="1201">
                  <c:v>240</c:v>
                </c:pt>
                <c:pt idx="1202">
                  <c:v>246.2</c:v>
                </c:pt>
                <c:pt idx="1203">
                  <c:v>260.11</c:v>
                </c:pt>
                <c:pt idx="1204">
                  <c:v>266.52</c:v>
                </c:pt>
                <c:pt idx="1205">
                  <c:v>298.99</c:v>
                </c:pt>
                <c:pt idx="1206">
                  <c:v>326</c:v>
                </c:pt>
                <c:pt idx="1207">
                  <c:v>365.59</c:v>
                </c:pt>
                <c:pt idx="1208">
                  <c:v>382.76</c:v>
                </c:pt>
                <c:pt idx="1209">
                  <c:v>362.56</c:v>
                </c:pt>
                <c:pt idx="1210">
                  <c:v>341.64</c:v>
                </c:pt>
                <c:pt idx="1211">
                  <c:v>336.98</c:v>
                </c:pt>
                <c:pt idx="1212">
                  <c:v>334.38</c:v>
                </c:pt>
                <c:pt idx="1213">
                  <c:v>335.07</c:v>
                </c:pt>
                <c:pt idx="1214">
                  <c:v>336.46</c:v>
                </c:pt>
                <c:pt idx="1215">
                  <c:v>345.09</c:v>
                </c:pt>
                <c:pt idx="1216">
                  <c:v>370</c:v>
                </c:pt>
                <c:pt idx="1217">
                  <c:v>402.76</c:v>
                </c:pt>
                <c:pt idx="1218">
                  <c:v>402.76</c:v>
                </c:pt>
                <c:pt idx="1219">
                  <c:v>411.53</c:v>
                </c:pt>
                <c:pt idx="1220">
                  <c:v>397</c:v>
                </c:pt>
                <c:pt idx="1221">
                  <c:v>340</c:v>
                </c:pt>
                <c:pt idx="1222">
                  <c:v>308.76</c:v>
                </c:pt>
                <c:pt idx="1223">
                  <c:v>301.18</c:v>
                </c:pt>
                <c:pt idx="1224">
                  <c:v>294.14999999999998</c:v>
                </c:pt>
                <c:pt idx="1225">
                  <c:v>300.83</c:v>
                </c:pt>
                <c:pt idx="1226">
                  <c:v>300.74</c:v>
                </c:pt>
                <c:pt idx="1227">
                  <c:v>296.74</c:v>
                </c:pt>
                <c:pt idx="1228">
                  <c:v>300.83</c:v>
                </c:pt>
                <c:pt idx="1229">
                  <c:v>296.31</c:v>
                </c:pt>
                <c:pt idx="1230">
                  <c:v>334.58</c:v>
                </c:pt>
                <c:pt idx="1231">
                  <c:v>357.4</c:v>
                </c:pt>
                <c:pt idx="1232">
                  <c:v>350</c:v>
                </c:pt>
                <c:pt idx="1233">
                  <c:v>337.33</c:v>
                </c:pt>
                <c:pt idx="1234">
                  <c:v>307.70999999999998</c:v>
                </c:pt>
                <c:pt idx="1235">
                  <c:v>300.79000000000002</c:v>
                </c:pt>
                <c:pt idx="1236">
                  <c:v>299.58</c:v>
                </c:pt>
                <c:pt idx="1237">
                  <c:v>297.37</c:v>
                </c:pt>
                <c:pt idx="1238">
                  <c:v>300</c:v>
                </c:pt>
                <c:pt idx="1239">
                  <c:v>329.2</c:v>
                </c:pt>
                <c:pt idx="1240">
                  <c:v>370.18</c:v>
                </c:pt>
                <c:pt idx="1241">
                  <c:v>405</c:v>
                </c:pt>
                <c:pt idx="1242">
                  <c:v>405</c:v>
                </c:pt>
                <c:pt idx="1243">
                  <c:v>406.35</c:v>
                </c:pt>
                <c:pt idx="1244">
                  <c:v>370.45</c:v>
                </c:pt>
                <c:pt idx="1245">
                  <c:v>314.55</c:v>
                </c:pt>
                <c:pt idx="1246">
                  <c:v>310.83</c:v>
                </c:pt>
                <c:pt idx="1247">
                  <c:v>300.83</c:v>
                </c:pt>
                <c:pt idx="1248">
                  <c:v>293.88</c:v>
                </c:pt>
                <c:pt idx="1249">
                  <c:v>290.17</c:v>
                </c:pt>
                <c:pt idx="1250">
                  <c:v>288.87</c:v>
                </c:pt>
                <c:pt idx="1251">
                  <c:v>289</c:v>
                </c:pt>
                <c:pt idx="1252">
                  <c:v>290.11</c:v>
                </c:pt>
                <c:pt idx="1253">
                  <c:v>294.54000000000002</c:v>
                </c:pt>
                <c:pt idx="1254">
                  <c:v>325.04000000000002</c:v>
                </c:pt>
                <c:pt idx="1255">
                  <c:v>355</c:v>
                </c:pt>
                <c:pt idx="1256">
                  <c:v>360</c:v>
                </c:pt>
                <c:pt idx="1257">
                  <c:v>345</c:v>
                </c:pt>
                <c:pt idx="1258">
                  <c:v>317.44</c:v>
                </c:pt>
                <c:pt idx="1259">
                  <c:v>311.26</c:v>
                </c:pt>
                <c:pt idx="1260">
                  <c:v>308.48</c:v>
                </c:pt>
                <c:pt idx="1261">
                  <c:v>305.14</c:v>
                </c:pt>
                <c:pt idx="1262">
                  <c:v>312.89</c:v>
                </c:pt>
                <c:pt idx="1263">
                  <c:v>339.91</c:v>
                </c:pt>
                <c:pt idx="1264">
                  <c:v>350</c:v>
                </c:pt>
                <c:pt idx="1265">
                  <c:v>369.07</c:v>
                </c:pt>
                <c:pt idx="1266">
                  <c:v>361.11</c:v>
                </c:pt>
                <c:pt idx="1267">
                  <c:v>363</c:v>
                </c:pt>
                <c:pt idx="1268">
                  <c:v>340</c:v>
                </c:pt>
                <c:pt idx="1269">
                  <c:v>300.5</c:v>
                </c:pt>
                <c:pt idx="1270">
                  <c:v>272.55</c:v>
                </c:pt>
                <c:pt idx="1271">
                  <c:v>224.34</c:v>
                </c:pt>
                <c:pt idx="1272">
                  <c:v>90</c:v>
                </c:pt>
                <c:pt idx="1273">
                  <c:v>70.05</c:v>
                </c:pt>
                <c:pt idx="1274">
                  <c:v>69.62</c:v>
                </c:pt>
                <c:pt idx="1275">
                  <c:v>69</c:v>
                </c:pt>
                <c:pt idx="1276">
                  <c:v>90</c:v>
                </c:pt>
                <c:pt idx="1277">
                  <c:v>150</c:v>
                </c:pt>
                <c:pt idx="1278">
                  <c:v>255</c:v>
                </c:pt>
                <c:pt idx="1279">
                  <c:v>308.39</c:v>
                </c:pt>
                <c:pt idx="1280">
                  <c:v>340</c:v>
                </c:pt>
                <c:pt idx="1281">
                  <c:v>340</c:v>
                </c:pt>
                <c:pt idx="1282">
                  <c:v>309.38</c:v>
                </c:pt>
                <c:pt idx="1283">
                  <c:v>317.08999999999997</c:v>
                </c:pt>
                <c:pt idx="1284">
                  <c:v>318.39999999999998</c:v>
                </c:pt>
                <c:pt idx="1285">
                  <c:v>360</c:v>
                </c:pt>
                <c:pt idx="1286">
                  <c:v>369.4</c:v>
                </c:pt>
                <c:pt idx="1287">
                  <c:v>410</c:v>
                </c:pt>
                <c:pt idx="1288">
                  <c:v>428.81</c:v>
                </c:pt>
                <c:pt idx="1289">
                  <c:v>460</c:v>
                </c:pt>
                <c:pt idx="1290">
                  <c:v>452.7</c:v>
                </c:pt>
                <c:pt idx="1291">
                  <c:v>445</c:v>
                </c:pt>
                <c:pt idx="1292">
                  <c:v>418.99</c:v>
                </c:pt>
                <c:pt idx="1293">
                  <c:v>375.73</c:v>
                </c:pt>
                <c:pt idx="1294">
                  <c:v>330</c:v>
                </c:pt>
                <c:pt idx="1295">
                  <c:v>309.74</c:v>
                </c:pt>
                <c:pt idx="1296">
                  <c:v>292.89999999999998</c:v>
                </c:pt>
                <c:pt idx="1297">
                  <c:v>286.89999999999998</c:v>
                </c:pt>
                <c:pt idx="1298">
                  <c:v>293.8</c:v>
                </c:pt>
                <c:pt idx="1299">
                  <c:v>290</c:v>
                </c:pt>
                <c:pt idx="1300">
                  <c:v>285.68</c:v>
                </c:pt>
                <c:pt idx="1301">
                  <c:v>285.68</c:v>
                </c:pt>
                <c:pt idx="1302">
                  <c:v>288.39999999999998</c:v>
                </c:pt>
                <c:pt idx="1303">
                  <c:v>286.88</c:v>
                </c:pt>
                <c:pt idx="1304">
                  <c:v>292.58</c:v>
                </c:pt>
                <c:pt idx="1305">
                  <c:v>285.48</c:v>
                </c:pt>
                <c:pt idx="1306">
                  <c:v>283.8</c:v>
                </c:pt>
                <c:pt idx="1307">
                  <c:v>255.73</c:v>
                </c:pt>
                <c:pt idx="1308">
                  <c:v>246.5</c:v>
                </c:pt>
                <c:pt idx="1309">
                  <c:v>249</c:v>
                </c:pt>
                <c:pt idx="1310">
                  <c:v>277.27999999999997</c:v>
                </c:pt>
                <c:pt idx="1311">
                  <c:v>294.69</c:v>
                </c:pt>
                <c:pt idx="1312">
                  <c:v>353.47</c:v>
                </c:pt>
                <c:pt idx="1313">
                  <c:v>389.5</c:v>
                </c:pt>
                <c:pt idx="1314">
                  <c:v>380</c:v>
                </c:pt>
                <c:pt idx="1315">
                  <c:v>353.47</c:v>
                </c:pt>
                <c:pt idx="1316">
                  <c:v>314.95999999999998</c:v>
                </c:pt>
                <c:pt idx="1317">
                  <c:v>291.16000000000003</c:v>
                </c:pt>
                <c:pt idx="1318">
                  <c:v>285.89999999999998</c:v>
                </c:pt>
                <c:pt idx="1319">
                  <c:v>283.8</c:v>
                </c:pt>
                <c:pt idx="1320">
                  <c:v>286.22000000000003</c:v>
                </c:pt>
                <c:pt idx="1321">
                  <c:v>280.23</c:v>
                </c:pt>
                <c:pt idx="1322">
                  <c:v>280.23</c:v>
                </c:pt>
                <c:pt idx="1323">
                  <c:v>286.22000000000003</c:v>
                </c:pt>
                <c:pt idx="1324">
                  <c:v>286.22000000000003</c:v>
                </c:pt>
                <c:pt idx="1325">
                  <c:v>290.22000000000003</c:v>
                </c:pt>
                <c:pt idx="1326">
                  <c:v>290.23</c:v>
                </c:pt>
                <c:pt idx="1327">
                  <c:v>290.23</c:v>
                </c:pt>
                <c:pt idx="1328">
                  <c:v>280.22000000000003</c:v>
                </c:pt>
                <c:pt idx="1329">
                  <c:v>222</c:v>
                </c:pt>
                <c:pt idx="1330">
                  <c:v>200</c:v>
                </c:pt>
                <c:pt idx="1331">
                  <c:v>191.6</c:v>
                </c:pt>
                <c:pt idx="1332">
                  <c:v>191.05</c:v>
                </c:pt>
                <c:pt idx="1333">
                  <c:v>200</c:v>
                </c:pt>
                <c:pt idx="1334">
                  <c:v>240</c:v>
                </c:pt>
                <c:pt idx="1335">
                  <c:v>291.70999999999998</c:v>
                </c:pt>
                <c:pt idx="1336">
                  <c:v>323</c:v>
                </c:pt>
                <c:pt idx="1337">
                  <c:v>363.5</c:v>
                </c:pt>
                <c:pt idx="1338">
                  <c:v>379</c:v>
                </c:pt>
                <c:pt idx="1339">
                  <c:v>367.44</c:v>
                </c:pt>
                <c:pt idx="1340">
                  <c:v>340.54</c:v>
                </c:pt>
                <c:pt idx="1341">
                  <c:v>312.3</c:v>
                </c:pt>
                <c:pt idx="1342">
                  <c:v>297</c:v>
                </c:pt>
                <c:pt idx="1343">
                  <c:v>287.5</c:v>
                </c:pt>
                <c:pt idx="1344">
                  <c:v>291.31</c:v>
                </c:pt>
                <c:pt idx="1345">
                  <c:v>305</c:v>
                </c:pt>
                <c:pt idx="1346">
                  <c:v>300.23</c:v>
                </c:pt>
                <c:pt idx="1347">
                  <c:v>307.36</c:v>
                </c:pt>
                <c:pt idx="1348">
                  <c:v>300.23</c:v>
                </c:pt>
                <c:pt idx="1349">
                  <c:v>299.97000000000003</c:v>
                </c:pt>
                <c:pt idx="1350">
                  <c:v>402.3</c:v>
                </c:pt>
                <c:pt idx="1351">
                  <c:v>436.5</c:v>
                </c:pt>
                <c:pt idx="1352">
                  <c:v>417.65</c:v>
                </c:pt>
                <c:pt idx="1353">
                  <c:v>405.57</c:v>
                </c:pt>
                <c:pt idx="1354">
                  <c:v>330</c:v>
                </c:pt>
                <c:pt idx="1355">
                  <c:v>293.27999999999997</c:v>
                </c:pt>
                <c:pt idx="1356">
                  <c:v>295</c:v>
                </c:pt>
                <c:pt idx="1357">
                  <c:v>335</c:v>
                </c:pt>
                <c:pt idx="1358">
                  <c:v>392.95</c:v>
                </c:pt>
                <c:pt idx="1359">
                  <c:v>416.53</c:v>
                </c:pt>
                <c:pt idx="1360">
                  <c:v>436.5</c:v>
                </c:pt>
                <c:pt idx="1361">
                  <c:v>465</c:v>
                </c:pt>
                <c:pt idx="1362">
                  <c:v>464.79</c:v>
                </c:pt>
                <c:pt idx="1363">
                  <c:v>445</c:v>
                </c:pt>
                <c:pt idx="1364">
                  <c:v>417.65</c:v>
                </c:pt>
                <c:pt idx="1365">
                  <c:v>392.95</c:v>
                </c:pt>
                <c:pt idx="1366">
                  <c:v>350.53</c:v>
                </c:pt>
                <c:pt idx="1367">
                  <c:v>315</c:v>
                </c:pt>
                <c:pt idx="1368">
                  <c:v>295.41000000000003</c:v>
                </c:pt>
                <c:pt idx="1369">
                  <c:v>297.3</c:v>
                </c:pt>
                <c:pt idx="1370">
                  <c:v>297.92</c:v>
                </c:pt>
                <c:pt idx="1371">
                  <c:v>297.87</c:v>
                </c:pt>
                <c:pt idx="1372">
                  <c:v>295.87</c:v>
                </c:pt>
                <c:pt idx="1373">
                  <c:v>306.93</c:v>
                </c:pt>
                <c:pt idx="1374">
                  <c:v>400</c:v>
                </c:pt>
                <c:pt idx="1375">
                  <c:v>439.45</c:v>
                </c:pt>
                <c:pt idx="1376">
                  <c:v>424.2</c:v>
                </c:pt>
                <c:pt idx="1377">
                  <c:v>408.44</c:v>
                </c:pt>
                <c:pt idx="1378">
                  <c:v>391.64</c:v>
                </c:pt>
                <c:pt idx="1379">
                  <c:v>357.48</c:v>
                </c:pt>
                <c:pt idx="1380">
                  <c:v>344.5</c:v>
                </c:pt>
                <c:pt idx="1381">
                  <c:v>363.18</c:v>
                </c:pt>
                <c:pt idx="1382">
                  <c:v>380</c:v>
                </c:pt>
                <c:pt idx="1383">
                  <c:v>408.44</c:v>
                </c:pt>
                <c:pt idx="1384">
                  <c:v>450</c:v>
                </c:pt>
                <c:pt idx="1385">
                  <c:v>472.17</c:v>
                </c:pt>
                <c:pt idx="1386">
                  <c:v>482.59</c:v>
                </c:pt>
                <c:pt idx="1387">
                  <c:v>473.86</c:v>
                </c:pt>
                <c:pt idx="1388">
                  <c:v>450</c:v>
                </c:pt>
                <c:pt idx="1389">
                  <c:v>408.44</c:v>
                </c:pt>
                <c:pt idx="1390">
                  <c:v>359.89</c:v>
                </c:pt>
                <c:pt idx="1391">
                  <c:v>313.83</c:v>
                </c:pt>
                <c:pt idx="1392">
                  <c:v>315</c:v>
                </c:pt>
                <c:pt idx="1393">
                  <c:v>309.60000000000002</c:v>
                </c:pt>
                <c:pt idx="1394">
                  <c:v>305</c:v>
                </c:pt>
                <c:pt idx="1395">
                  <c:v>302.62</c:v>
                </c:pt>
                <c:pt idx="1396">
                  <c:v>305</c:v>
                </c:pt>
                <c:pt idx="1397">
                  <c:v>340</c:v>
                </c:pt>
                <c:pt idx="1398">
                  <c:v>410</c:v>
                </c:pt>
                <c:pt idx="1399">
                  <c:v>441.16</c:v>
                </c:pt>
                <c:pt idx="1400">
                  <c:v>441.2</c:v>
                </c:pt>
                <c:pt idx="1401">
                  <c:v>407.66</c:v>
                </c:pt>
                <c:pt idx="1402">
                  <c:v>391.69</c:v>
                </c:pt>
                <c:pt idx="1403">
                  <c:v>380.26</c:v>
                </c:pt>
                <c:pt idx="1404">
                  <c:v>370</c:v>
                </c:pt>
                <c:pt idx="1405">
                  <c:v>371.78</c:v>
                </c:pt>
                <c:pt idx="1406">
                  <c:v>370</c:v>
                </c:pt>
                <c:pt idx="1407">
                  <c:v>409</c:v>
                </c:pt>
                <c:pt idx="1408">
                  <c:v>430</c:v>
                </c:pt>
                <c:pt idx="1409">
                  <c:v>462.17</c:v>
                </c:pt>
                <c:pt idx="1410">
                  <c:v>482.93</c:v>
                </c:pt>
                <c:pt idx="1411">
                  <c:v>470</c:v>
                </c:pt>
                <c:pt idx="1412">
                  <c:v>439.89</c:v>
                </c:pt>
                <c:pt idx="1413">
                  <c:v>405</c:v>
                </c:pt>
                <c:pt idx="1414">
                  <c:v>350</c:v>
                </c:pt>
                <c:pt idx="1415">
                  <c:v>309</c:v>
                </c:pt>
                <c:pt idx="1416">
                  <c:v>302.58999999999997</c:v>
                </c:pt>
                <c:pt idx="1417">
                  <c:v>295</c:v>
                </c:pt>
                <c:pt idx="1418">
                  <c:v>293.26</c:v>
                </c:pt>
                <c:pt idx="1419">
                  <c:v>290</c:v>
                </c:pt>
                <c:pt idx="1420">
                  <c:v>295</c:v>
                </c:pt>
                <c:pt idx="1421">
                  <c:v>312.93</c:v>
                </c:pt>
                <c:pt idx="1422">
                  <c:v>389</c:v>
                </c:pt>
                <c:pt idx="1423">
                  <c:v>398.45</c:v>
                </c:pt>
                <c:pt idx="1424">
                  <c:v>395</c:v>
                </c:pt>
                <c:pt idx="1425">
                  <c:v>358.82</c:v>
                </c:pt>
                <c:pt idx="1426">
                  <c:v>317.51</c:v>
                </c:pt>
                <c:pt idx="1427">
                  <c:v>311.88</c:v>
                </c:pt>
                <c:pt idx="1428">
                  <c:v>306.3</c:v>
                </c:pt>
                <c:pt idx="1429">
                  <c:v>305.58999999999997</c:v>
                </c:pt>
                <c:pt idx="1430">
                  <c:v>305.8</c:v>
                </c:pt>
                <c:pt idx="1431">
                  <c:v>328.16</c:v>
                </c:pt>
                <c:pt idx="1432">
                  <c:v>374</c:v>
                </c:pt>
                <c:pt idx="1433">
                  <c:v>398.45</c:v>
                </c:pt>
                <c:pt idx="1434">
                  <c:v>389</c:v>
                </c:pt>
                <c:pt idx="1435">
                  <c:v>371.1</c:v>
                </c:pt>
                <c:pt idx="1436">
                  <c:v>339</c:v>
                </c:pt>
                <c:pt idx="1437">
                  <c:v>303</c:v>
                </c:pt>
                <c:pt idx="1438">
                  <c:v>302.27999999999997</c:v>
                </c:pt>
                <c:pt idx="1439">
                  <c:v>282.8</c:v>
                </c:pt>
                <c:pt idx="1440">
                  <c:v>270</c:v>
                </c:pt>
                <c:pt idx="1441">
                  <c:v>245</c:v>
                </c:pt>
                <c:pt idx="1442">
                  <c:v>243.3</c:v>
                </c:pt>
                <c:pt idx="1443">
                  <c:v>240</c:v>
                </c:pt>
                <c:pt idx="1444">
                  <c:v>260</c:v>
                </c:pt>
                <c:pt idx="1445">
                  <c:v>299</c:v>
                </c:pt>
                <c:pt idx="1446">
                  <c:v>316.70999999999998</c:v>
                </c:pt>
                <c:pt idx="1447">
                  <c:v>340</c:v>
                </c:pt>
                <c:pt idx="1448">
                  <c:v>330</c:v>
                </c:pt>
                <c:pt idx="1449">
                  <c:v>310</c:v>
                </c:pt>
                <c:pt idx="1450">
                  <c:v>280</c:v>
                </c:pt>
                <c:pt idx="1451">
                  <c:v>250</c:v>
                </c:pt>
                <c:pt idx="1452">
                  <c:v>243.79</c:v>
                </c:pt>
                <c:pt idx="1453">
                  <c:v>259.56</c:v>
                </c:pt>
                <c:pt idx="1454">
                  <c:v>314.20999999999998</c:v>
                </c:pt>
                <c:pt idx="1455">
                  <c:v>331.52</c:v>
                </c:pt>
                <c:pt idx="1456">
                  <c:v>375</c:v>
                </c:pt>
                <c:pt idx="1457">
                  <c:v>399.34</c:v>
                </c:pt>
                <c:pt idx="1458">
                  <c:v>399.34</c:v>
                </c:pt>
                <c:pt idx="1459">
                  <c:v>386.2</c:v>
                </c:pt>
                <c:pt idx="1460">
                  <c:v>350</c:v>
                </c:pt>
                <c:pt idx="1461">
                  <c:v>320</c:v>
                </c:pt>
                <c:pt idx="1462">
                  <c:v>318.45999999999998</c:v>
                </c:pt>
                <c:pt idx="1463">
                  <c:v>314.20999999999998</c:v>
                </c:pt>
                <c:pt idx="1464">
                  <c:v>321.23</c:v>
                </c:pt>
                <c:pt idx="1465">
                  <c:v>309</c:v>
                </c:pt>
                <c:pt idx="1466">
                  <c:v>307.73</c:v>
                </c:pt>
                <c:pt idx="1467">
                  <c:v>307.73</c:v>
                </c:pt>
                <c:pt idx="1468">
                  <c:v>307.73</c:v>
                </c:pt>
                <c:pt idx="1469">
                  <c:v>314.48</c:v>
                </c:pt>
                <c:pt idx="1470">
                  <c:v>310.72000000000003</c:v>
                </c:pt>
                <c:pt idx="1471">
                  <c:v>316</c:v>
                </c:pt>
                <c:pt idx="1472">
                  <c:v>320.2</c:v>
                </c:pt>
                <c:pt idx="1473">
                  <c:v>320.33999999999997</c:v>
                </c:pt>
                <c:pt idx="1474">
                  <c:v>316</c:v>
                </c:pt>
                <c:pt idx="1475">
                  <c:v>311.88</c:v>
                </c:pt>
                <c:pt idx="1476">
                  <c:v>307.73</c:v>
                </c:pt>
                <c:pt idx="1477">
                  <c:v>313.23</c:v>
                </c:pt>
                <c:pt idx="1478">
                  <c:v>325</c:v>
                </c:pt>
                <c:pt idx="1479">
                  <c:v>362.68</c:v>
                </c:pt>
                <c:pt idx="1480">
                  <c:v>400</c:v>
                </c:pt>
                <c:pt idx="1481">
                  <c:v>402.9</c:v>
                </c:pt>
                <c:pt idx="1482">
                  <c:v>385.5</c:v>
                </c:pt>
                <c:pt idx="1483">
                  <c:v>367.96</c:v>
                </c:pt>
                <c:pt idx="1484">
                  <c:v>337.62</c:v>
                </c:pt>
                <c:pt idx="1485">
                  <c:v>320</c:v>
                </c:pt>
                <c:pt idx="1486">
                  <c:v>320</c:v>
                </c:pt>
                <c:pt idx="1487">
                  <c:v>315</c:v>
                </c:pt>
                <c:pt idx="1488">
                  <c:v>279</c:v>
                </c:pt>
                <c:pt idx="1489">
                  <c:v>279.02999999999997</c:v>
                </c:pt>
                <c:pt idx="1490">
                  <c:v>277</c:v>
                </c:pt>
                <c:pt idx="1491">
                  <c:v>270</c:v>
                </c:pt>
                <c:pt idx="1492">
                  <c:v>251.91</c:v>
                </c:pt>
                <c:pt idx="1493">
                  <c:v>263</c:v>
                </c:pt>
                <c:pt idx="1494">
                  <c:v>271</c:v>
                </c:pt>
                <c:pt idx="1495">
                  <c:v>260</c:v>
                </c:pt>
                <c:pt idx="1496">
                  <c:v>235.66</c:v>
                </c:pt>
                <c:pt idx="1497">
                  <c:v>236.09</c:v>
                </c:pt>
                <c:pt idx="1498">
                  <c:v>218</c:v>
                </c:pt>
                <c:pt idx="1499">
                  <c:v>210</c:v>
                </c:pt>
                <c:pt idx="1500">
                  <c:v>208.22</c:v>
                </c:pt>
                <c:pt idx="1501">
                  <c:v>220.57</c:v>
                </c:pt>
                <c:pt idx="1502">
                  <c:v>235.66</c:v>
                </c:pt>
                <c:pt idx="1503">
                  <c:v>286.99</c:v>
                </c:pt>
                <c:pt idx="1504">
                  <c:v>312.97000000000003</c:v>
                </c:pt>
                <c:pt idx="1505">
                  <c:v>330</c:v>
                </c:pt>
                <c:pt idx="1506">
                  <c:v>350.31</c:v>
                </c:pt>
                <c:pt idx="1507">
                  <c:v>338.45</c:v>
                </c:pt>
                <c:pt idx="1508">
                  <c:v>318.45999999999998</c:v>
                </c:pt>
                <c:pt idx="1509">
                  <c:v>309.67</c:v>
                </c:pt>
                <c:pt idx="1510">
                  <c:v>306.3</c:v>
                </c:pt>
                <c:pt idx="1511">
                  <c:v>297</c:v>
                </c:pt>
                <c:pt idx="1512">
                  <c:v>283.8</c:v>
                </c:pt>
                <c:pt idx="1513">
                  <c:v>284.14</c:v>
                </c:pt>
                <c:pt idx="1514">
                  <c:v>283.8</c:v>
                </c:pt>
                <c:pt idx="1515">
                  <c:v>283.8</c:v>
                </c:pt>
                <c:pt idx="1516">
                  <c:v>297.5</c:v>
                </c:pt>
                <c:pt idx="1517">
                  <c:v>309.95</c:v>
                </c:pt>
                <c:pt idx="1518">
                  <c:v>377.37</c:v>
                </c:pt>
                <c:pt idx="1519">
                  <c:v>420</c:v>
                </c:pt>
                <c:pt idx="1520">
                  <c:v>426</c:v>
                </c:pt>
                <c:pt idx="1521">
                  <c:v>368.5</c:v>
                </c:pt>
                <c:pt idx="1522">
                  <c:v>316.82</c:v>
                </c:pt>
                <c:pt idx="1523">
                  <c:v>311.11</c:v>
                </c:pt>
                <c:pt idx="1524">
                  <c:v>308.27</c:v>
                </c:pt>
                <c:pt idx="1525">
                  <c:v>317.45</c:v>
                </c:pt>
                <c:pt idx="1526">
                  <c:v>349.78</c:v>
                </c:pt>
                <c:pt idx="1527">
                  <c:v>404.85</c:v>
                </c:pt>
                <c:pt idx="1528">
                  <c:v>420</c:v>
                </c:pt>
                <c:pt idx="1529">
                  <c:v>460</c:v>
                </c:pt>
                <c:pt idx="1530">
                  <c:v>466.29</c:v>
                </c:pt>
                <c:pt idx="1531">
                  <c:v>458</c:v>
                </c:pt>
                <c:pt idx="1532">
                  <c:v>418.9</c:v>
                </c:pt>
                <c:pt idx="1533">
                  <c:v>360</c:v>
                </c:pt>
                <c:pt idx="1534">
                  <c:v>334.75</c:v>
                </c:pt>
                <c:pt idx="1535">
                  <c:v>313.43</c:v>
                </c:pt>
                <c:pt idx="1536">
                  <c:v>300</c:v>
                </c:pt>
                <c:pt idx="1537">
                  <c:v>298.85000000000002</c:v>
                </c:pt>
                <c:pt idx="1538">
                  <c:v>298.85000000000002</c:v>
                </c:pt>
                <c:pt idx="1539">
                  <c:v>300</c:v>
                </c:pt>
                <c:pt idx="1540">
                  <c:v>300</c:v>
                </c:pt>
                <c:pt idx="1541">
                  <c:v>311.22000000000003</c:v>
                </c:pt>
                <c:pt idx="1542">
                  <c:v>373.19</c:v>
                </c:pt>
                <c:pt idx="1543">
                  <c:v>386.23</c:v>
                </c:pt>
                <c:pt idx="1544">
                  <c:v>404.17</c:v>
                </c:pt>
                <c:pt idx="1545">
                  <c:v>381</c:v>
                </c:pt>
                <c:pt idx="1546">
                  <c:v>349</c:v>
                </c:pt>
                <c:pt idx="1547">
                  <c:v>337.84</c:v>
                </c:pt>
                <c:pt idx="1548">
                  <c:v>340</c:v>
                </c:pt>
                <c:pt idx="1549">
                  <c:v>339.89</c:v>
                </c:pt>
                <c:pt idx="1550">
                  <c:v>340.12</c:v>
                </c:pt>
                <c:pt idx="1551">
                  <c:v>376.4</c:v>
                </c:pt>
                <c:pt idx="1552">
                  <c:v>382.87</c:v>
                </c:pt>
                <c:pt idx="1553">
                  <c:v>445</c:v>
                </c:pt>
                <c:pt idx="1554">
                  <c:v>470.76</c:v>
                </c:pt>
                <c:pt idx="1555">
                  <c:v>474</c:v>
                </c:pt>
                <c:pt idx="1556">
                  <c:v>420.99</c:v>
                </c:pt>
                <c:pt idx="1557">
                  <c:v>369.99</c:v>
                </c:pt>
                <c:pt idx="1558">
                  <c:v>348.16</c:v>
                </c:pt>
                <c:pt idx="1559">
                  <c:v>319</c:v>
                </c:pt>
                <c:pt idx="1560">
                  <c:v>322.23</c:v>
                </c:pt>
                <c:pt idx="1561">
                  <c:v>318.16000000000003</c:v>
                </c:pt>
                <c:pt idx="1562">
                  <c:v>316.73</c:v>
                </c:pt>
                <c:pt idx="1563">
                  <c:v>316.73</c:v>
                </c:pt>
                <c:pt idx="1564">
                  <c:v>317</c:v>
                </c:pt>
                <c:pt idx="1565">
                  <c:v>325.87</c:v>
                </c:pt>
                <c:pt idx="1566">
                  <c:v>386.97</c:v>
                </c:pt>
                <c:pt idx="1567">
                  <c:v>428</c:v>
                </c:pt>
                <c:pt idx="1568">
                  <c:v>455.6</c:v>
                </c:pt>
                <c:pt idx="1569">
                  <c:v>400</c:v>
                </c:pt>
                <c:pt idx="1570">
                  <c:v>358.95</c:v>
                </c:pt>
                <c:pt idx="1571">
                  <c:v>339</c:v>
                </c:pt>
                <c:pt idx="1572">
                  <c:v>330.43</c:v>
                </c:pt>
                <c:pt idx="1573">
                  <c:v>330.43</c:v>
                </c:pt>
                <c:pt idx="1574">
                  <c:v>337.64</c:v>
                </c:pt>
                <c:pt idx="1575">
                  <c:v>365.59</c:v>
                </c:pt>
                <c:pt idx="1576">
                  <c:v>399.27</c:v>
                </c:pt>
                <c:pt idx="1577">
                  <c:v>452.8</c:v>
                </c:pt>
                <c:pt idx="1578">
                  <c:v>482.61</c:v>
                </c:pt>
                <c:pt idx="1579">
                  <c:v>471.4</c:v>
                </c:pt>
                <c:pt idx="1580">
                  <c:v>410</c:v>
                </c:pt>
                <c:pt idx="1581">
                  <c:v>368</c:v>
                </c:pt>
                <c:pt idx="1582">
                  <c:v>345</c:v>
                </c:pt>
                <c:pt idx="1583">
                  <c:v>325</c:v>
                </c:pt>
                <c:pt idx="1584">
                  <c:v>323.26</c:v>
                </c:pt>
                <c:pt idx="1585">
                  <c:v>321.57</c:v>
                </c:pt>
                <c:pt idx="1586">
                  <c:v>321.57</c:v>
                </c:pt>
                <c:pt idx="1587">
                  <c:v>321.57</c:v>
                </c:pt>
                <c:pt idx="1588">
                  <c:v>320.26</c:v>
                </c:pt>
                <c:pt idx="1589">
                  <c:v>327.07</c:v>
                </c:pt>
                <c:pt idx="1590">
                  <c:v>385.3</c:v>
                </c:pt>
                <c:pt idx="1591">
                  <c:v>429.39</c:v>
                </c:pt>
                <c:pt idx="1592">
                  <c:v>418.31</c:v>
                </c:pt>
                <c:pt idx="1593">
                  <c:v>363</c:v>
                </c:pt>
                <c:pt idx="1594">
                  <c:v>323.02999999999997</c:v>
                </c:pt>
                <c:pt idx="1595">
                  <c:v>306.79000000000002</c:v>
                </c:pt>
                <c:pt idx="1596">
                  <c:v>306.37</c:v>
                </c:pt>
                <c:pt idx="1597">
                  <c:v>321.57</c:v>
                </c:pt>
                <c:pt idx="1598">
                  <c:v>331</c:v>
                </c:pt>
                <c:pt idx="1599">
                  <c:v>345</c:v>
                </c:pt>
                <c:pt idx="1600">
                  <c:v>405.25</c:v>
                </c:pt>
                <c:pt idx="1601">
                  <c:v>476.4</c:v>
                </c:pt>
                <c:pt idx="1602">
                  <c:v>505.82</c:v>
                </c:pt>
                <c:pt idx="1603">
                  <c:v>494</c:v>
                </c:pt>
                <c:pt idx="1604">
                  <c:v>435</c:v>
                </c:pt>
                <c:pt idx="1605">
                  <c:v>391</c:v>
                </c:pt>
                <c:pt idx="1606">
                  <c:v>345</c:v>
                </c:pt>
                <c:pt idx="1607">
                  <c:v>332.57</c:v>
                </c:pt>
                <c:pt idx="1608">
                  <c:v>322.11</c:v>
                </c:pt>
                <c:pt idx="1609">
                  <c:v>319.94</c:v>
                </c:pt>
                <c:pt idx="1610">
                  <c:v>318</c:v>
                </c:pt>
                <c:pt idx="1611">
                  <c:v>314.99</c:v>
                </c:pt>
                <c:pt idx="1612">
                  <c:v>318</c:v>
                </c:pt>
                <c:pt idx="1613">
                  <c:v>333.82</c:v>
                </c:pt>
                <c:pt idx="1614">
                  <c:v>437.21</c:v>
                </c:pt>
                <c:pt idx="1615">
                  <c:v>421</c:v>
                </c:pt>
                <c:pt idx="1616">
                  <c:v>386.35</c:v>
                </c:pt>
                <c:pt idx="1617">
                  <c:v>320</c:v>
                </c:pt>
                <c:pt idx="1618">
                  <c:v>283</c:v>
                </c:pt>
                <c:pt idx="1619">
                  <c:v>279.99</c:v>
                </c:pt>
                <c:pt idx="1620">
                  <c:v>285.72000000000003</c:v>
                </c:pt>
                <c:pt idx="1621">
                  <c:v>300</c:v>
                </c:pt>
                <c:pt idx="1622">
                  <c:v>314.89</c:v>
                </c:pt>
                <c:pt idx="1623">
                  <c:v>360</c:v>
                </c:pt>
                <c:pt idx="1624">
                  <c:v>465</c:v>
                </c:pt>
                <c:pt idx="1625">
                  <c:v>480</c:v>
                </c:pt>
                <c:pt idx="1626">
                  <c:v>479.56</c:v>
                </c:pt>
                <c:pt idx="1627">
                  <c:v>462.65</c:v>
                </c:pt>
                <c:pt idx="1628">
                  <c:v>427</c:v>
                </c:pt>
                <c:pt idx="1629">
                  <c:v>360.46</c:v>
                </c:pt>
                <c:pt idx="1630">
                  <c:v>340.54</c:v>
                </c:pt>
                <c:pt idx="1631">
                  <c:v>323.11</c:v>
                </c:pt>
                <c:pt idx="1632">
                  <c:v>320.66000000000003</c:v>
                </c:pt>
                <c:pt idx="1633">
                  <c:v>315</c:v>
                </c:pt>
                <c:pt idx="1634">
                  <c:v>314.58999999999997</c:v>
                </c:pt>
                <c:pt idx="1635">
                  <c:v>315</c:v>
                </c:pt>
                <c:pt idx="1636">
                  <c:v>311.17</c:v>
                </c:pt>
                <c:pt idx="1637">
                  <c:v>315</c:v>
                </c:pt>
                <c:pt idx="1638">
                  <c:v>314.89</c:v>
                </c:pt>
                <c:pt idx="1639">
                  <c:v>334.91</c:v>
                </c:pt>
                <c:pt idx="1640">
                  <c:v>325.41000000000003</c:v>
                </c:pt>
                <c:pt idx="1641">
                  <c:v>286.45999999999998</c:v>
                </c:pt>
                <c:pt idx="1642">
                  <c:v>235.71</c:v>
                </c:pt>
                <c:pt idx="1643">
                  <c:v>200</c:v>
                </c:pt>
                <c:pt idx="1644">
                  <c:v>200</c:v>
                </c:pt>
                <c:pt idx="1645">
                  <c:v>200</c:v>
                </c:pt>
                <c:pt idx="1646">
                  <c:v>240</c:v>
                </c:pt>
                <c:pt idx="1647">
                  <c:v>296.69</c:v>
                </c:pt>
                <c:pt idx="1648">
                  <c:v>336.9</c:v>
                </c:pt>
                <c:pt idx="1649">
                  <c:v>334.9</c:v>
                </c:pt>
                <c:pt idx="1650">
                  <c:v>345.5</c:v>
                </c:pt>
                <c:pt idx="1651">
                  <c:v>337.42</c:v>
                </c:pt>
                <c:pt idx="1652">
                  <c:v>325.41000000000003</c:v>
                </c:pt>
                <c:pt idx="1653">
                  <c:v>320.66000000000003</c:v>
                </c:pt>
                <c:pt idx="1654">
                  <c:v>311.16000000000003</c:v>
                </c:pt>
                <c:pt idx="1655">
                  <c:v>276.39</c:v>
                </c:pt>
                <c:pt idx="1656">
                  <c:v>213</c:v>
                </c:pt>
                <c:pt idx="1657">
                  <c:v>199</c:v>
                </c:pt>
                <c:pt idx="1658">
                  <c:v>196</c:v>
                </c:pt>
                <c:pt idx="1659">
                  <c:v>186</c:v>
                </c:pt>
                <c:pt idx="1660">
                  <c:v>180</c:v>
                </c:pt>
                <c:pt idx="1661">
                  <c:v>177</c:v>
                </c:pt>
                <c:pt idx="1662">
                  <c:v>170</c:v>
                </c:pt>
                <c:pt idx="1663">
                  <c:v>170</c:v>
                </c:pt>
                <c:pt idx="1664">
                  <c:v>144.9</c:v>
                </c:pt>
                <c:pt idx="1665">
                  <c:v>102</c:v>
                </c:pt>
                <c:pt idx="1666">
                  <c:v>50</c:v>
                </c:pt>
                <c:pt idx="1667">
                  <c:v>40.200000000000003</c:v>
                </c:pt>
                <c:pt idx="1668">
                  <c:v>23</c:v>
                </c:pt>
                <c:pt idx="1669">
                  <c:v>26</c:v>
                </c:pt>
                <c:pt idx="1670">
                  <c:v>51</c:v>
                </c:pt>
                <c:pt idx="1671">
                  <c:v>84.01</c:v>
                </c:pt>
                <c:pt idx="1672">
                  <c:v>181.8</c:v>
                </c:pt>
                <c:pt idx="1673">
                  <c:v>250</c:v>
                </c:pt>
                <c:pt idx="1674">
                  <c:v>282</c:v>
                </c:pt>
                <c:pt idx="1675">
                  <c:v>282</c:v>
                </c:pt>
                <c:pt idx="1676">
                  <c:v>262.88</c:v>
                </c:pt>
                <c:pt idx="1677">
                  <c:v>240</c:v>
                </c:pt>
                <c:pt idx="1678">
                  <c:v>223.61</c:v>
                </c:pt>
                <c:pt idx="1679">
                  <c:v>200</c:v>
                </c:pt>
                <c:pt idx="1680">
                  <c:v>75</c:v>
                </c:pt>
                <c:pt idx="1681">
                  <c:v>70</c:v>
                </c:pt>
                <c:pt idx="1682">
                  <c:v>70</c:v>
                </c:pt>
                <c:pt idx="1683">
                  <c:v>70</c:v>
                </c:pt>
                <c:pt idx="1684">
                  <c:v>75</c:v>
                </c:pt>
                <c:pt idx="1685">
                  <c:v>197.66</c:v>
                </c:pt>
                <c:pt idx="1686">
                  <c:v>280.01</c:v>
                </c:pt>
                <c:pt idx="1687">
                  <c:v>310</c:v>
                </c:pt>
                <c:pt idx="1688">
                  <c:v>314.17</c:v>
                </c:pt>
                <c:pt idx="1689">
                  <c:v>299.75</c:v>
                </c:pt>
                <c:pt idx="1690">
                  <c:v>280</c:v>
                </c:pt>
                <c:pt idx="1691">
                  <c:v>287.81</c:v>
                </c:pt>
                <c:pt idx="1692">
                  <c:v>309.39</c:v>
                </c:pt>
                <c:pt idx="1693">
                  <c:v>310.19</c:v>
                </c:pt>
                <c:pt idx="1694">
                  <c:v>314.17</c:v>
                </c:pt>
                <c:pt idx="1695">
                  <c:v>319.72000000000003</c:v>
                </c:pt>
                <c:pt idx="1696">
                  <c:v>347</c:v>
                </c:pt>
                <c:pt idx="1697">
                  <c:v>390</c:v>
                </c:pt>
                <c:pt idx="1698">
                  <c:v>409.28</c:v>
                </c:pt>
                <c:pt idx="1699">
                  <c:v>403.03</c:v>
                </c:pt>
                <c:pt idx="1700">
                  <c:v>370</c:v>
                </c:pt>
                <c:pt idx="1701">
                  <c:v>314.17</c:v>
                </c:pt>
                <c:pt idx="1702">
                  <c:v>314.17</c:v>
                </c:pt>
                <c:pt idx="1703">
                  <c:v>299.63</c:v>
                </c:pt>
                <c:pt idx="1704">
                  <c:v>311.56</c:v>
                </c:pt>
                <c:pt idx="1705">
                  <c:v>310.86</c:v>
                </c:pt>
                <c:pt idx="1706">
                  <c:v>310.86</c:v>
                </c:pt>
                <c:pt idx="1707">
                  <c:v>310.86</c:v>
                </c:pt>
                <c:pt idx="1708">
                  <c:v>309.26</c:v>
                </c:pt>
                <c:pt idx="1709">
                  <c:v>312.83</c:v>
                </c:pt>
                <c:pt idx="1710">
                  <c:v>378</c:v>
                </c:pt>
                <c:pt idx="1711">
                  <c:v>430</c:v>
                </c:pt>
                <c:pt idx="1712">
                  <c:v>448.5</c:v>
                </c:pt>
                <c:pt idx="1713">
                  <c:v>410</c:v>
                </c:pt>
                <c:pt idx="1714">
                  <c:v>380</c:v>
                </c:pt>
                <c:pt idx="1715">
                  <c:v>374.95</c:v>
                </c:pt>
                <c:pt idx="1716">
                  <c:v>372.51</c:v>
                </c:pt>
                <c:pt idx="1717">
                  <c:v>377</c:v>
                </c:pt>
                <c:pt idx="1718">
                  <c:v>379.89</c:v>
                </c:pt>
                <c:pt idx="1719">
                  <c:v>404.88</c:v>
                </c:pt>
                <c:pt idx="1720">
                  <c:v>432.04</c:v>
                </c:pt>
                <c:pt idx="1721">
                  <c:v>480</c:v>
                </c:pt>
                <c:pt idx="1722">
                  <c:v>516.67999999999995</c:v>
                </c:pt>
                <c:pt idx="1723">
                  <c:v>508.1</c:v>
                </c:pt>
                <c:pt idx="1724">
                  <c:v>447</c:v>
                </c:pt>
                <c:pt idx="1725">
                  <c:v>395.08</c:v>
                </c:pt>
                <c:pt idx="1726">
                  <c:v>358.6</c:v>
                </c:pt>
                <c:pt idx="1727">
                  <c:v>323.87</c:v>
                </c:pt>
                <c:pt idx="1728">
                  <c:v>310</c:v>
                </c:pt>
                <c:pt idx="1729">
                  <c:v>308.43</c:v>
                </c:pt>
                <c:pt idx="1730">
                  <c:v>307.74</c:v>
                </c:pt>
                <c:pt idx="1731">
                  <c:v>308</c:v>
                </c:pt>
                <c:pt idx="1732">
                  <c:v>307.19</c:v>
                </c:pt>
                <c:pt idx="1733">
                  <c:v>319.48</c:v>
                </c:pt>
                <c:pt idx="1734">
                  <c:v>389.89</c:v>
                </c:pt>
                <c:pt idx="1735">
                  <c:v>420</c:v>
                </c:pt>
                <c:pt idx="1736">
                  <c:v>430.35</c:v>
                </c:pt>
                <c:pt idx="1737">
                  <c:v>398</c:v>
                </c:pt>
                <c:pt idx="1738">
                  <c:v>359</c:v>
                </c:pt>
                <c:pt idx="1739">
                  <c:v>349.89</c:v>
                </c:pt>
                <c:pt idx="1740">
                  <c:v>345.99</c:v>
                </c:pt>
                <c:pt idx="1741">
                  <c:v>347.02</c:v>
                </c:pt>
                <c:pt idx="1742">
                  <c:v>352.81</c:v>
                </c:pt>
                <c:pt idx="1743">
                  <c:v>385</c:v>
                </c:pt>
                <c:pt idx="1744">
                  <c:v>426</c:v>
                </c:pt>
                <c:pt idx="1745">
                  <c:v>478.37</c:v>
                </c:pt>
                <c:pt idx="1746">
                  <c:v>490</c:v>
                </c:pt>
                <c:pt idx="1747">
                  <c:v>484.1</c:v>
                </c:pt>
                <c:pt idx="1748">
                  <c:v>420</c:v>
                </c:pt>
                <c:pt idx="1749">
                  <c:v>369.11</c:v>
                </c:pt>
                <c:pt idx="1750">
                  <c:v>330</c:v>
                </c:pt>
                <c:pt idx="1751">
                  <c:v>305</c:v>
                </c:pt>
                <c:pt idx="1752">
                  <c:v>307.2</c:v>
                </c:pt>
                <c:pt idx="1753">
                  <c:v>309</c:v>
                </c:pt>
                <c:pt idx="1754">
                  <c:v>308.64</c:v>
                </c:pt>
                <c:pt idx="1755">
                  <c:v>308.64</c:v>
                </c:pt>
                <c:pt idx="1756">
                  <c:v>307.2</c:v>
                </c:pt>
                <c:pt idx="1757">
                  <c:v>311.3</c:v>
                </c:pt>
                <c:pt idx="1758">
                  <c:v>380</c:v>
                </c:pt>
                <c:pt idx="1759">
                  <c:v>407.62</c:v>
                </c:pt>
                <c:pt idx="1760">
                  <c:v>394.51</c:v>
                </c:pt>
                <c:pt idx="1761">
                  <c:v>356.65</c:v>
                </c:pt>
                <c:pt idx="1762">
                  <c:v>332.58</c:v>
                </c:pt>
                <c:pt idx="1763">
                  <c:v>325</c:v>
                </c:pt>
                <c:pt idx="1764">
                  <c:v>325</c:v>
                </c:pt>
                <c:pt idx="1765">
                  <c:v>320</c:v>
                </c:pt>
                <c:pt idx="1766">
                  <c:v>327.52999999999997</c:v>
                </c:pt>
                <c:pt idx="1767">
                  <c:v>379.75</c:v>
                </c:pt>
                <c:pt idx="1768">
                  <c:v>422</c:v>
                </c:pt>
                <c:pt idx="1769">
                  <c:v>445.73</c:v>
                </c:pt>
                <c:pt idx="1770">
                  <c:v>459</c:v>
                </c:pt>
                <c:pt idx="1771">
                  <c:v>445</c:v>
                </c:pt>
                <c:pt idx="1772">
                  <c:v>396.05</c:v>
                </c:pt>
                <c:pt idx="1773">
                  <c:v>329.92</c:v>
                </c:pt>
                <c:pt idx="1774">
                  <c:v>308.83</c:v>
                </c:pt>
                <c:pt idx="1775">
                  <c:v>307.2</c:v>
                </c:pt>
                <c:pt idx="1776">
                  <c:v>280</c:v>
                </c:pt>
                <c:pt idx="1777">
                  <c:v>270</c:v>
                </c:pt>
                <c:pt idx="1778">
                  <c:v>255</c:v>
                </c:pt>
                <c:pt idx="1779">
                  <c:v>252.35</c:v>
                </c:pt>
                <c:pt idx="1780">
                  <c:v>252.35</c:v>
                </c:pt>
                <c:pt idx="1781">
                  <c:v>280</c:v>
                </c:pt>
                <c:pt idx="1782">
                  <c:v>317</c:v>
                </c:pt>
                <c:pt idx="1783">
                  <c:v>312.95999999999998</c:v>
                </c:pt>
                <c:pt idx="1784">
                  <c:v>298.64</c:v>
                </c:pt>
                <c:pt idx="1785">
                  <c:v>270.89999999999998</c:v>
                </c:pt>
                <c:pt idx="1786">
                  <c:v>246.35</c:v>
                </c:pt>
                <c:pt idx="1787">
                  <c:v>227</c:v>
                </c:pt>
                <c:pt idx="1788">
                  <c:v>241</c:v>
                </c:pt>
                <c:pt idx="1789">
                  <c:v>249.99</c:v>
                </c:pt>
                <c:pt idx="1790">
                  <c:v>252.35</c:v>
                </c:pt>
                <c:pt idx="1791">
                  <c:v>298.48</c:v>
                </c:pt>
                <c:pt idx="1792">
                  <c:v>343.67</c:v>
                </c:pt>
                <c:pt idx="1793">
                  <c:v>390</c:v>
                </c:pt>
                <c:pt idx="1794">
                  <c:v>402.1</c:v>
                </c:pt>
                <c:pt idx="1795">
                  <c:v>380.9</c:v>
                </c:pt>
                <c:pt idx="1796">
                  <c:v>330.43</c:v>
                </c:pt>
                <c:pt idx="1797">
                  <c:v>283.7</c:v>
                </c:pt>
                <c:pt idx="1798">
                  <c:v>285</c:v>
                </c:pt>
                <c:pt idx="1799">
                  <c:v>263.68</c:v>
                </c:pt>
                <c:pt idx="1800">
                  <c:v>279.10000000000002</c:v>
                </c:pt>
                <c:pt idx="1801">
                  <c:v>280</c:v>
                </c:pt>
                <c:pt idx="1802">
                  <c:v>280</c:v>
                </c:pt>
                <c:pt idx="1803">
                  <c:v>275.02999999999997</c:v>
                </c:pt>
                <c:pt idx="1804">
                  <c:v>282.39999999999998</c:v>
                </c:pt>
                <c:pt idx="1805">
                  <c:v>285</c:v>
                </c:pt>
                <c:pt idx="1806">
                  <c:v>290.43</c:v>
                </c:pt>
                <c:pt idx="1807">
                  <c:v>308.86</c:v>
                </c:pt>
                <c:pt idx="1808">
                  <c:v>313.56</c:v>
                </c:pt>
                <c:pt idx="1809">
                  <c:v>313.56</c:v>
                </c:pt>
                <c:pt idx="1810">
                  <c:v>297</c:v>
                </c:pt>
                <c:pt idx="1811">
                  <c:v>275.20999999999998</c:v>
                </c:pt>
                <c:pt idx="1812">
                  <c:v>265.77999999999997</c:v>
                </c:pt>
                <c:pt idx="1813">
                  <c:v>270</c:v>
                </c:pt>
                <c:pt idx="1814">
                  <c:v>275</c:v>
                </c:pt>
                <c:pt idx="1815">
                  <c:v>297</c:v>
                </c:pt>
                <c:pt idx="1816">
                  <c:v>312.27</c:v>
                </c:pt>
                <c:pt idx="1817">
                  <c:v>318.68</c:v>
                </c:pt>
                <c:pt idx="1818">
                  <c:v>327.87</c:v>
                </c:pt>
                <c:pt idx="1819">
                  <c:v>320.49</c:v>
                </c:pt>
                <c:pt idx="1820">
                  <c:v>310.01</c:v>
                </c:pt>
                <c:pt idx="1821">
                  <c:v>296</c:v>
                </c:pt>
                <c:pt idx="1822">
                  <c:v>294.58999999999997</c:v>
                </c:pt>
                <c:pt idx="1823">
                  <c:v>265.77999999999997</c:v>
                </c:pt>
                <c:pt idx="1824">
                  <c:v>263</c:v>
                </c:pt>
                <c:pt idx="1825">
                  <c:v>243.92</c:v>
                </c:pt>
                <c:pt idx="1826">
                  <c:v>229.56</c:v>
                </c:pt>
                <c:pt idx="1827">
                  <c:v>216</c:v>
                </c:pt>
                <c:pt idx="1828">
                  <c:v>215.5</c:v>
                </c:pt>
                <c:pt idx="1829">
                  <c:v>224</c:v>
                </c:pt>
                <c:pt idx="1830">
                  <c:v>235.1</c:v>
                </c:pt>
                <c:pt idx="1831">
                  <c:v>237</c:v>
                </c:pt>
                <c:pt idx="1832">
                  <c:v>208</c:v>
                </c:pt>
                <c:pt idx="1833">
                  <c:v>195</c:v>
                </c:pt>
                <c:pt idx="1834">
                  <c:v>180.9</c:v>
                </c:pt>
                <c:pt idx="1835">
                  <c:v>176.8</c:v>
                </c:pt>
                <c:pt idx="1836">
                  <c:v>176.8</c:v>
                </c:pt>
                <c:pt idx="1837">
                  <c:v>190.8</c:v>
                </c:pt>
                <c:pt idx="1838">
                  <c:v>202.08</c:v>
                </c:pt>
                <c:pt idx="1839">
                  <c:v>241</c:v>
                </c:pt>
                <c:pt idx="1840">
                  <c:v>314.76</c:v>
                </c:pt>
                <c:pt idx="1841">
                  <c:v>326.02</c:v>
                </c:pt>
                <c:pt idx="1842">
                  <c:v>357.46</c:v>
                </c:pt>
                <c:pt idx="1843">
                  <c:v>353</c:v>
                </c:pt>
                <c:pt idx="1844">
                  <c:v>330</c:v>
                </c:pt>
                <c:pt idx="1845">
                  <c:v>323.24</c:v>
                </c:pt>
                <c:pt idx="1846">
                  <c:v>312.83999999999997</c:v>
                </c:pt>
                <c:pt idx="1847">
                  <c:v>295.10000000000002</c:v>
                </c:pt>
                <c:pt idx="1848">
                  <c:v>317.24</c:v>
                </c:pt>
                <c:pt idx="1849">
                  <c:v>317</c:v>
                </c:pt>
                <c:pt idx="1850">
                  <c:v>317.24</c:v>
                </c:pt>
                <c:pt idx="1851">
                  <c:v>317.24</c:v>
                </c:pt>
                <c:pt idx="1852">
                  <c:v>321.24</c:v>
                </c:pt>
                <c:pt idx="1853">
                  <c:v>325.52999999999997</c:v>
                </c:pt>
                <c:pt idx="1854">
                  <c:v>394.46</c:v>
                </c:pt>
                <c:pt idx="1855">
                  <c:v>407.5</c:v>
                </c:pt>
                <c:pt idx="1856">
                  <c:v>405.3</c:v>
                </c:pt>
                <c:pt idx="1857">
                  <c:v>390</c:v>
                </c:pt>
                <c:pt idx="1858">
                  <c:v>358.64</c:v>
                </c:pt>
                <c:pt idx="1859">
                  <c:v>354.1</c:v>
                </c:pt>
                <c:pt idx="1860">
                  <c:v>349.89</c:v>
                </c:pt>
                <c:pt idx="1861">
                  <c:v>349.89</c:v>
                </c:pt>
                <c:pt idx="1862">
                  <c:v>355</c:v>
                </c:pt>
                <c:pt idx="1863">
                  <c:v>384.22</c:v>
                </c:pt>
                <c:pt idx="1864">
                  <c:v>430</c:v>
                </c:pt>
                <c:pt idx="1865">
                  <c:v>479</c:v>
                </c:pt>
                <c:pt idx="1866">
                  <c:v>530.79</c:v>
                </c:pt>
                <c:pt idx="1867">
                  <c:v>536.9</c:v>
                </c:pt>
                <c:pt idx="1868">
                  <c:v>479</c:v>
                </c:pt>
                <c:pt idx="1869">
                  <c:v>407.86</c:v>
                </c:pt>
                <c:pt idx="1870">
                  <c:v>368.6</c:v>
                </c:pt>
                <c:pt idx="1871">
                  <c:v>325</c:v>
                </c:pt>
                <c:pt idx="1872">
                  <c:v>336.25</c:v>
                </c:pt>
                <c:pt idx="1873">
                  <c:v>332.86</c:v>
                </c:pt>
                <c:pt idx="1874">
                  <c:v>332.25</c:v>
                </c:pt>
                <c:pt idx="1875">
                  <c:v>333.1</c:v>
                </c:pt>
                <c:pt idx="1876">
                  <c:v>333.1</c:v>
                </c:pt>
                <c:pt idx="1877">
                  <c:v>344</c:v>
                </c:pt>
                <c:pt idx="1878">
                  <c:v>447</c:v>
                </c:pt>
                <c:pt idx="1879">
                  <c:v>490.33</c:v>
                </c:pt>
                <c:pt idx="1880">
                  <c:v>458.55</c:v>
                </c:pt>
                <c:pt idx="1881">
                  <c:v>410</c:v>
                </c:pt>
                <c:pt idx="1882">
                  <c:v>384.43</c:v>
                </c:pt>
                <c:pt idx="1883">
                  <c:v>359.92</c:v>
                </c:pt>
                <c:pt idx="1884">
                  <c:v>341.43</c:v>
                </c:pt>
                <c:pt idx="1885">
                  <c:v>346.25</c:v>
                </c:pt>
                <c:pt idx="1886">
                  <c:v>344.18</c:v>
                </c:pt>
                <c:pt idx="1887">
                  <c:v>403.63</c:v>
                </c:pt>
                <c:pt idx="1888">
                  <c:v>479</c:v>
                </c:pt>
                <c:pt idx="1889">
                  <c:v>521.54999999999995</c:v>
                </c:pt>
                <c:pt idx="1890">
                  <c:v>590</c:v>
                </c:pt>
                <c:pt idx="1891">
                  <c:v>580</c:v>
                </c:pt>
                <c:pt idx="1892">
                  <c:v>511.34</c:v>
                </c:pt>
                <c:pt idx="1893">
                  <c:v>449</c:v>
                </c:pt>
                <c:pt idx="1894">
                  <c:v>407</c:v>
                </c:pt>
                <c:pt idx="1895">
                  <c:v>355.1</c:v>
                </c:pt>
                <c:pt idx="1896">
                  <c:v>340</c:v>
                </c:pt>
                <c:pt idx="1897">
                  <c:v>333.23</c:v>
                </c:pt>
                <c:pt idx="1898">
                  <c:v>333.23</c:v>
                </c:pt>
                <c:pt idx="1899">
                  <c:v>333.23</c:v>
                </c:pt>
                <c:pt idx="1900">
                  <c:v>337.39</c:v>
                </c:pt>
                <c:pt idx="1901">
                  <c:v>360</c:v>
                </c:pt>
                <c:pt idx="1902">
                  <c:v>450</c:v>
                </c:pt>
                <c:pt idx="1903">
                  <c:v>493.93</c:v>
                </c:pt>
                <c:pt idx="1904">
                  <c:v>459.99</c:v>
                </c:pt>
                <c:pt idx="1905">
                  <c:v>408.53</c:v>
                </c:pt>
                <c:pt idx="1906">
                  <c:v>348.93</c:v>
                </c:pt>
                <c:pt idx="1907">
                  <c:v>327.64</c:v>
                </c:pt>
                <c:pt idx="1908">
                  <c:v>330</c:v>
                </c:pt>
                <c:pt idx="1909">
                  <c:v>333.23</c:v>
                </c:pt>
                <c:pt idx="1910">
                  <c:v>348</c:v>
                </c:pt>
                <c:pt idx="1911">
                  <c:v>410</c:v>
                </c:pt>
                <c:pt idx="1912">
                  <c:v>475.41</c:v>
                </c:pt>
                <c:pt idx="1913">
                  <c:v>540</c:v>
                </c:pt>
                <c:pt idx="1914">
                  <c:v>607</c:v>
                </c:pt>
                <c:pt idx="1915">
                  <c:v>593.23</c:v>
                </c:pt>
                <c:pt idx="1916">
                  <c:v>525.39</c:v>
                </c:pt>
                <c:pt idx="1917">
                  <c:v>440</c:v>
                </c:pt>
                <c:pt idx="1918">
                  <c:v>390</c:v>
                </c:pt>
                <c:pt idx="1919">
                  <c:v>350</c:v>
                </c:pt>
                <c:pt idx="1920">
                  <c:v>327.63</c:v>
                </c:pt>
                <c:pt idx="1921">
                  <c:v>323.57</c:v>
                </c:pt>
                <c:pt idx="1922">
                  <c:v>321.77999999999997</c:v>
                </c:pt>
                <c:pt idx="1923">
                  <c:v>321.77999999999997</c:v>
                </c:pt>
                <c:pt idx="1924">
                  <c:v>322.88</c:v>
                </c:pt>
                <c:pt idx="1925">
                  <c:v>333.75</c:v>
                </c:pt>
                <c:pt idx="1926">
                  <c:v>415</c:v>
                </c:pt>
                <c:pt idx="1927">
                  <c:v>447</c:v>
                </c:pt>
                <c:pt idx="1928">
                  <c:v>421.18</c:v>
                </c:pt>
                <c:pt idx="1929">
                  <c:v>380</c:v>
                </c:pt>
                <c:pt idx="1930">
                  <c:v>355</c:v>
                </c:pt>
                <c:pt idx="1931">
                  <c:v>365</c:v>
                </c:pt>
                <c:pt idx="1932">
                  <c:v>355</c:v>
                </c:pt>
                <c:pt idx="1933">
                  <c:v>342</c:v>
                </c:pt>
                <c:pt idx="1934">
                  <c:v>340.8</c:v>
                </c:pt>
                <c:pt idx="1935">
                  <c:v>375</c:v>
                </c:pt>
                <c:pt idx="1936">
                  <c:v>430</c:v>
                </c:pt>
                <c:pt idx="1937">
                  <c:v>494.77</c:v>
                </c:pt>
                <c:pt idx="1938">
                  <c:v>550</c:v>
                </c:pt>
                <c:pt idx="1939">
                  <c:v>549.79</c:v>
                </c:pt>
                <c:pt idx="1940">
                  <c:v>464</c:v>
                </c:pt>
                <c:pt idx="1941">
                  <c:v>383.6</c:v>
                </c:pt>
                <c:pt idx="1942">
                  <c:v>355</c:v>
                </c:pt>
                <c:pt idx="1943">
                  <c:v>325.66000000000003</c:v>
                </c:pt>
                <c:pt idx="1944">
                  <c:v>319.83999999999997</c:v>
                </c:pt>
                <c:pt idx="1945">
                  <c:v>319.83999999999997</c:v>
                </c:pt>
                <c:pt idx="1946">
                  <c:v>319.94</c:v>
                </c:pt>
                <c:pt idx="1947">
                  <c:v>319.83999999999997</c:v>
                </c:pt>
                <c:pt idx="1948">
                  <c:v>319.83999999999997</c:v>
                </c:pt>
                <c:pt idx="1949">
                  <c:v>324.88</c:v>
                </c:pt>
                <c:pt idx="1950">
                  <c:v>394.46</c:v>
                </c:pt>
                <c:pt idx="1951">
                  <c:v>416.04</c:v>
                </c:pt>
                <c:pt idx="1952">
                  <c:v>395</c:v>
                </c:pt>
                <c:pt idx="1953">
                  <c:v>354.03</c:v>
                </c:pt>
                <c:pt idx="1954">
                  <c:v>326.02999999999997</c:v>
                </c:pt>
                <c:pt idx="1955">
                  <c:v>329.92</c:v>
                </c:pt>
                <c:pt idx="1956">
                  <c:v>324.88</c:v>
                </c:pt>
                <c:pt idx="1957">
                  <c:v>324.70999999999998</c:v>
                </c:pt>
                <c:pt idx="1958">
                  <c:v>329.89</c:v>
                </c:pt>
                <c:pt idx="1959">
                  <c:v>327.86</c:v>
                </c:pt>
                <c:pt idx="1960">
                  <c:v>338</c:v>
                </c:pt>
                <c:pt idx="1961">
                  <c:v>396.7</c:v>
                </c:pt>
                <c:pt idx="1962">
                  <c:v>449</c:v>
                </c:pt>
                <c:pt idx="1963">
                  <c:v>435</c:v>
                </c:pt>
                <c:pt idx="1964">
                  <c:v>380</c:v>
                </c:pt>
                <c:pt idx="1965">
                  <c:v>326.44</c:v>
                </c:pt>
                <c:pt idx="1966">
                  <c:v>320</c:v>
                </c:pt>
                <c:pt idx="1967">
                  <c:v>301.05</c:v>
                </c:pt>
                <c:pt idx="1968">
                  <c:v>320</c:v>
                </c:pt>
                <c:pt idx="1969">
                  <c:v>320.45</c:v>
                </c:pt>
                <c:pt idx="1970">
                  <c:v>320</c:v>
                </c:pt>
                <c:pt idx="1971">
                  <c:v>318</c:v>
                </c:pt>
                <c:pt idx="1972">
                  <c:v>320</c:v>
                </c:pt>
                <c:pt idx="1973">
                  <c:v>317.26</c:v>
                </c:pt>
                <c:pt idx="1974">
                  <c:v>321.88</c:v>
                </c:pt>
                <c:pt idx="1975">
                  <c:v>329</c:v>
                </c:pt>
                <c:pt idx="1976">
                  <c:v>330</c:v>
                </c:pt>
                <c:pt idx="1977">
                  <c:v>339.88</c:v>
                </c:pt>
                <c:pt idx="1978">
                  <c:v>336.03</c:v>
                </c:pt>
                <c:pt idx="1979">
                  <c:v>328.56</c:v>
                </c:pt>
                <c:pt idx="1980">
                  <c:v>326.79000000000002</c:v>
                </c:pt>
                <c:pt idx="1981">
                  <c:v>323.77</c:v>
                </c:pt>
                <c:pt idx="1982">
                  <c:v>323.77</c:v>
                </c:pt>
                <c:pt idx="1983">
                  <c:v>329.05</c:v>
                </c:pt>
                <c:pt idx="1984">
                  <c:v>329.05</c:v>
                </c:pt>
                <c:pt idx="1985">
                  <c:v>340</c:v>
                </c:pt>
                <c:pt idx="1986">
                  <c:v>382.47</c:v>
                </c:pt>
                <c:pt idx="1987">
                  <c:v>366</c:v>
                </c:pt>
                <c:pt idx="1988">
                  <c:v>340</c:v>
                </c:pt>
                <c:pt idx="1989">
                  <c:v>322.06</c:v>
                </c:pt>
                <c:pt idx="1990">
                  <c:v>321.98</c:v>
                </c:pt>
                <c:pt idx="1991">
                  <c:v>308</c:v>
                </c:pt>
                <c:pt idx="1992">
                  <c:v>308</c:v>
                </c:pt>
                <c:pt idx="1993">
                  <c:v>301.04000000000002</c:v>
                </c:pt>
                <c:pt idx="1994">
                  <c:v>308</c:v>
                </c:pt>
                <c:pt idx="1995">
                  <c:v>315</c:v>
                </c:pt>
                <c:pt idx="1996">
                  <c:v>316.42</c:v>
                </c:pt>
                <c:pt idx="1997">
                  <c:v>315</c:v>
                </c:pt>
                <c:pt idx="1998">
                  <c:v>313.02</c:v>
                </c:pt>
                <c:pt idx="1999">
                  <c:v>290</c:v>
                </c:pt>
                <c:pt idx="2000">
                  <c:v>239</c:v>
                </c:pt>
                <c:pt idx="2001">
                  <c:v>230</c:v>
                </c:pt>
                <c:pt idx="2002">
                  <c:v>200</c:v>
                </c:pt>
                <c:pt idx="2003">
                  <c:v>200</c:v>
                </c:pt>
                <c:pt idx="2004">
                  <c:v>200</c:v>
                </c:pt>
                <c:pt idx="2005">
                  <c:v>213</c:v>
                </c:pt>
                <c:pt idx="2006">
                  <c:v>249.99</c:v>
                </c:pt>
                <c:pt idx="2007">
                  <c:v>313.02</c:v>
                </c:pt>
                <c:pt idx="2008">
                  <c:v>333.26</c:v>
                </c:pt>
                <c:pt idx="2009">
                  <c:v>365</c:v>
                </c:pt>
                <c:pt idx="2010">
                  <c:v>397</c:v>
                </c:pt>
                <c:pt idx="2011">
                  <c:v>407.99</c:v>
                </c:pt>
                <c:pt idx="2012">
                  <c:v>387.84</c:v>
                </c:pt>
                <c:pt idx="2013">
                  <c:v>355</c:v>
                </c:pt>
                <c:pt idx="2014">
                  <c:v>344.76</c:v>
                </c:pt>
                <c:pt idx="2015">
                  <c:v>333.26</c:v>
                </c:pt>
                <c:pt idx="2016">
                  <c:v>333.26</c:v>
                </c:pt>
                <c:pt idx="2017">
                  <c:v>333.26</c:v>
                </c:pt>
                <c:pt idx="2018">
                  <c:v>333.26</c:v>
                </c:pt>
                <c:pt idx="2019">
                  <c:v>333.26</c:v>
                </c:pt>
                <c:pt idx="2020">
                  <c:v>339.1</c:v>
                </c:pt>
                <c:pt idx="2021">
                  <c:v>350</c:v>
                </c:pt>
                <c:pt idx="2022">
                  <c:v>444.62</c:v>
                </c:pt>
                <c:pt idx="2023">
                  <c:v>465.43</c:v>
                </c:pt>
                <c:pt idx="2024">
                  <c:v>447</c:v>
                </c:pt>
                <c:pt idx="2025">
                  <c:v>409.34</c:v>
                </c:pt>
                <c:pt idx="2026">
                  <c:v>365.1</c:v>
                </c:pt>
                <c:pt idx="2027">
                  <c:v>373.55</c:v>
                </c:pt>
                <c:pt idx="2028">
                  <c:v>360</c:v>
                </c:pt>
                <c:pt idx="2029">
                  <c:v>353.32</c:v>
                </c:pt>
                <c:pt idx="2030">
                  <c:v>360</c:v>
                </c:pt>
                <c:pt idx="2031">
                  <c:v>390</c:v>
                </c:pt>
                <c:pt idx="2032">
                  <c:v>470</c:v>
                </c:pt>
                <c:pt idx="2033">
                  <c:v>533.83000000000004</c:v>
                </c:pt>
                <c:pt idx="2034">
                  <c:v>610</c:v>
                </c:pt>
                <c:pt idx="2035">
                  <c:v>601</c:v>
                </c:pt>
                <c:pt idx="2036">
                  <c:v>538.13</c:v>
                </c:pt>
                <c:pt idx="2037">
                  <c:v>465.43</c:v>
                </c:pt>
                <c:pt idx="2038">
                  <c:v>418.89</c:v>
                </c:pt>
                <c:pt idx="2039">
                  <c:v>360</c:v>
                </c:pt>
                <c:pt idx="2040">
                  <c:v>350.07</c:v>
                </c:pt>
                <c:pt idx="2041">
                  <c:v>344.44</c:v>
                </c:pt>
                <c:pt idx="2042">
                  <c:v>340.68</c:v>
                </c:pt>
                <c:pt idx="2043">
                  <c:v>341.46</c:v>
                </c:pt>
                <c:pt idx="2044">
                  <c:v>343.06</c:v>
                </c:pt>
                <c:pt idx="2045">
                  <c:v>355</c:v>
                </c:pt>
                <c:pt idx="2046">
                  <c:v>434.23</c:v>
                </c:pt>
                <c:pt idx="2047">
                  <c:v>416.26</c:v>
                </c:pt>
                <c:pt idx="2048">
                  <c:v>356.32</c:v>
                </c:pt>
                <c:pt idx="2049">
                  <c:v>275</c:v>
                </c:pt>
                <c:pt idx="2050">
                  <c:v>200</c:v>
                </c:pt>
                <c:pt idx="2051">
                  <c:v>173.3</c:v>
                </c:pt>
                <c:pt idx="2052">
                  <c:v>160.69999999999999</c:v>
                </c:pt>
                <c:pt idx="2053">
                  <c:v>162</c:v>
                </c:pt>
                <c:pt idx="2054">
                  <c:v>171.7</c:v>
                </c:pt>
                <c:pt idx="2055">
                  <c:v>230</c:v>
                </c:pt>
                <c:pt idx="2056">
                  <c:v>320.52</c:v>
                </c:pt>
                <c:pt idx="2057">
                  <c:v>382.56</c:v>
                </c:pt>
                <c:pt idx="2058">
                  <c:v>416.1</c:v>
                </c:pt>
                <c:pt idx="2059">
                  <c:v>412.13</c:v>
                </c:pt>
                <c:pt idx="2060">
                  <c:v>355.48</c:v>
                </c:pt>
                <c:pt idx="2061">
                  <c:v>320</c:v>
                </c:pt>
                <c:pt idx="2062">
                  <c:v>301.25</c:v>
                </c:pt>
                <c:pt idx="2063">
                  <c:v>270</c:v>
                </c:pt>
                <c:pt idx="2064">
                  <c:v>259.89999999999998</c:v>
                </c:pt>
                <c:pt idx="2065">
                  <c:v>244</c:v>
                </c:pt>
                <c:pt idx="2066">
                  <c:v>240</c:v>
                </c:pt>
                <c:pt idx="2067">
                  <c:v>240</c:v>
                </c:pt>
                <c:pt idx="2068">
                  <c:v>250</c:v>
                </c:pt>
                <c:pt idx="2069">
                  <c:v>295.01</c:v>
                </c:pt>
                <c:pt idx="2070">
                  <c:v>340</c:v>
                </c:pt>
                <c:pt idx="2071">
                  <c:v>344.02</c:v>
                </c:pt>
                <c:pt idx="2072">
                  <c:v>312.13</c:v>
                </c:pt>
                <c:pt idx="2073">
                  <c:v>254.82</c:v>
                </c:pt>
                <c:pt idx="2074">
                  <c:v>200</c:v>
                </c:pt>
                <c:pt idx="2075">
                  <c:v>162.04</c:v>
                </c:pt>
                <c:pt idx="2076">
                  <c:v>159.86000000000001</c:v>
                </c:pt>
                <c:pt idx="2077">
                  <c:v>178</c:v>
                </c:pt>
                <c:pt idx="2078">
                  <c:v>201</c:v>
                </c:pt>
                <c:pt idx="2079">
                  <c:v>266.43</c:v>
                </c:pt>
                <c:pt idx="2080">
                  <c:v>344.02</c:v>
                </c:pt>
                <c:pt idx="2081">
                  <c:v>400</c:v>
                </c:pt>
                <c:pt idx="2082">
                  <c:v>447</c:v>
                </c:pt>
                <c:pt idx="2083">
                  <c:v>433</c:v>
                </c:pt>
                <c:pt idx="2084">
                  <c:v>389</c:v>
                </c:pt>
                <c:pt idx="2085">
                  <c:v>354</c:v>
                </c:pt>
                <c:pt idx="2086">
                  <c:v>333.4</c:v>
                </c:pt>
                <c:pt idx="2087">
                  <c:v>302.08999999999997</c:v>
                </c:pt>
                <c:pt idx="2088">
                  <c:v>295</c:v>
                </c:pt>
                <c:pt idx="2089">
                  <c:v>275</c:v>
                </c:pt>
                <c:pt idx="2090">
                  <c:v>276.8</c:v>
                </c:pt>
                <c:pt idx="2091">
                  <c:v>270</c:v>
                </c:pt>
                <c:pt idx="2092">
                  <c:v>278.89999999999998</c:v>
                </c:pt>
                <c:pt idx="2093">
                  <c:v>300</c:v>
                </c:pt>
                <c:pt idx="2094">
                  <c:v>340</c:v>
                </c:pt>
                <c:pt idx="2095">
                  <c:v>355.72</c:v>
                </c:pt>
                <c:pt idx="2096">
                  <c:v>324</c:v>
                </c:pt>
                <c:pt idx="2097">
                  <c:v>279.83999999999997</c:v>
                </c:pt>
                <c:pt idx="2098">
                  <c:v>220.97</c:v>
                </c:pt>
                <c:pt idx="2099">
                  <c:v>205.3</c:v>
                </c:pt>
                <c:pt idx="2100">
                  <c:v>205.3</c:v>
                </c:pt>
                <c:pt idx="2101">
                  <c:v>205</c:v>
                </c:pt>
                <c:pt idx="2102">
                  <c:v>210.3</c:v>
                </c:pt>
                <c:pt idx="2103">
                  <c:v>279.83999999999997</c:v>
                </c:pt>
                <c:pt idx="2104">
                  <c:v>346.72</c:v>
                </c:pt>
                <c:pt idx="2105">
                  <c:v>387.28</c:v>
                </c:pt>
                <c:pt idx="2106">
                  <c:v>429.46</c:v>
                </c:pt>
                <c:pt idx="2107">
                  <c:v>421.28</c:v>
                </c:pt>
                <c:pt idx="2108">
                  <c:v>397.31</c:v>
                </c:pt>
                <c:pt idx="2109">
                  <c:v>353.16</c:v>
                </c:pt>
                <c:pt idx="2110">
                  <c:v>346.72</c:v>
                </c:pt>
                <c:pt idx="2111">
                  <c:v>325.75</c:v>
                </c:pt>
                <c:pt idx="2112">
                  <c:v>285</c:v>
                </c:pt>
                <c:pt idx="2113">
                  <c:v>276.64999999999998</c:v>
                </c:pt>
                <c:pt idx="2114">
                  <c:v>270</c:v>
                </c:pt>
                <c:pt idx="2115">
                  <c:v>273.36</c:v>
                </c:pt>
                <c:pt idx="2116">
                  <c:v>290</c:v>
                </c:pt>
                <c:pt idx="2117">
                  <c:v>311.97000000000003</c:v>
                </c:pt>
                <c:pt idx="2118">
                  <c:v>337.09</c:v>
                </c:pt>
                <c:pt idx="2119">
                  <c:v>330</c:v>
                </c:pt>
                <c:pt idx="2120">
                  <c:v>293.83</c:v>
                </c:pt>
                <c:pt idx="2121">
                  <c:v>162</c:v>
                </c:pt>
                <c:pt idx="2122">
                  <c:v>150</c:v>
                </c:pt>
                <c:pt idx="2123">
                  <c:v>112</c:v>
                </c:pt>
                <c:pt idx="2124">
                  <c:v>102</c:v>
                </c:pt>
                <c:pt idx="2125">
                  <c:v>150</c:v>
                </c:pt>
                <c:pt idx="2126">
                  <c:v>187.5</c:v>
                </c:pt>
                <c:pt idx="2127">
                  <c:v>279.22000000000003</c:v>
                </c:pt>
                <c:pt idx="2128">
                  <c:v>337.09</c:v>
                </c:pt>
                <c:pt idx="2129">
                  <c:v>351.11</c:v>
                </c:pt>
                <c:pt idx="2130">
                  <c:v>378.2</c:v>
                </c:pt>
                <c:pt idx="2131">
                  <c:v>384.5</c:v>
                </c:pt>
                <c:pt idx="2132">
                  <c:v>350</c:v>
                </c:pt>
                <c:pt idx="2133">
                  <c:v>328.21</c:v>
                </c:pt>
                <c:pt idx="2134">
                  <c:v>325.60000000000002</c:v>
                </c:pt>
                <c:pt idx="2135">
                  <c:v>318.79000000000002</c:v>
                </c:pt>
                <c:pt idx="2136">
                  <c:v>315</c:v>
                </c:pt>
                <c:pt idx="2137">
                  <c:v>318.14</c:v>
                </c:pt>
                <c:pt idx="2138">
                  <c:v>314.10000000000002</c:v>
                </c:pt>
                <c:pt idx="2139">
                  <c:v>316.38</c:v>
                </c:pt>
                <c:pt idx="2140">
                  <c:v>320</c:v>
                </c:pt>
                <c:pt idx="2141">
                  <c:v>329.89</c:v>
                </c:pt>
                <c:pt idx="2142">
                  <c:v>335.74</c:v>
                </c:pt>
                <c:pt idx="2143">
                  <c:v>310.45</c:v>
                </c:pt>
                <c:pt idx="2144">
                  <c:v>255.87</c:v>
                </c:pt>
                <c:pt idx="2145">
                  <c:v>176</c:v>
                </c:pt>
                <c:pt idx="2146">
                  <c:v>125.8</c:v>
                </c:pt>
                <c:pt idx="2147">
                  <c:v>81</c:v>
                </c:pt>
                <c:pt idx="2148">
                  <c:v>61.75</c:v>
                </c:pt>
                <c:pt idx="2149">
                  <c:v>69</c:v>
                </c:pt>
                <c:pt idx="2150">
                  <c:v>109.89</c:v>
                </c:pt>
                <c:pt idx="2151">
                  <c:v>185.5</c:v>
                </c:pt>
                <c:pt idx="2152">
                  <c:v>329.75</c:v>
                </c:pt>
                <c:pt idx="2153">
                  <c:v>335.74</c:v>
                </c:pt>
                <c:pt idx="2154">
                  <c:v>344.24</c:v>
                </c:pt>
                <c:pt idx="2155">
                  <c:v>344.24</c:v>
                </c:pt>
                <c:pt idx="2156">
                  <c:v>335.74</c:v>
                </c:pt>
                <c:pt idx="2157">
                  <c:v>326.39</c:v>
                </c:pt>
                <c:pt idx="2158">
                  <c:v>302.82</c:v>
                </c:pt>
                <c:pt idx="2159">
                  <c:v>258.14999999999998</c:v>
                </c:pt>
                <c:pt idx="2160">
                  <c:v>265.52</c:v>
                </c:pt>
                <c:pt idx="2161">
                  <c:v>226</c:v>
                </c:pt>
                <c:pt idx="2162">
                  <c:v>215</c:v>
                </c:pt>
                <c:pt idx="2163">
                  <c:v>217.92</c:v>
                </c:pt>
                <c:pt idx="2164">
                  <c:v>218</c:v>
                </c:pt>
                <c:pt idx="2165">
                  <c:v>205</c:v>
                </c:pt>
                <c:pt idx="2166">
                  <c:v>205</c:v>
                </c:pt>
                <c:pt idx="2167">
                  <c:v>181.99</c:v>
                </c:pt>
                <c:pt idx="2168">
                  <c:v>125</c:v>
                </c:pt>
                <c:pt idx="2169">
                  <c:v>22.34</c:v>
                </c:pt>
                <c:pt idx="2170">
                  <c:v>1</c:v>
                </c:pt>
                <c:pt idx="2171">
                  <c:v>0.01</c:v>
                </c:pt>
                <c:pt idx="2172">
                  <c:v>0</c:v>
                </c:pt>
                <c:pt idx="2173">
                  <c:v>0.01</c:v>
                </c:pt>
                <c:pt idx="2174">
                  <c:v>19.989999999999998</c:v>
                </c:pt>
                <c:pt idx="2175">
                  <c:v>150</c:v>
                </c:pt>
                <c:pt idx="2176">
                  <c:v>288.08</c:v>
                </c:pt>
                <c:pt idx="2177">
                  <c:v>340</c:v>
                </c:pt>
                <c:pt idx="2178">
                  <c:v>361.24</c:v>
                </c:pt>
                <c:pt idx="2179">
                  <c:v>370.1</c:v>
                </c:pt>
                <c:pt idx="2180">
                  <c:v>343.2</c:v>
                </c:pt>
                <c:pt idx="2181">
                  <c:v>310.70999999999998</c:v>
                </c:pt>
                <c:pt idx="2182">
                  <c:v>310</c:v>
                </c:pt>
                <c:pt idx="2183">
                  <c:v>287.06</c:v>
                </c:pt>
                <c:pt idx="2184">
                  <c:v>283.94</c:v>
                </c:pt>
                <c:pt idx="2185">
                  <c:v>282.14999999999998</c:v>
                </c:pt>
                <c:pt idx="2186">
                  <c:v>282.42</c:v>
                </c:pt>
                <c:pt idx="2187">
                  <c:v>290</c:v>
                </c:pt>
                <c:pt idx="2188">
                  <c:v>297.16000000000003</c:v>
                </c:pt>
                <c:pt idx="2189">
                  <c:v>318.47000000000003</c:v>
                </c:pt>
                <c:pt idx="2190">
                  <c:v>300</c:v>
                </c:pt>
                <c:pt idx="2191">
                  <c:v>240</c:v>
                </c:pt>
                <c:pt idx="2192">
                  <c:v>191</c:v>
                </c:pt>
                <c:pt idx="2193">
                  <c:v>141</c:v>
                </c:pt>
                <c:pt idx="2194">
                  <c:v>68.48</c:v>
                </c:pt>
                <c:pt idx="2195">
                  <c:v>50</c:v>
                </c:pt>
                <c:pt idx="2196">
                  <c:v>35</c:v>
                </c:pt>
                <c:pt idx="2197">
                  <c:v>45.09</c:v>
                </c:pt>
                <c:pt idx="2198">
                  <c:v>51.6</c:v>
                </c:pt>
                <c:pt idx="2199">
                  <c:v>146.03</c:v>
                </c:pt>
                <c:pt idx="2200">
                  <c:v>290</c:v>
                </c:pt>
                <c:pt idx="2201">
                  <c:v>320</c:v>
                </c:pt>
                <c:pt idx="2202">
                  <c:v>318.47000000000003</c:v>
                </c:pt>
                <c:pt idx="2203">
                  <c:v>320</c:v>
                </c:pt>
                <c:pt idx="2204">
                  <c:v>297.23</c:v>
                </c:pt>
                <c:pt idx="2205">
                  <c:v>281.22000000000003</c:v>
                </c:pt>
                <c:pt idx="2206">
                  <c:v>271.94</c:v>
                </c:pt>
                <c:pt idx="2207">
                  <c:v>269.19</c:v>
                </c:pt>
                <c:pt idx="2208">
                  <c:v>264.3</c:v>
                </c:pt>
                <c:pt idx="2209">
                  <c:v>262</c:v>
                </c:pt>
                <c:pt idx="2210">
                  <c:v>263.43</c:v>
                </c:pt>
                <c:pt idx="2211">
                  <c:v>273.45</c:v>
                </c:pt>
                <c:pt idx="2212">
                  <c:v>279.20999999999998</c:v>
                </c:pt>
                <c:pt idx="2213">
                  <c:v>316.94</c:v>
                </c:pt>
                <c:pt idx="2214">
                  <c:v>330</c:v>
                </c:pt>
                <c:pt idx="2215">
                  <c:v>345</c:v>
                </c:pt>
                <c:pt idx="2216">
                  <c:v>350</c:v>
                </c:pt>
                <c:pt idx="2217">
                  <c:v>299</c:v>
                </c:pt>
                <c:pt idx="2218">
                  <c:v>247.1</c:v>
                </c:pt>
                <c:pt idx="2219">
                  <c:v>228.6</c:v>
                </c:pt>
                <c:pt idx="2220">
                  <c:v>226.6</c:v>
                </c:pt>
                <c:pt idx="2221">
                  <c:v>228.6</c:v>
                </c:pt>
                <c:pt idx="2222">
                  <c:v>234.79</c:v>
                </c:pt>
                <c:pt idx="2223">
                  <c:v>300.11</c:v>
                </c:pt>
                <c:pt idx="2224">
                  <c:v>330</c:v>
                </c:pt>
                <c:pt idx="2225">
                  <c:v>344</c:v>
                </c:pt>
                <c:pt idx="2226">
                  <c:v>375.9</c:v>
                </c:pt>
                <c:pt idx="2227">
                  <c:v>387.5</c:v>
                </c:pt>
                <c:pt idx="2228">
                  <c:v>355</c:v>
                </c:pt>
                <c:pt idx="2229">
                  <c:v>323.64999999999998</c:v>
                </c:pt>
                <c:pt idx="2230">
                  <c:v>300</c:v>
                </c:pt>
                <c:pt idx="2231">
                  <c:v>280</c:v>
                </c:pt>
                <c:pt idx="2232">
                  <c:v>265</c:v>
                </c:pt>
                <c:pt idx="2233">
                  <c:v>262</c:v>
                </c:pt>
                <c:pt idx="2234">
                  <c:v>261.01</c:v>
                </c:pt>
                <c:pt idx="2235">
                  <c:v>278.94</c:v>
                </c:pt>
                <c:pt idx="2236">
                  <c:v>302.2</c:v>
                </c:pt>
                <c:pt idx="2237">
                  <c:v>350.11</c:v>
                </c:pt>
                <c:pt idx="2238">
                  <c:v>420</c:v>
                </c:pt>
                <c:pt idx="2239">
                  <c:v>406.37</c:v>
                </c:pt>
                <c:pt idx="2240">
                  <c:v>357.62</c:v>
                </c:pt>
                <c:pt idx="2241">
                  <c:v>330</c:v>
                </c:pt>
                <c:pt idx="2242">
                  <c:v>320</c:v>
                </c:pt>
                <c:pt idx="2243">
                  <c:v>306.38</c:v>
                </c:pt>
                <c:pt idx="2244">
                  <c:v>317.13</c:v>
                </c:pt>
                <c:pt idx="2245">
                  <c:v>330</c:v>
                </c:pt>
                <c:pt idx="2246">
                  <c:v>339.97</c:v>
                </c:pt>
                <c:pt idx="2247">
                  <c:v>350.09</c:v>
                </c:pt>
                <c:pt idx="2248">
                  <c:v>400</c:v>
                </c:pt>
                <c:pt idx="2249">
                  <c:v>455</c:v>
                </c:pt>
                <c:pt idx="2250">
                  <c:v>506.4</c:v>
                </c:pt>
                <c:pt idx="2251">
                  <c:v>500</c:v>
                </c:pt>
                <c:pt idx="2252">
                  <c:v>447.9</c:v>
                </c:pt>
                <c:pt idx="2253">
                  <c:v>427.9</c:v>
                </c:pt>
                <c:pt idx="2254">
                  <c:v>390</c:v>
                </c:pt>
                <c:pt idx="2255">
                  <c:v>347.38</c:v>
                </c:pt>
                <c:pt idx="2256">
                  <c:v>328.62</c:v>
                </c:pt>
                <c:pt idx="2257">
                  <c:v>330.98</c:v>
                </c:pt>
                <c:pt idx="2258">
                  <c:v>330.98</c:v>
                </c:pt>
                <c:pt idx="2259">
                  <c:v>330.98</c:v>
                </c:pt>
                <c:pt idx="2260">
                  <c:v>336.2</c:v>
                </c:pt>
                <c:pt idx="2261">
                  <c:v>455</c:v>
                </c:pt>
                <c:pt idx="2262">
                  <c:v>485.09</c:v>
                </c:pt>
                <c:pt idx="2263">
                  <c:v>495</c:v>
                </c:pt>
                <c:pt idx="2264">
                  <c:v>442.05</c:v>
                </c:pt>
                <c:pt idx="2265">
                  <c:v>391.06</c:v>
                </c:pt>
                <c:pt idx="2266">
                  <c:v>380</c:v>
                </c:pt>
                <c:pt idx="2267">
                  <c:v>369.41</c:v>
                </c:pt>
                <c:pt idx="2268">
                  <c:v>352.27</c:v>
                </c:pt>
                <c:pt idx="2269">
                  <c:v>350</c:v>
                </c:pt>
                <c:pt idx="2270">
                  <c:v>370</c:v>
                </c:pt>
                <c:pt idx="2271">
                  <c:v>418.25</c:v>
                </c:pt>
                <c:pt idx="2272">
                  <c:v>475</c:v>
                </c:pt>
                <c:pt idx="2273">
                  <c:v>513.5</c:v>
                </c:pt>
                <c:pt idx="2274">
                  <c:v>520</c:v>
                </c:pt>
                <c:pt idx="2275">
                  <c:v>506.18</c:v>
                </c:pt>
                <c:pt idx="2276">
                  <c:v>445</c:v>
                </c:pt>
                <c:pt idx="2277">
                  <c:v>359</c:v>
                </c:pt>
                <c:pt idx="2278">
                  <c:v>329.5</c:v>
                </c:pt>
                <c:pt idx="2279">
                  <c:v>314.83</c:v>
                </c:pt>
                <c:pt idx="2280">
                  <c:v>301.67</c:v>
                </c:pt>
                <c:pt idx="2281">
                  <c:v>300</c:v>
                </c:pt>
                <c:pt idx="2282">
                  <c:v>300</c:v>
                </c:pt>
                <c:pt idx="2283">
                  <c:v>318</c:v>
                </c:pt>
                <c:pt idx="2284">
                  <c:v>327.55</c:v>
                </c:pt>
                <c:pt idx="2285">
                  <c:v>410</c:v>
                </c:pt>
                <c:pt idx="2286">
                  <c:v>421.53</c:v>
                </c:pt>
                <c:pt idx="2287">
                  <c:v>421.47</c:v>
                </c:pt>
                <c:pt idx="2288">
                  <c:v>349</c:v>
                </c:pt>
                <c:pt idx="2289">
                  <c:v>321.22000000000003</c:v>
                </c:pt>
                <c:pt idx="2290">
                  <c:v>301.69</c:v>
                </c:pt>
                <c:pt idx="2291">
                  <c:v>300</c:v>
                </c:pt>
                <c:pt idx="2292">
                  <c:v>301.69</c:v>
                </c:pt>
                <c:pt idx="2293">
                  <c:v>302.3</c:v>
                </c:pt>
                <c:pt idx="2294">
                  <c:v>327.55</c:v>
                </c:pt>
                <c:pt idx="2295">
                  <c:v>349</c:v>
                </c:pt>
                <c:pt idx="2296">
                  <c:v>450</c:v>
                </c:pt>
                <c:pt idx="2297">
                  <c:v>480</c:v>
                </c:pt>
                <c:pt idx="2298">
                  <c:v>495</c:v>
                </c:pt>
                <c:pt idx="2299">
                  <c:v>460</c:v>
                </c:pt>
                <c:pt idx="2300">
                  <c:v>386.01</c:v>
                </c:pt>
                <c:pt idx="2301">
                  <c:v>334.05</c:v>
                </c:pt>
                <c:pt idx="2302">
                  <c:v>305.22000000000003</c:v>
                </c:pt>
                <c:pt idx="2303">
                  <c:v>274.99</c:v>
                </c:pt>
                <c:pt idx="2304">
                  <c:v>260.18</c:v>
                </c:pt>
                <c:pt idx="2305">
                  <c:v>260</c:v>
                </c:pt>
                <c:pt idx="2306">
                  <c:v>270.88</c:v>
                </c:pt>
                <c:pt idx="2307">
                  <c:v>281.19</c:v>
                </c:pt>
                <c:pt idx="2308">
                  <c:v>300</c:v>
                </c:pt>
                <c:pt idx="2309">
                  <c:v>318</c:v>
                </c:pt>
                <c:pt idx="2310">
                  <c:v>317.58999999999997</c:v>
                </c:pt>
                <c:pt idx="2311">
                  <c:v>314.39</c:v>
                </c:pt>
                <c:pt idx="2312">
                  <c:v>274</c:v>
                </c:pt>
                <c:pt idx="2313">
                  <c:v>158.32</c:v>
                </c:pt>
                <c:pt idx="2314">
                  <c:v>98.1</c:v>
                </c:pt>
                <c:pt idx="2315">
                  <c:v>85</c:v>
                </c:pt>
                <c:pt idx="2316">
                  <c:v>100</c:v>
                </c:pt>
                <c:pt idx="2317">
                  <c:v>139.88999999999999</c:v>
                </c:pt>
                <c:pt idx="2318">
                  <c:v>216.08</c:v>
                </c:pt>
                <c:pt idx="2319">
                  <c:v>322.39</c:v>
                </c:pt>
                <c:pt idx="2320">
                  <c:v>344.97</c:v>
                </c:pt>
                <c:pt idx="2321">
                  <c:v>405.05</c:v>
                </c:pt>
                <c:pt idx="2322">
                  <c:v>437.09</c:v>
                </c:pt>
                <c:pt idx="2323">
                  <c:v>440</c:v>
                </c:pt>
                <c:pt idx="2324">
                  <c:v>395</c:v>
                </c:pt>
                <c:pt idx="2325">
                  <c:v>344.03</c:v>
                </c:pt>
                <c:pt idx="2326">
                  <c:v>330</c:v>
                </c:pt>
                <c:pt idx="2327">
                  <c:v>345.85</c:v>
                </c:pt>
                <c:pt idx="2328">
                  <c:v>332.55</c:v>
                </c:pt>
                <c:pt idx="2329">
                  <c:v>329</c:v>
                </c:pt>
                <c:pt idx="2330">
                  <c:v>325.10000000000002</c:v>
                </c:pt>
                <c:pt idx="2331">
                  <c:v>319.39</c:v>
                </c:pt>
                <c:pt idx="2332">
                  <c:v>300</c:v>
                </c:pt>
                <c:pt idx="2333">
                  <c:v>300</c:v>
                </c:pt>
                <c:pt idx="2334">
                  <c:v>236.5</c:v>
                </c:pt>
                <c:pt idx="2335">
                  <c:v>139.5</c:v>
                </c:pt>
                <c:pt idx="2336">
                  <c:v>57.1</c:v>
                </c:pt>
                <c:pt idx="2337">
                  <c:v>30</c:v>
                </c:pt>
                <c:pt idx="2338">
                  <c:v>15</c:v>
                </c:pt>
                <c:pt idx="2339">
                  <c:v>15</c:v>
                </c:pt>
                <c:pt idx="2340">
                  <c:v>15</c:v>
                </c:pt>
                <c:pt idx="2341">
                  <c:v>40.5</c:v>
                </c:pt>
                <c:pt idx="2342">
                  <c:v>96.56</c:v>
                </c:pt>
                <c:pt idx="2343">
                  <c:v>270</c:v>
                </c:pt>
                <c:pt idx="2344">
                  <c:v>359.6</c:v>
                </c:pt>
                <c:pt idx="2345">
                  <c:v>371.41</c:v>
                </c:pt>
                <c:pt idx="2346">
                  <c:v>421.2</c:v>
                </c:pt>
                <c:pt idx="2347">
                  <c:v>426.65</c:v>
                </c:pt>
                <c:pt idx="2348">
                  <c:v>402.1</c:v>
                </c:pt>
                <c:pt idx="2349">
                  <c:v>384</c:v>
                </c:pt>
                <c:pt idx="2350">
                  <c:v>344.6</c:v>
                </c:pt>
                <c:pt idx="2351">
                  <c:v>344.6</c:v>
                </c:pt>
                <c:pt idx="2352">
                  <c:v>338.1</c:v>
                </c:pt>
                <c:pt idx="2353">
                  <c:v>331.6</c:v>
                </c:pt>
                <c:pt idx="2354">
                  <c:v>330.98</c:v>
                </c:pt>
                <c:pt idx="2355">
                  <c:v>331.6</c:v>
                </c:pt>
                <c:pt idx="2356">
                  <c:v>340</c:v>
                </c:pt>
                <c:pt idx="2357">
                  <c:v>460</c:v>
                </c:pt>
                <c:pt idx="2358">
                  <c:v>490</c:v>
                </c:pt>
                <c:pt idx="2359">
                  <c:v>472.28</c:v>
                </c:pt>
                <c:pt idx="2360">
                  <c:v>387.5</c:v>
                </c:pt>
                <c:pt idx="2361">
                  <c:v>336.6</c:v>
                </c:pt>
                <c:pt idx="2362">
                  <c:v>315</c:v>
                </c:pt>
                <c:pt idx="2363">
                  <c:v>301.7</c:v>
                </c:pt>
                <c:pt idx="2364">
                  <c:v>309.31</c:v>
                </c:pt>
                <c:pt idx="2365">
                  <c:v>325.10000000000002</c:v>
                </c:pt>
                <c:pt idx="2366">
                  <c:v>348.1</c:v>
                </c:pt>
                <c:pt idx="2367">
                  <c:v>393.32</c:v>
                </c:pt>
                <c:pt idx="2368">
                  <c:v>482.11</c:v>
                </c:pt>
                <c:pt idx="2369">
                  <c:v>530.79999999999995</c:v>
                </c:pt>
                <c:pt idx="2370">
                  <c:v>574.89</c:v>
                </c:pt>
                <c:pt idx="2371">
                  <c:v>557.20000000000005</c:v>
                </c:pt>
                <c:pt idx="2372">
                  <c:v>492.61</c:v>
                </c:pt>
                <c:pt idx="2373">
                  <c:v>398.9</c:v>
                </c:pt>
                <c:pt idx="2374">
                  <c:v>347.53</c:v>
                </c:pt>
                <c:pt idx="2375">
                  <c:v>334.74</c:v>
                </c:pt>
                <c:pt idx="2376">
                  <c:v>331.3</c:v>
                </c:pt>
                <c:pt idx="2377">
                  <c:v>330</c:v>
                </c:pt>
                <c:pt idx="2378">
                  <c:v>331.33</c:v>
                </c:pt>
                <c:pt idx="2379">
                  <c:v>329.11</c:v>
                </c:pt>
                <c:pt idx="2380">
                  <c:v>334.7</c:v>
                </c:pt>
                <c:pt idx="2381">
                  <c:v>391.28</c:v>
                </c:pt>
                <c:pt idx="2382">
                  <c:v>440</c:v>
                </c:pt>
                <c:pt idx="2383">
                  <c:v>396.87</c:v>
                </c:pt>
                <c:pt idx="2384">
                  <c:v>300</c:v>
                </c:pt>
                <c:pt idx="2385">
                  <c:v>246.45</c:v>
                </c:pt>
                <c:pt idx="2386">
                  <c:v>198.44</c:v>
                </c:pt>
                <c:pt idx="2387">
                  <c:v>180</c:v>
                </c:pt>
                <c:pt idx="2388">
                  <c:v>150</c:v>
                </c:pt>
                <c:pt idx="2389">
                  <c:v>186.35</c:v>
                </c:pt>
                <c:pt idx="2390">
                  <c:v>250</c:v>
                </c:pt>
                <c:pt idx="2391">
                  <c:v>318.13</c:v>
                </c:pt>
                <c:pt idx="2392">
                  <c:v>382.33</c:v>
                </c:pt>
                <c:pt idx="2393">
                  <c:v>454.6</c:v>
                </c:pt>
                <c:pt idx="2394">
                  <c:v>461.39</c:v>
                </c:pt>
                <c:pt idx="2395">
                  <c:v>465.8</c:v>
                </c:pt>
                <c:pt idx="2396">
                  <c:v>401.5</c:v>
                </c:pt>
                <c:pt idx="2397">
                  <c:v>370</c:v>
                </c:pt>
                <c:pt idx="2398">
                  <c:v>333.53</c:v>
                </c:pt>
                <c:pt idx="2399">
                  <c:v>318</c:v>
                </c:pt>
                <c:pt idx="2400">
                  <c:v>318</c:v>
                </c:pt>
                <c:pt idx="2401">
                  <c:v>312.8</c:v>
                </c:pt>
                <c:pt idx="2402">
                  <c:v>315</c:v>
                </c:pt>
                <c:pt idx="2403">
                  <c:v>318</c:v>
                </c:pt>
                <c:pt idx="2404">
                  <c:v>335</c:v>
                </c:pt>
                <c:pt idx="2405">
                  <c:v>370</c:v>
                </c:pt>
                <c:pt idx="2406">
                  <c:v>396.44</c:v>
                </c:pt>
                <c:pt idx="2407">
                  <c:v>401.51</c:v>
                </c:pt>
                <c:pt idx="2408">
                  <c:v>370</c:v>
                </c:pt>
                <c:pt idx="2409">
                  <c:v>350</c:v>
                </c:pt>
                <c:pt idx="2410">
                  <c:v>343.1</c:v>
                </c:pt>
                <c:pt idx="2411">
                  <c:v>343.1</c:v>
                </c:pt>
                <c:pt idx="2412">
                  <c:v>343.1</c:v>
                </c:pt>
                <c:pt idx="2413">
                  <c:v>343.1</c:v>
                </c:pt>
                <c:pt idx="2414">
                  <c:v>351.35</c:v>
                </c:pt>
                <c:pt idx="2415">
                  <c:v>360.01</c:v>
                </c:pt>
                <c:pt idx="2416">
                  <c:v>403.6</c:v>
                </c:pt>
                <c:pt idx="2417">
                  <c:v>487.44</c:v>
                </c:pt>
                <c:pt idx="2418">
                  <c:v>530</c:v>
                </c:pt>
                <c:pt idx="2419">
                  <c:v>547.70000000000005</c:v>
                </c:pt>
                <c:pt idx="2420">
                  <c:v>480.31</c:v>
                </c:pt>
                <c:pt idx="2421">
                  <c:v>397.85</c:v>
                </c:pt>
                <c:pt idx="2422">
                  <c:v>360.01</c:v>
                </c:pt>
                <c:pt idx="2423">
                  <c:v>356.65</c:v>
                </c:pt>
                <c:pt idx="2424">
                  <c:v>350</c:v>
                </c:pt>
                <c:pt idx="2425">
                  <c:v>347.9</c:v>
                </c:pt>
                <c:pt idx="2426">
                  <c:v>347.9</c:v>
                </c:pt>
                <c:pt idx="2427">
                  <c:v>340.24</c:v>
                </c:pt>
                <c:pt idx="2428">
                  <c:v>350</c:v>
                </c:pt>
                <c:pt idx="2429">
                  <c:v>377.7</c:v>
                </c:pt>
                <c:pt idx="2430">
                  <c:v>371</c:v>
                </c:pt>
                <c:pt idx="2431">
                  <c:v>358.93</c:v>
                </c:pt>
                <c:pt idx="2432">
                  <c:v>282.73</c:v>
                </c:pt>
                <c:pt idx="2433">
                  <c:v>175</c:v>
                </c:pt>
                <c:pt idx="2434">
                  <c:v>150</c:v>
                </c:pt>
                <c:pt idx="2435">
                  <c:v>105</c:v>
                </c:pt>
                <c:pt idx="2436">
                  <c:v>125</c:v>
                </c:pt>
                <c:pt idx="2437">
                  <c:v>150</c:v>
                </c:pt>
                <c:pt idx="2438">
                  <c:v>211.73</c:v>
                </c:pt>
                <c:pt idx="2439">
                  <c:v>300</c:v>
                </c:pt>
                <c:pt idx="2440">
                  <c:v>366.57</c:v>
                </c:pt>
                <c:pt idx="2441">
                  <c:v>454.93</c:v>
                </c:pt>
                <c:pt idx="2442">
                  <c:v>524.65</c:v>
                </c:pt>
                <c:pt idx="2443">
                  <c:v>524.65</c:v>
                </c:pt>
                <c:pt idx="2444">
                  <c:v>452</c:v>
                </c:pt>
                <c:pt idx="2445">
                  <c:v>380</c:v>
                </c:pt>
                <c:pt idx="2446">
                  <c:v>350</c:v>
                </c:pt>
                <c:pt idx="2447">
                  <c:v>345.55</c:v>
                </c:pt>
                <c:pt idx="2448">
                  <c:v>340.12</c:v>
                </c:pt>
                <c:pt idx="2449">
                  <c:v>343.83</c:v>
                </c:pt>
                <c:pt idx="2450">
                  <c:v>343.83</c:v>
                </c:pt>
                <c:pt idx="2451">
                  <c:v>343.83</c:v>
                </c:pt>
                <c:pt idx="2452">
                  <c:v>346.27</c:v>
                </c:pt>
                <c:pt idx="2453">
                  <c:v>376.79</c:v>
                </c:pt>
                <c:pt idx="2454">
                  <c:v>405</c:v>
                </c:pt>
                <c:pt idx="2455">
                  <c:v>376.82</c:v>
                </c:pt>
                <c:pt idx="2456">
                  <c:v>368.83</c:v>
                </c:pt>
                <c:pt idx="2457">
                  <c:v>345.55</c:v>
                </c:pt>
                <c:pt idx="2458">
                  <c:v>329.99</c:v>
                </c:pt>
                <c:pt idx="2459">
                  <c:v>327.39999999999998</c:v>
                </c:pt>
                <c:pt idx="2460">
                  <c:v>326.77</c:v>
                </c:pt>
                <c:pt idx="2461">
                  <c:v>331.55</c:v>
                </c:pt>
                <c:pt idx="2462">
                  <c:v>348.5</c:v>
                </c:pt>
                <c:pt idx="2463">
                  <c:v>354.66</c:v>
                </c:pt>
                <c:pt idx="2464">
                  <c:v>360</c:v>
                </c:pt>
                <c:pt idx="2465">
                  <c:v>407</c:v>
                </c:pt>
                <c:pt idx="2466">
                  <c:v>489.89</c:v>
                </c:pt>
                <c:pt idx="2467">
                  <c:v>490</c:v>
                </c:pt>
                <c:pt idx="2468">
                  <c:v>388.5</c:v>
                </c:pt>
                <c:pt idx="2469">
                  <c:v>350</c:v>
                </c:pt>
                <c:pt idx="2470">
                  <c:v>321</c:v>
                </c:pt>
                <c:pt idx="2471">
                  <c:v>323.58</c:v>
                </c:pt>
                <c:pt idx="2472">
                  <c:v>314</c:v>
                </c:pt>
                <c:pt idx="2473">
                  <c:v>315</c:v>
                </c:pt>
                <c:pt idx="2474">
                  <c:v>315</c:v>
                </c:pt>
                <c:pt idx="2475">
                  <c:v>321.06</c:v>
                </c:pt>
                <c:pt idx="2476">
                  <c:v>330</c:v>
                </c:pt>
                <c:pt idx="2477">
                  <c:v>340.98</c:v>
                </c:pt>
                <c:pt idx="2478">
                  <c:v>344</c:v>
                </c:pt>
                <c:pt idx="2479">
                  <c:v>322.99</c:v>
                </c:pt>
                <c:pt idx="2480">
                  <c:v>290</c:v>
                </c:pt>
                <c:pt idx="2481">
                  <c:v>150</c:v>
                </c:pt>
                <c:pt idx="2482">
                  <c:v>118.8</c:v>
                </c:pt>
                <c:pt idx="2483">
                  <c:v>60</c:v>
                </c:pt>
                <c:pt idx="2484">
                  <c:v>50</c:v>
                </c:pt>
                <c:pt idx="2485">
                  <c:v>50</c:v>
                </c:pt>
                <c:pt idx="2486">
                  <c:v>120.2</c:v>
                </c:pt>
                <c:pt idx="2487">
                  <c:v>229.81</c:v>
                </c:pt>
                <c:pt idx="2488">
                  <c:v>339.01</c:v>
                </c:pt>
                <c:pt idx="2489">
                  <c:v>366.85</c:v>
                </c:pt>
                <c:pt idx="2490">
                  <c:v>396</c:v>
                </c:pt>
                <c:pt idx="2491">
                  <c:v>415</c:v>
                </c:pt>
                <c:pt idx="2492">
                  <c:v>375</c:v>
                </c:pt>
                <c:pt idx="2493">
                  <c:v>345</c:v>
                </c:pt>
                <c:pt idx="2494">
                  <c:v>344.89</c:v>
                </c:pt>
                <c:pt idx="2495">
                  <c:v>297.11</c:v>
                </c:pt>
                <c:pt idx="2496">
                  <c:v>263.99</c:v>
                </c:pt>
                <c:pt idx="2497">
                  <c:v>213.5</c:v>
                </c:pt>
                <c:pt idx="2498">
                  <c:v>128</c:v>
                </c:pt>
                <c:pt idx="2499">
                  <c:v>96.07</c:v>
                </c:pt>
                <c:pt idx="2500">
                  <c:v>73</c:v>
                </c:pt>
                <c:pt idx="2501">
                  <c:v>53.64</c:v>
                </c:pt>
                <c:pt idx="2502">
                  <c:v>13.5</c:v>
                </c:pt>
                <c:pt idx="2503">
                  <c:v>0.01</c:v>
                </c:pt>
                <c:pt idx="2504">
                  <c:v>0</c:v>
                </c:pt>
                <c:pt idx="2505">
                  <c:v>-15</c:v>
                </c:pt>
                <c:pt idx="2506">
                  <c:v>-30</c:v>
                </c:pt>
                <c:pt idx="2507">
                  <c:v>-30</c:v>
                </c:pt>
                <c:pt idx="2508">
                  <c:v>-30</c:v>
                </c:pt>
                <c:pt idx="2509">
                  <c:v>-30</c:v>
                </c:pt>
                <c:pt idx="2510">
                  <c:v>-25</c:v>
                </c:pt>
                <c:pt idx="2511">
                  <c:v>0</c:v>
                </c:pt>
                <c:pt idx="2512">
                  <c:v>59.5</c:v>
                </c:pt>
                <c:pt idx="2513">
                  <c:v>247.6</c:v>
                </c:pt>
                <c:pt idx="2514">
                  <c:v>326.55</c:v>
                </c:pt>
                <c:pt idx="2515">
                  <c:v>372.47</c:v>
                </c:pt>
                <c:pt idx="2516">
                  <c:v>348</c:v>
                </c:pt>
                <c:pt idx="2517">
                  <c:v>344</c:v>
                </c:pt>
                <c:pt idx="2518">
                  <c:v>335</c:v>
                </c:pt>
                <c:pt idx="2519">
                  <c:v>329.1</c:v>
                </c:pt>
                <c:pt idx="2520">
                  <c:v>329.1</c:v>
                </c:pt>
                <c:pt idx="2521">
                  <c:v>331.5</c:v>
                </c:pt>
                <c:pt idx="2522">
                  <c:v>340</c:v>
                </c:pt>
                <c:pt idx="2523">
                  <c:v>363.23</c:v>
                </c:pt>
                <c:pt idx="2524">
                  <c:v>378.5</c:v>
                </c:pt>
                <c:pt idx="2525">
                  <c:v>446</c:v>
                </c:pt>
                <c:pt idx="2526">
                  <c:v>483</c:v>
                </c:pt>
                <c:pt idx="2527">
                  <c:v>450</c:v>
                </c:pt>
                <c:pt idx="2528">
                  <c:v>401.12</c:v>
                </c:pt>
                <c:pt idx="2529">
                  <c:v>374.47</c:v>
                </c:pt>
                <c:pt idx="2530">
                  <c:v>374.47</c:v>
                </c:pt>
                <c:pt idx="2531">
                  <c:v>374.47</c:v>
                </c:pt>
                <c:pt idx="2532">
                  <c:v>378.98</c:v>
                </c:pt>
                <c:pt idx="2533">
                  <c:v>369.53</c:v>
                </c:pt>
                <c:pt idx="2534">
                  <c:v>374.12</c:v>
                </c:pt>
                <c:pt idx="2535">
                  <c:v>393.8</c:v>
                </c:pt>
                <c:pt idx="2536">
                  <c:v>435</c:v>
                </c:pt>
                <c:pt idx="2537">
                  <c:v>483.25</c:v>
                </c:pt>
                <c:pt idx="2538">
                  <c:v>540</c:v>
                </c:pt>
                <c:pt idx="2539">
                  <c:v>540</c:v>
                </c:pt>
                <c:pt idx="2540">
                  <c:v>439</c:v>
                </c:pt>
                <c:pt idx="2541">
                  <c:v>384.89</c:v>
                </c:pt>
                <c:pt idx="2542">
                  <c:v>340.68</c:v>
                </c:pt>
                <c:pt idx="2543">
                  <c:v>360</c:v>
                </c:pt>
                <c:pt idx="2544">
                  <c:v>344.17</c:v>
                </c:pt>
                <c:pt idx="2545">
                  <c:v>322.85000000000002</c:v>
                </c:pt>
                <c:pt idx="2546">
                  <c:v>311.41000000000003</c:v>
                </c:pt>
                <c:pt idx="2547">
                  <c:v>311.41000000000003</c:v>
                </c:pt>
                <c:pt idx="2548">
                  <c:v>315</c:v>
                </c:pt>
                <c:pt idx="2549">
                  <c:v>359.89</c:v>
                </c:pt>
                <c:pt idx="2550">
                  <c:v>349.98</c:v>
                </c:pt>
                <c:pt idx="2551">
                  <c:v>339.63</c:v>
                </c:pt>
                <c:pt idx="2552">
                  <c:v>271.85000000000002</c:v>
                </c:pt>
                <c:pt idx="2553">
                  <c:v>195</c:v>
                </c:pt>
                <c:pt idx="2554">
                  <c:v>172</c:v>
                </c:pt>
                <c:pt idx="2555">
                  <c:v>157</c:v>
                </c:pt>
                <c:pt idx="2556">
                  <c:v>158.25</c:v>
                </c:pt>
                <c:pt idx="2557">
                  <c:v>169.72</c:v>
                </c:pt>
                <c:pt idx="2558">
                  <c:v>255.98</c:v>
                </c:pt>
                <c:pt idx="2559">
                  <c:v>343.41</c:v>
                </c:pt>
                <c:pt idx="2560">
                  <c:v>360</c:v>
                </c:pt>
                <c:pt idx="2561">
                  <c:v>440</c:v>
                </c:pt>
                <c:pt idx="2562">
                  <c:v>535.32000000000005</c:v>
                </c:pt>
                <c:pt idx="2563">
                  <c:v>561.55999999999995</c:v>
                </c:pt>
                <c:pt idx="2564">
                  <c:v>499.9</c:v>
                </c:pt>
                <c:pt idx="2565">
                  <c:v>451</c:v>
                </c:pt>
                <c:pt idx="2566">
                  <c:v>399.25</c:v>
                </c:pt>
                <c:pt idx="2567">
                  <c:v>379.99</c:v>
                </c:pt>
                <c:pt idx="2568">
                  <c:v>377.15</c:v>
                </c:pt>
                <c:pt idx="2569">
                  <c:v>377.97</c:v>
                </c:pt>
                <c:pt idx="2570">
                  <c:v>375</c:v>
                </c:pt>
                <c:pt idx="2571">
                  <c:v>375</c:v>
                </c:pt>
                <c:pt idx="2572">
                  <c:v>388</c:v>
                </c:pt>
                <c:pt idx="2573">
                  <c:v>479.24</c:v>
                </c:pt>
                <c:pt idx="2574">
                  <c:v>544.4</c:v>
                </c:pt>
                <c:pt idx="2575">
                  <c:v>527</c:v>
                </c:pt>
                <c:pt idx="2576">
                  <c:v>472.71</c:v>
                </c:pt>
                <c:pt idx="2577">
                  <c:v>422.06</c:v>
                </c:pt>
                <c:pt idx="2578">
                  <c:v>383.1</c:v>
                </c:pt>
                <c:pt idx="2579">
                  <c:v>386.72</c:v>
                </c:pt>
                <c:pt idx="2580">
                  <c:v>370</c:v>
                </c:pt>
                <c:pt idx="2581">
                  <c:v>368.33</c:v>
                </c:pt>
                <c:pt idx="2582">
                  <c:v>385.56</c:v>
                </c:pt>
                <c:pt idx="2583">
                  <c:v>387.21</c:v>
                </c:pt>
                <c:pt idx="2584">
                  <c:v>462.99</c:v>
                </c:pt>
                <c:pt idx="2585">
                  <c:v>545</c:v>
                </c:pt>
                <c:pt idx="2586">
                  <c:v>592.98</c:v>
                </c:pt>
                <c:pt idx="2587">
                  <c:v>603.29999999999995</c:v>
                </c:pt>
                <c:pt idx="2588">
                  <c:v>550</c:v>
                </c:pt>
                <c:pt idx="2589">
                  <c:v>499.9</c:v>
                </c:pt>
                <c:pt idx="2590">
                  <c:v>440</c:v>
                </c:pt>
                <c:pt idx="2591">
                  <c:v>410.8</c:v>
                </c:pt>
                <c:pt idx="2592">
                  <c:v>400.42</c:v>
                </c:pt>
                <c:pt idx="2593">
                  <c:v>399.72</c:v>
                </c:pt>
                <c:pt idx="2594">
                  <c:v>398.5</c:v>
                </c:pt>
                <c:pt idx="2595">
                  <c:v>400</c:v>
                </c:pt>
                <c:pt idx="2596">
                  <c:v>425</c:v>
                </c:pt>
                <c:pt idx="2597">
                  <c:v>523.83000000000004</c:v>
                </c:pt>
                <c:pt idx="2598">
                  <c:v>575</c:v>
                </c:pt>
                <c:pt idx="2599">
                  <c:v>553.29999999999995</c:v>
                </c:pt>
                <c:pt idx="2600">
                  <c:v>436.55</c:v>
                </c:pt>
                <c:pt idx="2601">
                  <c:v>380</c:v>
                </c:pt>
                <c:pt idx="2602">
                  <c:v>372.85</c:v>
                </c:pt>
                <c:pt idx="2603">
                  <c:v>358.16</c:v>
                </c:pt>
                <c:pt idx="2604">
                  <c:v>354.2</c:v>
                </c:pt>
                <c:pt idx="2605">
                  <c:v>354.2</c:v>
                </c:pt>
                <c:pt idx="2606">
                  <c:v>350</c:v>
                </c:pt>
                <c:pt idx="2607">
                  <c:v>369</c:v>
                </c:pt>
                <c:pt idx="2608">
                  <c:v>395</c:v>
                </c:pt>
                <c:pt idx="2609">
                  <c:v>477.88</c:v>
                </c:pt>
                <c:pt idx="2610">
                  <c:v>568.86</c:v>
                </c:pt>
                <c:pt idx="2611">
                  <c:v>591.16</c:v>
                </c:pt>
                <c:pt idx="2612">
                  <c:v>515</c:v>
                </c:pt>
                <c:pt idx="2613">
                  <c:v>450</c:v>
                </c:pt>
                <c:pt idx="2614">
                  <c:v>393.42</c:v>
                </c:pt>
                <c:pt idx="2615">
                  <c:v>384.07</c:v>
                </c:pt>
                <c:pt idx="2616">
                  <c:v>385.35</c:v>
                </c:pt>
                <c:pt idx="2617">
                  <c:v>382.87</c:v>
                </c:pt>
                <c:pt idx="2618">
                  <c:v>382.1</c:v>
                </c:pt>
                <c:pt idx="2619">
                  <c:v>382.1</c:v>
                </c:pt>
                <c:pt idx="2620">
                  <c:v>380</c:v>
                </c:pt>
                <c:pt idx="2621">
                  <c:v>451.7</c:v>
                </c:pt>
                <c:pt idx="2622">
                  <c:v>468.77</c:v>
                </c:pt>
                <c:pt idx="2623">
                  <c:v>453.07</c:v>
                </c:pt>
                <c:pt idx="2624">
                  <c:v>380</c:v>
                </c:pt>
                <c:pt idx="2625">
                  <c:v>372.35</c:v>
                </c:pt>
                <c:pt idx="2626">
                  <c:v>365.22</c:v>
                </c:pt>
                <c:pt idx="2627">
                  <c:v>368.98</c:v>
                </c:pt>
                <c:pt idx="2628">
                  <c:v>372.74</c:v>
                </c:pt>
                <c:pt idx="2629">
                  <c:v>376.31</c:v>
                </c:pt>
                <c:pt idx="2630">
                  <c:v>385.35</c:v>
                </c:pt>
                <c:pt idx="2631">
                  <c:v>390.71</c:v>
                </c:pt>
                <c:pt idx="2632">
                  <c:v>415</c:v>
                </c:pt>
                <c:pt idx="2633">
                  <c:v>490</c:v>
                </c:pt>
                <c:pt idx="2634">
                  <c:v>544</c:v>
                </c:pt>
                <c:pt idx="2635">
                  <c:v>550</c:v>
                </c:pt>
                <c:pt idx="2636">
                  <c:v>487</c:v>
                </c:pt>
                <c:pt idx="2637">
                  <c:v>407</c:v>
                </c:pt>
                <c:pt idx="2638">
                  <c:v>375.6</c:v>
                </c:pt>
                <c:pt idx="2639">
                  <c:v>384.92</c:v>
                </c:pt>
                <c:pt idx="2640">
                  <c:v>377.42</c:v>
                </c:pt>
                <c:pt idx="2641">
                  <c:v>377.13</c:v>
                </c:pt>
                <c:pt idx="2642">
                  <c:v>372</c:v>
                </c:pt>
                <c:pt idx="2643">
                  <c:v>370</c:v>
                </c:pt>
                <c:pt idx="2644">
                  <c:v>365.82</c:v>
                </c:pt>
                <c:pt idx="2645">
                  <c:v>352.81</c:v>
                </c:pt>
                <c:pt idx="2646">
                  <c:v>352.81</c:v>
                </c:pt>
                <c:pt idx="2647">
                  <c:v>380</c:v>
                </c:pt>
                <c:pt idx="2648">
                  <c:v>381.67</c:v>
                </c:pt>
                <c:pt idx="2649">
                  <c:v>369.25</c:v>
                </c:pt>
                <c:pt idx="2650">
                  <c:v>368.15</c:v>
                </c:pt>
                <c:pt idx="2651">
                  <c:v>350</c:v>
                </c:pt>
                <c:pt idx="2652">
                  <c:v>350</c:v>
                </c:pt>
                <c:pt idx="2653">
                  <c:v>338.92</c:v>
                </c:pt>
                <c:pt idx="2654">
                  <c:v>350</c:v>
                </c:pt>
                <c:pt idx="2655">
                  <c:v>368.15</c:v>
                </c:pt>
                <c:pt idx="2656">
                  <c:v>382</c:v>
                </c:pt>
                <c:pt idx="2657">
                  <c:v>394.67</c:v>
                </c:pt>
                <c:pt idx="2658">
                  <c:v>431.3</c:v>
                </c:pt>
                <c:pt idx="2659">
                  <c:v>469.03</c:v>
                </c:pt>
                <c:pt idx="2660">
                  <c:v>421.3</c:v>
                </c:pt>
                <c:pt idx="2661">
                  <c:v>388.17</c:v>
                </c:pt>
                <c:pt idx="2662">
                  <c:v>380</c:v>
                </c:pt>
                <c:pt idx="2663">
                  <c:v>363.57</c:v>
                </c:pt>
                <c:pt idx="2664">
                  <c:v>356.25</c:v>
                </c:pt>
                <c:pt idx="2665">
                  <c:v>350</c:v>
                </c:pt>
                <c:pt idx="2666">
                  <c:v>355</c:v>
                </c:pt>
                <c:pt idx="2667">
                  <c:v>356.25</c:v>
                </c:pt>
                <c:pt idx="2668">
                  <c:v>355</c:v>
                </c:pt>
                <c:pt idx="2669">
                  <c:v>337</c:v>
                </c:pt>
                <c:pt idx="2670">
                  <c:v>350</c:v>
                </c:pt>
                <c:pt idx="2671">
                  <c:v>320</c:v>
                </c:pt>
                <c:pt idx="2672">
                  <c:v>300</c:v>
                </c:pt>
                <c:pt idx="2673">
                  <c:v>286.39999999999998</c:v>
                </c:pt>
                <c:pt idx="2674">
                  <c:v>279.60000000000002</c:v>
                </c:pt>
                <c:pt idx="2675">
                  <c:v>279.60000000000002</c:v>
                </c:pt>
                <c:pt idx="2676">
                  <c:v>290.87</c:v>
                </c:pt>
                <c:pt idx="2677">
                  <c:v>295.31</c:v>
                </c:pt>
                <c:pt idx="2678">
                  <c:v>300</c:v>
                </c:pt>
                <c:pt idx="2679">
                  <c:v>306.33</c:v>
                </c:pt>
                <c:pt idx="2680">
                  <c:v>329.09</c:v>
                </c:pt>
                <c:pt idx="2681">
                  <c:v>371.07</c:v>
                </c:pt>
                <c:pt idx="2682">
                  <c:v>384.76</c:v>
                </c:pt>
                <c:pt idx="2683">
                  <c:v>419.14</c:v>
                </c:pt>
                <c:pt idx="2684">
                  <c:v>399.99</c:v>
                </c:pt>
                <c:pt idx="2685">
                  <c:v>381.51</c:v>
                </c:pt>
                <c:pt idx="2686">
                  <c:v>356.7</c:v>
                </c:pt>
                <c:pt idx="2687">
                  <c:v>375.01</c:v>
                </c:pt>
                <c:pt idx="2688">
                  <c:v>371.26</c:v>
                </c:pt>
                <c:pt idx="2689">
                  <c:v>375.01</c:v>
                </c:pt>
                <c:pt idx="2690">
                  <c:v>375.01</c:v>
                </c:pt>
                <c:pt idx="2691">
                  <c:v>377.51</c:v>
                </c:pt>
                <c:pt idx="2692">
                  <c:v>389.4</c:v>
                </c:pt>
                <c:pt idx="2693">
                  <c:v>498.31</c:v>
                </c:pt>
                <c:pt idx="2694">
                  <c:v>525.28</c:v>
                </c:pt>
                <c:pt idx="2695">
                  <c:v>511.16</c:v>
                </c:pt>
                <c:pt idx="2696">
                  <c:v>447.87</c:v>
                </c:pt>
                <c:pt idx="2697">
                  <c:v>410</c:v>
                </c:pt>
                <c:pt idx="2698">
                  <c:v>404</c:v>
                </c:pt>
                <c:pt idx="2699">
                  <c:v>412</c:v>
                </c:pt>
                <c:pt idx="2700">
                  <c:v>415.01</c:v>
                </c:pt>
                <c:pt idx="2701">
                  <c:v>400</c:v>
                </c:pt>
                <c:pt idx="2702">
                  <c:v>384.86</c:v>
                </c:pt>
                <c:pt idx="2703">
                  <c:v>410.44</c:v>
                </c:pt>
                <c:pt idx="2704">
                  <c:v>450.51</c:v>
                </c:pt>
                <c:pt idx="2705">
                  <c:v>540</c:v>
                </c:pt>
                <c:pt idx="2706">
                  <c:v>629.54999999999995</c:v>
                </c:pt>
                <c:pt idx="2707">
                  <c:v>659</c:v>
                </c:pt>
                <c:pt idx="2708">
                  <c:v>578.54999999999995</c:v>
                </c:pt>
                <c:pt idx="2709">
                  <c:v>510.32</c:v>
                </c:pt>
                <c:pt idx="2710">
                  <c:v>459.39</c:v>
                </c:pt>
                <c:pt idx="2711">
                  <c:v>429.32</c:v>
                </c:pt>
                <c:pt idx="2712">
                  <c:v>400.8</c:v>
                </c:pt>
                <c:pt idx="2713">
                  <c:v>400.8</c:v>
                </c:pt>
                <c:pt idx="2714">
                  <c:v>401.56</c:v>
                </c:pt>
                <c:pt idx="2715">
                  <c:v>405</c:v>
                </c:pt>
                <c:pt idx="2716">
                  <c:v>426.08</c:v>
                </c:pt>
                <c:pt idx="2717">
                  <c:v>520</c:v>
                </c:pt>
                <c:pt idx="2718">
                  <c:v>577.32000000000005</c:v>
                </c:pt>
                <c:pt idx="2719">
                  <c:v>510</c:v>
                </c:pt>
                <c:pt idx="2720">
                  <c:v>441.94</c:v>
                </c:pt>
                <c:pt idx="2721">
                  <c:v>373.31</c:v>
                </c:pt>
                <c:pt idx="2722">
                  <c:v>369.59</c:v>
                </c:pt>
                <c:pt idx="2723">
                  <c:v>370</c:v>
                </c:pt>
                <c:pt idx="2724">
                  <c:v>370.27</c:v>
                </c:pt>
                <c:pt idx="2725">
                  <c:v>372.45</c:v>
                </c:pt>
                <c:pt idx="2726">
                  <c:v>380.58</c:v>
                </c:pt>
                <c:pt idx="2727">
                  <c:v>413.8</c:v>
                </c:pt>
                <c:pt idx="2728">
                  <c:v>481.45</c:v>
                </c:pt>
                <c:pt idx="2729">
                  <c:v>550.66999999999996</c:v>
                </c:pt>
                <c:pt idx="2730">
                  <c:v>630</c:v>
                </c:pt>
                <c:pt idx="2731">
                  <c:v>653.6</c:v>
                </c:pt>
                <c:pt idx="2732">
                  <c:v>551.51</c:v>
                </c:pt>
                <c:pt idx="2733">
                  <c:v>486.76</c:v>
                </c:pt>
                <c:pt idx="2734">
                  <c:v>417</c:v>
                </c:pt>
                <c:pt idx="2735">
                  <c:v>388</c:v>
                </c:pt>
                <c:pt idx="2736">
                  <c:v>378</c:v>
                </c:pt>
                <c:pt idx="2737">
                  <c:v>371.97</c:v>
                </c:pt>
                <c:pt idx="2738">
                  <c:v>376.58</c:v>
                </c:pt>
                <c:pt idx="2739">
                  <c:v>376.94</c:v>
                </c:pt>
                <c:pt idx="2740">
                  <c:v>395</c:v>
                </c:pt>
                <c:pt idx="2741">
                  <c:v>495.31</c:v>
                </c:pt>
                <c:pt idx="2742">
                  <c:v>550</c:v>
                </c:pt>
                <c:pt idx="2743">
                  <c:v>530</c:v>
                </c:pt>
                <c:pt idx="2744">
                  <c:v>468.99</c:v>
                </c:pt>
                <c:pt idx="2745">
                  <c:v>430</c:v>
                </c:pt>
                <c:pt idx="2746">
                  <c:v>420</c:v>
                </c:pt>
                <c:pt idx="2747">
                  <c:v>424</c:v>
                </c:pt>
                <c:pt idx="2748">
                  <c:v>420</c:v>
                </c:pt>
                <c:pt idx="2749">
                  <c:v>416.95</c:v>
                </c:pt>
                <c:pt idx="2750">
                  <c:v>409.22</c:v>
                </c:pt>
                <c:pt idx="2751">
                  <c:v>430</c:v>
                </c:pt>
                <c:pt idx="2752">
                  <c:v>471</c:v>
                </c:pt>
                <c:pt idx="2753">
                  <c:v>520</c:v>
                </c:pt>
                <c:pt idx="2754">
                  <c:v>593.92999999999995</c:v>
                </c:pt>
                <c:pt idx="2755">
                  <c:v>600.5</c:v>
                </c:pt>
                <c:pt idx="2756">
                  <c:v>519.86</c:v>
                </c:pt>
                <c:pt idx="2757">
                  <c:v>463</c:v>
                </c:pt>
                <c:pt idx="2758">
                  <c:v>408</c:v>
                </c:pt>
                <c:pt idx="2759">
                  <c:v>410</c:v>
                </c:pt>
                <c:pt idx="2760">
                  <c:v>388.8</c:v>
                </c:pt>
                <c:pt idx="2761">
                  <c:v>382.8</c:v>
                </c:pt>
                <c:pt idx="2762">
                  <c:v>384.3</c:v>
                </c:pt>
                <c:pt idx="2763">
                  <c:v>387.77</c:v>
                </c:pt>
                <c:pt idx="2764">
                  <c:v>426.14</c:v>
                </c:pt>
                <c:pt idx="2765">
                  <c:v>530</c:v>
                </c:pt>
                <c:pt idx="2766">
                  <c:v>592.34</c:v>
                </c:pt>
                <c:pt idx="2767">
                  <c:v>562.92999999999995</c:v>
                </c:pt>
                <c:pt idx="2768">
                  <c:v>460</c:v>
                </c:pt>
                <c:pt idx="2769">
                  <c:v>398.07</c:v>
                </c:pt>
                <c:pt idx="2770">
                  <c:v>374.38</c:v>
                </c:pt>
                <c:pt idx="2771">
                  <c:v>369.3</c:v>
                </c:pt>
                <c:pt idx="2772">
                  <c:v>367.1</c:v>
                </c:pt>
                <c:pt idx="2773">
                  <c:v>369.07</c:v>
                </c:pt>
                <c:pt idx="2774">
                  <c:v>370.84</c:v>
                </c:pt>
                <c:pt idx="2775">
                  <c:v>398.04</c:v>
                </c:pt>
                <c:pt idx="2776">
                  <c:v>477</c:v>
                </c:pt>
                <c:pt idx="2777">
                  <c:v>569</c:v>
                </c:pt>
                <c:pt idx="2778">
                  <c:v>641.4</c:v>
                </c:pt>
                <c:pt idx="2779">
                  <c:v>662</c:v>
                </c:pt>
                <c:pt idx="2780">
                  <c:v>577.54</c:v>
                </c:pt>
                <c:pt idx="2781">
                  <c:v>492.4</c:v>
                </c:pt>
                <c:pt idx="2782">
                  <c:v>420</c:v>
                </c:pt>
                <c:pt idx="2783">
                  <c:v>395</c:v>
                </c:pt>
                <c:pt idx="2784">
                  <c:v>386.18</c:v>
                </c:pt>
                <c:pt idx="2785">
                  <c:v>385.62</c:v>
                </c:pt>
                <c:pt idx="2786">
                  <c:v>386.06</c:v>
                </c:pt>
                <c:pt idx="2787">
                  <c:v>383.43</c:v>
                </c:pt>
                <c:pt idx="2788">
                  <c:v>386.6</c:v>
                </c:pt>
                <c:pt idx="2789">
                  <c:v>460</c:v>
                </c:pt>
                <c:pt idx="2790">
                  <c:v>450</c:v>
                </c:pt>
                <c:pt idx="2791">
                  <c:v>410.92</c:v>
                </c:pt>
                <c:pt idx="2792">
                  <c:v>350</c:v>
                </c:pt>
                <c:pt idx="2793">
                  <c:v>312.39999999999998</c:v>
                </c:pt>
                <c:pt idx="2794">
                  <c:v>300</c:v>
                </c:pt>
                <c:pt idx="2795">
                  <c:v>300</c:v>
                </c:pt>
                <c:pt idx="2796">
                  <c:v>300.45999999999998</c:v>
                </c:pt>
                <c:pt idx="2797">
                  <c:v>301.27999999999997</c:v>
                </c:pt>
                <c:pt idx="2798">
                  <c:v>350</c:v>
                </c:pt>
                <c:pt idx="2799">
                  <c:v>361.75</c:v>
                </c:pt>
                <c:pt idx="2800">
                  <c:v>404.91</c:v>
                </c:pt>
                <c:pt idx="2801">
                  <c:v>515</c:v>
                </c:pt>
                <c:pt idx="2802">
                  <c:v>589.1</c:v>
                </c:pt>
                <c:pt idx="2803">
                  <c:v>625.63</c:v>
                </c:pt>
                <c:pt idx="2804">
                  <c:v>495.08</c:v>
                </c:pt>
                <c:pt idx="2805">
                  <c:v>440</c:v>
                </c:pt>
                <c:pt idx="2806">
                  <c:v>390</c:v>
                </c:pt>
                <c:pt idx="2807">
                  <c:v>368.1</c:v>
                </c:pt>
                <c:pt idx="2808">
                  <c:v>361.97</c:v>
                </c:pt>
                <c:pt idx="2809">
                  <c:v>358.2</c:v>
                </c:pt>
                <c:pt idx="2810">
                  <c:v>359.97</c:v>
                </c:pt>
                <c:pt idx="2811">
                  <c:v>359.97</c:v>
                </c:pt>
                <c:pt idx="2812">
                  <c:v>361.97</c:v>
                </c:pt>
                <c:pt idx="2813">
                  <c:v>361.97</c:v>
                </c:pt>
                <c:pt idx="2814">
                  <c:v>356.97</c:v>
                </c:pt>
                <c:pt idx="2815">
                  <c:v>350</c:v>
                </c:pt>
                <c:pt idx="2816">
                  <c:v>295.93</c:v>
                </c:pt>
                <c:pt idx="2817">
                  <c:v>212.77</c:v>
                </c:pt>
                <c:pt idx="2818">
                  <c:v>157.69999999999999</c:v>
                </c:pt>
                <c:pt idx="2819">
                  <c:v>133</c:v>
                </c:pt>
                <c:pt idx="2820">
                  <c:v>125</c:v>
                </c:pt>
                <c:pt idx="2821">
                  <c:v>157.69999999999999</c:v>
                </c:pt>
                <c:pt idx="2822">
                  <c:v>210</c:v>
                </c:pt>
                <c:pt idx="2823">
                  <c:v>312.89</c:v>
                </c:pt>
                <c:pt idx="2824">
                  <c:v>368.1</c:v>
                </c:pt>
                <c:pt idx="2825">
                  <c:v>375.5</c:v>
                </c:pt>
                <c:pt idx="2826">
                  <c:v>414.89</c:v>
                </c:pt>
                <c:pt idx="2827">
                  <c:v>415</c:v>
                </c:pt>
                <c:pt idx="2828">
                  <c:v>373.6</c:v>
                </c:pt>
                <c:pt idx="2829">
                  <c:v>371.35</c:v>
                </c:pt>
                <c:pt idx="2830">
                  <c:v>349</c:v>
                </c:pt>
                <c:pt idx="2831">
                  <c:v>299.48</c:v>
                </c:pt>
                <c:pt idx="2832">
                  <c:v>287.68</c:v>
                </c:pt>
                <c:pt idx="2833">
                  <c:v>271.85000000000002</c:v>
                </c:pt>
                <c:pt idx="2834">
                  <c:v>271.98</c:v>
                </c:pt>
                <c:pt idx="2835">
                  <c:v>280</c:v>
                </c:pt>
                <c:pt idx="2836">
                  <c:v>250</c:v>
                </c:pt>
                <c:pt idx="2837">
                  <c:v>208</c:v>
                </c:pt>
                <c:pt idx="2838">
                  <c:v>90.66</c:v>
                </c:pt>
                <c:pt idx="2839">
                  <c:v>14.9</c:v>
                </c:pt>
                <c:pt idx="2840">
                  <c:v>0</c:v>
                </c:pt>
                <c:pt idx="2841">
                  <c:v>-88</c:v>
                </c:pt>
                <c:pt idx="2842">
                  <c:v>-120</c:v>
                </c:pt>
                <c:pt idx="2843">
                  <c:v>-120</c:v>
                </c:pt>
                <c:pt idx="2844">
                  <c:v>-120</c:v>
                </c:pt>
                <c:pt idx="2845">
                  <c:v>-100</c:v>
                </c:pt>
                <c:pt idx="2846">
                  <c:v>-50</c:v>
                </c:pt>
                <c:pt idx="2847">
                  <c:v>10</c:v>
                </c:pt>
                <c:pt idx="2848">
                  <c:v>180.72</c:v>
                </c:pt>
                <c:pt idx="2849">
                  <c:v>335</c:v>
                </c:pt>
                <c:pt idx="2850">
                  <c:v>354.21</c:v>
                </c:pt>
                <c:pt idx="2851">
                  <c:v>365.21</c:v>
                </c:pt>
                <c:pt idx="2852">
                  <c:v>334.5</c:v>
                </c:pt>
                <c:pt idx="2853">
                  <c:v>304.8</c:v>
                </c:pt>
                <c:pt idx="2854">
                  <c:v>276.81</c:v>
                </c:pt>
                <c:pt idx="2855">
                  <c:v>300</c:v>
                </c:pt>
                <c:pt idx="2856">
                  <c:v>299.48</c:v>
                </c:pt>
                <c:pt idx="2857">
                  <c:v>301.07</c:v>
                </c:pt>
                <c:pt idx="2858">
                  <c:v>313</c:v>
                </c:pt>
                <c:pt idx="2859">
                  <c:v>339.89</c:v>
                </c:pt>
                <c:pt idx="2860">
                  <c:v>369.21</c:v>
                </c:pt>
                <c:pt idx="2861">
                  <c:v>413.06</c:v>
                </c:pt>
                <c:pt idx="2862">
                  <c:v>427.22</c:v>
                </c:pt>
                <c:pt idx="2863">
                  <c:v>399.44</c:v>
                </c:pt>
                <c:pt idx="2864">
                  <c:v>348.5</c:v>
                </c:pt>
                <c:pt idx="2865">
                  <c:v>289.74</c:v>
                </c:pt>
                <c:pt idx="2866">
                  <c:v>259.64</c:v>
                </c:pt>
                <c:pt idx="2867">
                  <c:v>236.3</c:v>
                </c:pt>
                <c:pt idx="2868">
                  <c:v>241</c:v>
                </c:pt>
                <c:pt idx="2869">
                  <c:v>250.59</c:v>
                </c:pt>
                <c:pt idx="2870">
                  <c:v>299.48</c:v>
                </c:pt>
                <c:pt idx="2871">
                  <c:v>350</c:v>
                </c:pt>
                <c:pt idx="2872">
                  <c:v>373.71</c:v>
                </c:pt>
                <c:pt idx="2873">
                  <c:v>451.1</c:v>
                </c:pt>
                <c:pt idx="2874">
                  <c:v>554.26</c:v>
                </c:pt>
                <c:pt idx="2875">
                  <c:v>562.57000000000005</c:v>
                </c:pt>
                <c:pt idx="2876">
                  <c:v>455</c:v>
                </c:pt>
                <c:pt idx="2877">
                  <c:v>385.56</c:v>
                </c:pt>
                <c:pt idx="2878">
                  <c:v>353.1</c:v>
                </c:pt>
                <c:pt idx="2879">
                  <c:v>355.29</c:v>
                </c:pt>
                <c:pt idx="2880">
                  <c:v>350</c:v>
                </c:pt>
                <c:pt idx="2881">
                  <c:v>347.9</c:v>
                </c:pt>
                <c:pt idx="2882">
                  <c:v>350</c:v>
                </c:pt>
                <c:pt idx="2883">
                  <c:v>350</c:v>
                </c:pt>
                <c:pt idx="2884">
                  <c:v>355.29</c:v>
                </c:pt>
                <c:pt idx="2885">
                  <c:v>380</c:v>
                </c:pt>
                <c:pt idx="2886">
                  <c:v>386</c:v>
                </c:pt>
                <c:pt idx="2887">
                  <c:v>363.14</c:v>
                </c:pt>
                <c:pt idx="2888">
                  <c:v>315</c:v>
                </c:pt>
                <c:pt idx="2889">
                  <c:v>252.1</c:v>
                </c:pt>
                <c:pt idx="2890">
                  <c:v>217</c:v>
                </c:pt>
                <c:pt idx="2891">
                  <c:v>160</c:v>
                </c:pt>
                <c:pt idx="2892">
                  <c:v>150</c:v>
                </c:pt>
                <c:pt idx="2893">
                  <c:v>150</c:v>
                </c:pt>
                <c:pt idx="2894">
                  <c:v>217</c:v>
                </c:pt>
                <c:pt idx="2895">
                  <c:v>269.3</c:v>
                </c:pt>
                <c:pt idx="2896">
                  <c:v>350</c:v>
                </c:pt>
                <c:pt idx="2897">
                  <c:v>388.25</c:v>
                </c:pt>
                <c:pt idx="2898">
                  <c:v>427</c:v>
                </c:pt>
                <c:pt idx="2899">
                  <c:v>448.99</c:v>
                </c:pt>
                <c:pt idx="2900">
                  <c:v>391.6</c:v>
                </c:pt>
                <c:pt idx="2901">
                  <c:v>360</c:v>
                </c:pt>
                <c:pt idx="2902">
                  <c:v>346.84</c:v>
                </c:pt>
                <c:pt idx="2903">
                  <c:v>300</c:v>
                </c:pt>
                <c:pt idx="2904">
                  <c:v>305</c:v>
                </c:pt>
                <c:pt idx="2905">
                  <c:v>315.83</c:v>
                </c:pt>
                <c:pt idx="2906">
                  <c:v>320.66000000000003</c:v>
                </c:pt>
                <c:pt idx="2907">
                  <c:v>324.06</c:v>
                </c:pt>
                <c:pt idx="2908">
                  <c:v>320.66000000000003</c:v>
                </c:pt>
                <c:pt idx="2909">
                  <c:v>275.13</c:v>
                </c:pt>
                <c:pt idx="2910">
                  <c:v>170</c:v>
                </c:pt>
                <c:pt idx="2911">
                  <c:v>80</c:v>
                </c:pt>
                <c:pt idx="2912">
                  <c:v>-25</c:v>
                </c:pt>
                <c:pt idx="2913">
                  <c:v>-100</c:v>
                </c:pt>
                <c:pt idx="2914">
                  <c:v>-125</c:v>
                </c:pt>
                <c:pt idx="2915">
                  <c:v>-145</c:v>
                </c:pt>
                <c:pt idx="2916">
                  <c:v>-150</c:v>
                </c:pt>
                <c:pt idx="2917">
                  <c:v>-120.03</c:v>
                </c:pt>
                <c:pt idx="2918">
                  <c:v>-85</c:v>
                </c:pt>
                <c:pt idx="2919">
                  <c:v>45.5</c:v>
                </c:pt>
                <c:pt idx="2920">
                  <c:v>176</c:v>
                </c:pt>
                <c:pt idx="2921">
                  <c:v>330</c:v>
                </c:pt>
                <c:pt idx="2922">
                  <c:v>340.83</c:v>
                </c:pt>
                <c:pt idx="2923">
                  <c:v>350</c:v>
                </c:pt>
                <c:pt idx="2924">
                  <c:v>329.4</c:v>
                </c:pt>
                <c:pt idx="2925">
                  <c:v>318</c:v>
                </c:pt>
                <c:pt idx="2926">
                  <c:v>291.66000000000003</c:v>
                </c:pt>
                <c:pt idx="2927">
                  <c:v>289.70999999999998</c:v>
                </c:pt>
                <c:pt idx="2928">
                  <c:v>254.65</c:v>
                </c:pt>
                <c:pt idx="2929">
                  <c:v>251.5</c:v>
                </c:pt>
                <c:pt idx="2930">
                  <c:v>250</c:v>
                </c:pt>
                <c:pt idx="2931">
                  <c:v>254.65</c:v>
                </c:pt>
                <c:pt idx="2932">
                  <c:v>254.65</c:v>
                </c:pt>
                <c:pt idx="2933">
                  <c:v>298.79000000000002</c:v>
                </c:pt>
                <c:pt idx="2934">
                  <c:v>282.82</c:v>
                </c:pt>
                <c:pt idx="2935">
                  <c:v>247.45</c:v>
                </c:pt>
                <c:pt idx="2936">
                  <c:v>150</c:v>
                </c:pt>
                <c:pt idx="2937">
                  <c:v>27.6</c:v>
                </c:pt>
                <c:pt idx="2938">
                  <c:v>0</c:v>
                </c:pt>
                <c:pt idx="2939">
                  <c:v>-30</c:v>
                </c:pt>
                <c:pt idx="2940">
                  <c:v>-25</c:v>
                </c:pt>
                <c:pt idx="2941">
                  <c:v>-2</c:v>
                </c:pt>
                <c:pt idx="2942">
                  <c:v>40</c:v>
                </c:pt>
                <c:pt idx="2943">
                  <c:v>150</c:v>
                </c:pt>
                <c:pt idx="2944">
                  <c:v>300</c:v>
                </c:pt>
                <c:pt idx="2945">
                  <c:v>350</c:v>
                </c:pt>
                <c:pt idx="2946">
                  <c:v>377.87</c:v>
                </c:pt>
                <c:pt idx="2947">
                  <c:v>381.45</c:v>
                </c:pt>
                <c:pt idx="2948">
                  <c:v>350</c:v>
                </c:pt>
                <c:pt idx="2949">
                  <c:v>340.1</c:v>
                </c:pt>
                <c:pt idx="2950">
                  <c:v>312</c:v>
                </c:pt>
                <c:pt idx="2951">
                  <c:v>343.8</c:v>
                </c:pt>
                <c:pt idx="2952">
                  <c:v>341.33</c:v>
                </c:pt>
                <c:pt idx="2953">
                  <c:v>341.33</c:v>
                </c:pt>
                <c:pt idx="2954">
                  <c:v>342.92</c:v>
                </c:pt>
                <c:pt idx="2955">
                  <c:v>343.8</c:v>
                </c:pt>
                <c:pt idx="2956">
                  <c:v>338</c:v>
                </c:pt>
                <c:pt idx="2957">
                  <c:v>337.3</c:v>
                </c:pt>
                <c:pt idx="2958">
                  <c:v>337.3</c:v>
                </c:pt>
                <c:pt idx="2959">
                  <c:v>305.77999999999997</c:v>
                </c:pt>
                <c:pt idx="2960">
                  <c:v>244.43</c:v>
                </c:pt>
                <c:pt idx="2961">
                  <c:v>184.26</c:v>
                </c:pt>
                <c:pt idx="2962">
                  <c:v>161.94</c:v>
                </c:pt>
                <c:pt idx="2963">
                  <c:v>150</c:v>
                </c:pt>
                <c:pt idx="2964">
                  <c:v>150</c:v>
                </c:pt>
                <c:pt idx="2965">
                  <c:v>163.47999999999999</c:v>
                </c:pt>
                <c:pt idx="2966">
                  <c:v>201</c:v>
                </c:pt>
                <c:pt idx="2967">
                  <c:v>300</c:v>
                </c:pt>
                <c:pt idx="2968">
                  <c:v>360</c:v>
                </c:pt>
                <c:pt idx="2969">
                  <c:v>387.9</c:v>
                </c:pt>
                <c:pt idx="2970">
                  <c:v>420</c:v>
                </c:pt>
                <c:pt idx="2971">
                  <c:v>436.85</c:v>
                </c:pt>
                <c:pt idx="2972">
                  <c:v>406.5</c:v>
                </c:pt>
                <c:pt idx="2973">
                  <c:v>383</c:v>
                </c:pt>
                <c:pt idx="2974">
                  <c:v>372.88</c:v>
                </c:pt>
                <c:pt idx="2975">
                  <c:v>397</c:v>
                </c:pt>
                <c:pt idx="2976">
                  <c:v>390</c:v>
                </c:pt>
                <c:pt idx="2977">
                  <c:v>396.08</c:v>
                </c:pt>
                <c:pt idx="2978">
                  <c:v>390</c:v>
                </c:pt>
                <c:pt idx="2979">
                  <c:v>388.6</c:v>
                </c:pt>
                <c:pt idx="2980">
                  <c:v>388.6</c:v>
                </c:pt>
                <c:pt idx="2981">
                  <c:v>384.53</c:v>
                </c:pt>
                <c:pt idx="2982">
                  <c:v>386</c:v>
                </c:pt>
                <c:pt idx="2983">
                  <c:v>362.88</c:v>
                </c:pt>
                <c:pt idx="2984">
                  <c:v>310</c:v>
                </c:pt>
                <c:pt idx="2985">
                  <c:v>242.3</c:v>
                </c:pt>
                <c:pt idx="2986">
                  <c:v>209.3</c:v>
                </c:pt>
                <c:pt idx="2987">
                  <c:v>188</c:v>
                </c:pt>
                <c:pt idx="2988">
                  <c:v>175</c:v>
                </c:pt>
                <c:pt idx="2989">
                  <c:v>230</c:v>
                </c:pt>
                <c:pt idx="2990">
                  <c:v>278</c:v>
                </c:pt>
                <c:pt idx="2991">
                  <c:v>357</c:v>
                </c:pt>
                <c:pt idx="2992">
                  <c:v>410.27</c:v>
                </c:pt>
                <c:pt idx="2993">
                  <c:v>408.16</c:v>
                </c:pt>
                <c:pt idx="2994">
                  <c:v>466.39</c:v>
                </c:pt>
                <c:pt idx="2995">
                  <c:v>483.03</c:v>
                </c:pt>
                <c:pt idx="2996">
                  <c:v>450</c:v>
                </c:pt>
                <c:pt idx="2997">
                  <c:v>400</c:v>
                </c:pt>
                <c:pt idx="2998">
                  <c:v>388.6</c:v>
                </c:pt>
                <c:pt idx="2999">
                  <c:v>390.42</c:v>
                </c:pt>
                <c:pt idx="3000">
                  <c:v>386.81</c:v>
                </c:pt>
                <c:pt idx="3001">
                  <c:v>384.6</c:v>
                </c:pt>
                <c:pt idx="3002">
                  <c:v>384</c:v>
                </c:pt>
                <c:pt idx="3003">
                  <c:v>383.99</c:v>
                </c:pt>
                <c:pt idx="3004">
                  <c:v>377.45</c:v>
                </c:pt>
                <c:pt idx="3005">
                  <c:v>355.22</c:v>
                </c:pt>
                <c:pt idx="3006">
                  <c:v>312.87</c:v>
                </c:pt>
                <c:pt idx="3007">
                  <c:v>259.54000000000002</c:v>
                </c:pt>
                <c:pt idx="3008">
                  <c:v>110</c:v>
                </c:pt>
                <c:pt idx="3009">
                  <c:v>50</c:v>
                </c:pt>
                <c:pt idx="3010">
                  <c:v>0.01</c:v>
                </c:pt>
                <c:pt idx="3011">
                  <c:v>0.01</c:v>
                </c:pt>
                <c:pt idx="3012">
                  <c:v>10</c:v>
                </c:pt>
                <c:pt idx="3013">
                  <c:v>50</c:v>
                </c:pt>
                <c:pt idx="3014">
                  <c:v>168.2</c:v>
                </c:pt>
                <c:pt idx="3015">
                  <c:v>310</c:v>
                </c:pt>
                <c:pt idx="3016">
                  <c:v>380.23</c:v>
                </c:pt>
                <c:pt idx="3017">
                  <c:v>401.55</c:v>
                </c:pt>
                <c:pt idx="3018">
                  <c:v>442.58</c:v>
                </c:pt>
                <c:pt idx="3019">
                  <c:v>473.94</c:v>
                </c:pt>
                <c:pt idx="3020">
                  <c:v>449</c:v>
                </c:pt>
                <c:pt idx="3021">
                  <c:v>411.58</c:v>
                </c:pt>
                <c:pt idx="3022">
                  <c:v>392.01</c:v>
                </c:pt>
                <c:pt idx="3023">
                  <c:v>389.6</c:v>
                </c:pt>
                <c:pt idx="3024">
                  <c:v>384.6</c:v>
                </c:pt>
                <c:pt idx="3025">
                  <c:v>380.23</c:v>
                </c:pt>
                <c:pt idx="3026">
                  <c:v>380</c:v>
                </c:pt>
                <c:pt idx="3027">
                  <c:v>384.6</c:v>
                </c:pt>
                <c:pt idx="3028">
                  <c:v>387.34</c:v>
                </c:pt>
                <c:pt idx="3029">
                  <c:v>471.03</c:v>
                </c:pt>
                <c:pt idx="3030">
                  <c:v>475.22</c:v>
                </c:pt>
                <c:pt idx="3031">
                  <c:v>451.02</c:v>
                </c:pt>
                <c:pt idx="3032">
                  <c:v>385.3</c:v>
                </c:pt>
                <c:pt idx="3033">
                  <c:v>346.81</c:v>
                </c:pt>
                <c:pt idx="3034">
                  <c:v>327.7</c:v>
                </c:pt>
                <c:pt idx="3035">
                  <c:v>320</c:v>
                </c:pt>
                <c:pt idx="3036">
                  <c:v>320</c:v>
                </c:pt>
                <c:pt idx="3037">
                  <c:v>330</c:v>
                </c:pt>
                <c:pt idx="3038">
                  <c:v>350</c:v>
                </c:pt>
                <c:pt idx="3039">
                  <c:v>384.6</c:v>
                </c:pt>
                <c:pt idx="3040">
                  <c:v>397.6</c:v>
                </c:pt>
                <c:pt idx="3041">
                  <c:v>468.76</c:v>
                </c:pt>
                <c:pt idx="3042">
                  <c:v>563.80999999999995</c:v>
                </c:pt>
                <c:pt idx="3043">
                  <c:v>582.12</c:v>
                </c:pt>
                <c:pt idx="3044">
                  <c:v>514.9</c:v>
                </c:pt>
                <c:pt idx="3045">
                  <c:v>455.12</c:v>
                </c:pt>
                <c:pt idx="3046">
                  <c:v>391.2</c:v>
                </c:pt>
                <c:pt idx="3047">
                  <c:v>399</c:v>
                </c:pt>
                <c:pt idx="3048">
                  <c:v>394.21</c:v>
                </c:pt>
                <c:pt idx="3049">
                  <c:v>395.31</c:v>
                </c:pt>
                <c:pt idx="3050">
                  <c:v>394.65</c:v>
                </c:pt>
                <c:pt idx="3051">
                  <c:v>397.41</c:v>
                </c:pt>
                <c:pt idx="3052">
                  <c:v>398.19</c:v>
                </c:pt>
                <c:pt idx="3053">
                  <c:v>480</c:v>
                </c:pt>
                <c:pt idx="3054">
                  <c:v>478.5</c:v>
                </c:pt>
                <c:pt idx="3055">
                  <c:v>456.24</c:v>
                </c:pt>
                <c:pt idx="3056">
                  <c:v>397.92</c:v>
                </c:pt>
                <c:pt idx="3057">
                  <c:v>360</c:v>
                </c:pt>
                <c:pt idx="3058">
                  <c:v>350</c:v>
                </c:pt>
                <c:pt idx="3059">
                  <c:v>350</c:v>
                </c:pt>
                <c:pt idx="3060">
                  <c:v>345.99</c:v>
                </c:pt>
                <c:pt idx="3061">
                  <c:v>345.99</c:v>
                </c:pt>
                <c:pt idx="3062">
                  <c:v>350</c:v>
                </c:pt>
                <c:pt idx="3063">
                  <c:v>389.99</c:v>
                </c:pt>
                <c:pt idx="3064">
                  <c:v>396.8</c:v>
                </c:pt>
                <c:pt idx="3065">
                  <c:v>473.87</c:v>
                </c:pt>
                <c:pt idx="3066">
                  <c:v>554.20000000000005</c:v>
                </c:pt>
                <c:pt idx="3067">
                  <c:v>567.67999999999995</c:v>
                </c:pt>
                <c:pt idx="3068">
                  <c:v>490.77</c:v>
                </c:pt>
                <c:pt idx="3069">
                  <c:v>440</c:v>
                </c:pt>
                <c:pt idx="3070">
                  <c:v>397.5</c:v>
                </c:pt>
                <c:pt idx="3071">
                  <c:v>393.61</c:v>
                </c:pt>
                <c:pt idx="3072">
                  <c:v>390</c:v>
                </c:pt>
                <c:pt idx="3073">
                  <c:v>390.21</c:v>
                </c:pt>
                <c:pt idx="3074">
                  <c:v>394.1</c:v>
                </c:pt>
                <c:pt idx="3075">
                  <c:v>390.88</c:v>
                </c:pt>
                <c:pt idx="3076">
                  <c:v>398.5</c:v>
                </c:pt>
                <c:pt idx="3077">
                  <c:v>455.78</c:v>
                </c:pt>
                <c:pt idx="3078">
                  <c:v>465</c:v>
                </c:pt>
                <c:pt idx="3079">
                  <c:v>461.85</c:v>
                </c:pt>
                <c:pt idx="3080">
                  <c:v>382</c:v>
                </c:pt>
                <c:pt idx="3081">
                  <c:v>335</c:v>
                </c:pt>
                <c:pt idx="3082">
                  <c:v>314</c:v>
                </c:pt>
                <c:pt idx="3083">
                  <c:v>299.95999999999998</c:v>
                </c:pt>
                <c:pt idx="3084">
                  <c:v>299.95999999999998</c:v>
                </c:pt>
                <c:pt idx="3085">
                  <c:v>300</c:v>
                </c:pt>
                <c:pt idx="3086">
                  <c:v>340.84</c:v>
                </c:pt>
                <c:pt idx="3087">
                  <c:v>380</c:v>
                </c:pt>
                <c:pt idx="3088">
                  <c:v>410.08</c:v>
                </c:pt>
                <c:pt idx="3089">
                  <c:v>465</c:v>
                </c:pt>
                <c:pt idx="3090">
                  <c:v>564.6</c:v>
                </c:pt>
                <c:pt idx="3091">
                  <c:v>599</c:v>
                </c:pt>
                <c:pt idx="3092">
                  <c:v>525</c:v>
                </c:pt>
                <c:pt idx="3093">
                  <c:v>461.83</c:v>
                </c:pt>
                <c:pt idx="3094">
                  <c:v>420</c:v>
                </c:pt>
                <c:pt idx="3095">
                  <c:v>390</c:v>
                </c:pt>
                <c:pt idx="3096">
                  <c:v>387.34</c:v>
                </c:pt>
                <c:pt idx="3097">
                  <c:v>386.74</c:v>
                </c:pt>
                <c:pt idx="3098">
                  <c:v>388.04</c:v>
                </c:pt>
                <c:pt idx="3099">
                  <c:v>387.42</c:v>
                </c:pt>
                <c:pt idx="3100">
                  <c:v>390</c:v>
                </c:pt>
                <c:pt idx="3101">
                  <c:v>461</c:v>
                </c:pt>
                <c:pt idx="3102">
                  <c:v>424</c:v>
                </c:pt>
                <c:pt idx="3103">
                  <c:v>397.28</c:v>
                </c:pt>
                <c:pt idx="3104">
                  <c:v>345.71</c:v>
                </c:pt>
                <c:pt idx="3105">
                  <c:v>273.99</c:v>
                </c:pt>
                <c:pt idx="3106">
                  <c:v>269.42</c:v>
                </c:pt>
                <c:pt idx="3107">
                  <c:v>256.3</c:v>
                </c:pt>
                <c:pt idx="3108">
                  <c:v>264.04000000000002</c:v>
                </c:pt>
                <c:pt idx="3109">
                  <c:v>280.33999999999997</c:v>
                </c:pt>
                <c:pt idx="3110">
                  <c:v>322.39999999999998</c:v>
                </c:pt>
                <c:pt idx="3111">
                  <c:v>380</c:v>
                </c:pt>
                <c:pt idx="3112">
                  <c:v>395</c:v>
                </c:pt>
                <c:pt idx="3113">
                  <c:v>463</c:v>
                </c:pt>
                <c:pt idx="3114">
                  <c:v>539.79999999999995</c:v>
                </c:pt>
                <c:pt idx="3115">
                  <c:v>591.80999999999995</c:v>
                </c:pt>
                <c:pt idx="3116">
                  <c:v>535</c:v>
                </c:pt>
                <c:pt idx="3117">
                  <c:v>465</c:v>
                </c:pt>
                <c:pt idx="3118">
                  <c:v>403.68</c:v>
                </c:pt>
                <c:pt idx="3119">
                  <c:v>394.9</c:v>
                </c:pt>
                <c:pt idx="3120">
                  <c:v>393.82</c:v>
                </c:pt>
                <c:pt idx="3121">
                  <c:v>392.77</c:v>
                </c:pt>
                <c:pt idx="3122">
                  <c:v>392.77</c:v>
                </c:pt>
                <c:pt idx="3123">
                  <c:v>392.77</c:v>
                </c:pt>
                <c:pt idx="3124">
                  <c:v>390.69</c:v>
                </c:pt>
                <c:pt idx="3125">
                  <c:v>426.5</c:v>
                </c:pt>
                <c:pt idx="3126">
                  <c:v>418.14</c:v>
                </c:pt>
                <c:pt idx="3127">
                  <c:v>407.12</c:v>
                </c:pt>
                <c:pt idx="3128">
                  <c:v>390</c:v>
                </c:pt>
                <c:pt idx="3129">
                  <c:v>373.5</c:v>
                </c:pt>
                <c:pt idx="3130">
                  <c:v>371.81</c:v>
                </c:pt>
                <c:pt idx="3131">
                  <c:v>383.5</c:v>
                </c:pt>
                <c:pt idx="3132">
                  <c:v>397.69</c:v>
                </c:pt>
                <c:pt idx="3133">
                  <c:v>397.69</c:v>
                </c:pt>
                <c:pt idx="3134">
                  <c:v>418</c:v>
                </c:pt>
                <c:pt idx="3135">
                  <c:v>404.85</c:v>
                </c:pt>
                <c:pt idx="3136">
                  <c:v>409</c:v>
                </c:pt>
                <c:pt idx="3137">
                  <c:v>454.78</c:v>
                </c:pt>
                <c:pt idx="3138">
                  <c:v>555</c:v>
                </c:pt>
                <c:pt idx="3139">
                  <c:v>599.89</c:v>
                </c:pt>
                <c:pt idx="3140">
                  <c:v>548.9</c:v>
                </c:pt>
                <c:pt idx="3141">
                  <c:v>469.95</c:v>
                </c:pt>
                <c:pt idx="3142">
                  <c:v>419.89</c:v>
                </c:pt>
                <c:pt idx="3143">
                  <c:v>420</c:v>
                </c:pt>
                <c:pt idx="3144">
                  <c:v>416.17</c:v>
                </c:pt>
                <c:pt idx="3145">
                  <c:v>414.48</c:v>
                </c:pt>
                <c:pt idx="3146">
                  <c:v>413.96</c:v>
                </c:pt>
                <c:pt idx="3147">
                  <c:v>412.83</c:v>
                </c:pt>
                <c:pt idx="3148">
                  <c:v>410</c:v>
                </c:pt>
                <c:pt idx="3149">
                  <c:v>420.49</c:v>
                </c:pt>
                <c:pt idx="3150">
                  <c:v>428</c:v>
                </c:pt>
                <c:pt idx="3151">
                  <c:v>456.87</c:v>
                </c:pt>
                <c:pt idx="3152">
                  <c:v>428</c:v>
                </c:pt>
                <c:pt idx="3153">
                  <c:v>409.54</c:v>
                </c:pt>
                <c:pt idx="3154">
                  <c:v>393.94</c:v>
                </c:pt>
                <c:pt idx="3155">
                  <c:v>384</c:v>
                </c:pt>
                <c:pt idx="3156">
                  <c:v>381.65</c:v>
                </c:pt>
                <c:pt idx="3157">
                  <c:v>373.13</c:v>
                </c:pt>
                <c:pt idx="3158">
                  <c:v>377.89</c:v>
                </c:pt>
                <c:pt idx="3159">
                  <c:v>396.57</c:v>
                </c:pt>
                <c:pt idx="3160">
                  <c:v>402.44</c:v>
                </c:pt>
                <c:pt idx="3161">
                  <c:v>426</c:v>
                </c:pt>
                <c:pt idx="3162">
                  <c:v>500</c:v>
                </c:pt>
                <c:pt idx="3163">
                  <c:v>535</c:v>
                </c:pt>
                <c:pt idx="3164">
                  <c:v>485.43</c:v>
                </c:pt>
                <c:pt idx="3165">
                  <c:v>420</c:v>
                </c:pt>
                <c:pt idx="3166">
                  <c:v>397.94</c:v>
                </c:pt>
                <c:pt idx="3167">
                  <c:v>393.12</c:v>
                </c:pt>
                <c:pt idx="3168">
                  <c:v>393.12</c:v>
                </c:pt>
                <c:pt idx="3169">
                  <c:v>393.12</c:v>
                </c:pt>
                <c:pt idx="3170">
                  <c:v>393.12</c:v>
                </c:pt>
                <c:pt idx="3171">
                  <c:v>396</c:v>
                </c:pt>
                <c:pt idx="3172">
                  <c:v>400</c:v>
                </c:pt>
                <c:pt idx="3173">
                  <c:v>364.5</c:v>
                </c:pt>
                <c:pt idx="3174">
                  <c:v>296.69</c:v>
                </c:pt>
                <c:pt idx="3175">
                  <c:v>148.5</c:v>
                </c:pt>
                <c:pt idx="3176">
                  <c:v>38.4</c:v>
                </c:pt>
                <c:pt idx="3177">
                  <c:v>-50</c:v>
                </c:pt>
                <c:pt idx="3178">
                  <c:v>-100</c:v>
                </c:pt>
                <c:pt idx="3179">
                  <c:v>-127.08</c:v>
                </c:pt>
                <c:pt idx="3180">
                  <c:v>-106.8</c:v>
                </c:pt>
                <c:pt idx="3181">
                  <c:v>-90</c:v>
                </c:pt>
                <c:pt idx="3182">
                  <c:v>1</c:v>
                </c:pt>
                <c:pt idx="3183">
                  <c:v>99</c:v>
                </c:pt>
                <c:pt idx="3184">
                  <c:v>352</c:v>
                </c:pt>
                <c:pt idx="3185">
                  <c:v>400.62</c:v>
                </c:pt>
                <c:pt idx="3186">
                  <c:v>450.35</c:v>
                </c:pt>
                <c:pt idx="3187">
                  <c:v>474.13</c:v>
                </c:pt>
                <c:pt idx="3188">
                  <c:v>465.53</c:v>
                </c:pt>
                <c:pt idx="3189">
                  <c:v>400.34</c:v>
                </c:pt>
                <c:pt idx="3190">
                  <c:v>380</c:v>
                </c:pt>
                <c:pt idx="3191">
                  <c:v>398.37</c:v>
                </c:pt>
                <c:pt idx="3192">
                  <c:v>402</c:v>
                </c:pt>
                <c:pt idx="3193">
                  <c:v>399.99</c:v>
                </c:pt>
                <c:pt idx="3194">
                  <c:v>402</c:v>
                </c:pt>
                <c:pt idx="3195">
                  <c:v>403.62</c:v>
                </c:pt>
                <c:pt idx="3196">
                  <c:v>390</c:v>
                </c:pt>
                <c:pt idx="3197">
                  <c:v>450</c:v>
                </c:pt>
                <c:pt idx="3198">
                  <c:v>434.89</c:v>
                </c:pt>
                <c:pt idx="3199">
                  <c:v>398.59</c:v>
                </c:pt>
                <c:pt idx="3200">
                  <c:v>330</c:v>
                </c:pt>
                <c:pt idx="3201">
                  <c:v>277.05</c:v>
                </c:pt>
                <c:pt idx="3202">
                  <c:v>220</c:v>
                </c:pt>
                <c:pt idx="3203">
                  <c:v>194.89</c:v>
                </c:pt>
                <c:pt idx="3204">
                  <c:v>200</c:v>
                </c:pt>
                <c:pt idx="3205">
                  <c:v>269.99</c:v>
                </c:pt>
                <c:pt idx="3206">
                  <c:v>307.64999999999998</c:v>
                </c:pt>
                <c:pt idx="3207">
                  <c:v>370</c:v>
                </c:pt>
                <c:pt idx="3208">
                  <c:v>403.62</c:v>
                </c:pt>
                <c:pt idx="3209">
                  <c:v>482.13</c:v>
                </c:pt>
                <c:pt idx="3210">
                  <c:v>530</c:v>
                </c:pt>
                <c:pt idx="3211">
                  <c:v>583.16</c:v>
                </c:pt>
                <c:pt idx="3212">
                  <c:v>510.9</c:v>
                </c:pt>
                <c:pt idx="3213">
                  <c:v>455</c:v>
                </c:pt>
                <c:pt idx="3214">
                  <c:v>399</c:v>
                </c:pt>
                <c:pt idx="3215">
                  <c:v>408.49</c:v>
                </c:pt>
                <c:pt idx="3216">
                  <c:v>408.87</c:v>
                </c:pt>
                <c:pt idx="3217">
                  <c:v>406.2</c:v>
                </c:pt>
                <c:pt idx="3218">
                  <c:v>407.04</c:v>
                </c:pt>
                <c:pt idx="3219">
                  <c:v>404.13</c:v>
                </c:pt>
                <c:pt idx="3220">
                  <c:v>395</c:v>
                </c:pt>
                <c:pt idx="3221">
                  <c:v>465</c:v>
                </c:pt>
                <c:pt idx="3222">
                  <c:v>460.04</c:v>
                </c:pt>
                <c:pt idx="3223">
                  <c:v>412</c:v>
                </c:pt>
                <c:pt idx="3224">
                  <c:v>348.07</c:v>
                </c:pt>
                <c:pt idx="3225">
                  <c:v>273.14</c:v>
                </c:pt>
                <c:pt idx="3226">
                  <c:v>245.3</c:v>
                </c:pt>
                <c:pt idx="3227">
                  <c:v>240.04</c:v>
                </c:pt>
                <c:pt idx="3228">
                  <c:v>243.1</c:v>
                </c:pt>
                <c:pt idx="3229">
                  <c:v>275</c:v>
                </c:pt>
                <c:pt idx="3230">
                  <c:v>310.08999999999997</c:v>
                </c:pt>
                <c:pt idx="3231">
                  <c:v>356.6</c:v>
                </c:pt>
                <c:pt idx="3232">
                  <c:v>393.62</c:v>
                </c:pt>
                <c:pt idx="3233">
                  <c:v>475.1</c:v>
                </c:pt>
                <c:pt idx="3234">
                  <c:v>535</c:v>
                </c:pt>
                <c:pt idx="3235">
                  <c:v>559</c:v>
                </c:pt>
                <c:pt idx="3236">
                  <c:v>490</c:v>
                </c:pt>
                <c:pt idx="3237">
                  <c:v>460.04</c:v>
                </c:pt>
                <c:pt idx="3238">
                  <c:v>397.12</c:v>
                </c:pt>
                <c:pt idx="3239">
                  <c:v>374</c:v>
                </c:pt>
                <c:pt idx="3240">
                  <c:v>364.08</c:v>
                </c:pt>
                <c:pt idx="3241">
                  <c:v>360</c:v>
                </c:pt>
                <c:pt idx="3242">
                  <c:v>364.08</c:v>
                </c:pt>
                <c:pt idx="3243">
                  <c:v>366.55</c:v>
                </c:pt>
                <c:pt idx="3244">
                  <c:v>375.36</c:v>
                </c:pt>
                <c:pt idx="3245">
                  <c:v>379.74</c:v>
                </c:pt>
                <c:pt idx="3246">
                  <c:v>366.35</c:v>
                </c:pt>
                <c:pt idx="3247">
                  <c:v>331.79</c:v>
                </c:pt>
                <c:pt idx="3248">
                  <c:v>150</c:v>
                </c:pt>
                <c:pt idx="3249">
                  <c:v>75.004999999999995</c:v>
                </c:pt>
                <c:pt idx="3250">
                  <c:v>0.01</c:v>
                </c:pt>
                <c:pt idx="3251">
                  <c:v>0</c:v>
                </c:pt>
                <c:pt idx="3252">
                  <c:v>0.01</c:v>
                </c:pt>
                <c:pt idx="3253">
                  <c:v>0.01</c:v>
                </c:pt>
                <c:pt idx="3254">
                  <c:v>5</c:v>
                </c:pt>
                <c:pt idx="3255">
                  <c:v>150</c:v>
                </c:pt>
                <c:pt idx="3256">
                  <c:v>300</c:v>
                </c:pt>
                <c:pt idx="3257">
                  <c:v>375.36</c:v>
                </c:pt>
                <c:pt idx="3258">
                  <c:v>432.09</c:v>
                </c:pt>
                <c:pt idx="3259">
                  <c:v>457.67</c:v>
                </c:pt>
                <c:pt idx="3260">
                  <c:v>415.27</c:v>
                </c:pt>
                <c:pt idx="3261">
                  <c:v>378.76</c:v>
                </c:pt>
                <c:pt idx="3262">
                  <c:v>374</c:v>
                </c:pt>
                <c:pt idx="3263">
                  <c:v>334.99</c:v>
                </c:pt>
                <c:pt idx="3264">
                  <c:v>323.02999999999997</c:v>
                </c:pt>
                <c:pt idx="3265">
                  <c:v>318</c:v>
                </c:pt>
                <c:pt idx="3266">
                  <c:v>327.7</c:v>
                </c:pt>
                <c:pt idx="3267">
                  <c:v>331.99</c:v>
                </c:pt>
                <c:pt idx="3268">
                  <c:v>344.99</c:v>
                </c:pt>
                <c:pt idx="3269">
                  <c:v>362.38</c:v>
                </c:pt>
                <c:pt idx="3270">
                  <c:v>352.93</c:v>
                </c:pt>
                <c:pt idx="3271">
                  <c:v>307.44</c:v>
                </c:pt>
                <c:pt idx="3272">
                  <c:v>133</c:v>
                </c:pt>
                <c:pt idx="3273">
                  <c:v>61.5</c:v>
                </c:pt>
                <c:pt idx="3274">
                  <c:v>-10</c:v>
                </c:pt>
                <c:pt idx="3275">
                  <c:v>-30</c:v>
                </c:pt>
                <c:pt idx="3276">
                  <c:v>-35</c:v>
                </c:pt>
                <c:pt idx="3277">
                  <c:v>-9.7100000000000009</c:v>
                </c:pt>
                <c:pt idx="3278">
                  <c:v>1</c:v>
                </c:pt>
                <c:pt idx="3279">
                  <c:v>90</c:v>
                </c:pt>
                <c:pt idx="3280">
                  <c:v>263.06</c:v>
                </c:pt>
                <c:pt idx="3281">
                  <c:v>369</c:v>
                </c:pt>
                <c:pt idx="3282">
                  <c:v>416.81</c:v>
                </c:pt>
                <c:pt idx="3283">
                  <c:v>455.43</c:v>
                </c:pt>
                <c:pt idx="3284">
                  <c:v>402.66</c:v>
                </c:pt>
                <c:pt idx="3285">
                  <c:v>379.73</c:v>
                </c:pt>
                <c:pt idx="3286">
                  <c:v>354.03</c:v>
                </c:pt>
                <c:pt idx="3287">
                  <c:v>330</c:v>
                </c:pt>
                <c:pt idx="3288">
                  <c:v>301.63</c:v>
                </c:pt>
                <c:pt idx="3289">
                  <c:v>300.01</c:v>
                </c:pt>
                <c:pt idx="3290">
                  <c:v>295.79000000000002</c:v>
                </c:pt>
                <c:pt idx="3291">
                  <c:v>301.63</c:v>
                </c:pt>
                <c:pt idx="3292">
                  <c:v>301.63</c:v>
                </c:pt>
                <c:pt idx="3293">
                  <c:v>371.61</c:v>
                </c:pt>
                <c:pt idx="3294">
                  <c:v>364</c:v>
                </c:pt>
                <c:pt idx="3295">
                  <c:v>313.94</c:v>
                </c:pt>
                <c:pt idx="3296">
                  <c:v>178.01</c:v>
                </c:pt>
                <c:pt idx="3297">
                  <c:v>57.63</c:v>
                </c:pt>
                <c:pt idx="3298">
                  <c:v>20.23</c:v>
                </c:pt>
                <c:pt idx="3299">
                  <c:v>10</c:v>
                </c:pt>
                <c:pt idx="3300">
                  <c:v>10</c:v>
                </c:pt>
                <c:pt idx="3301">
                  <c:v>31.85</c:v>
                </c:pt>
                <c:pt idx="3302">
                  <c:v>68</c:v>
                </c:pt>
                <c:pt idx="3303">
                  <c:v>150</c:v>
                </c:pt>
                <c:pt idx="3304">
                  <c:v>327.76</c:v>
                </c:pt>
                <c:pt idx="3305">
                  <c:v>371</c:v>
                </c:pt>
                <c:pt idx="3306">
                  <c:v>433.2</c:v>
                </c:pt>
                <c:pt idx="3307">
                  <c:v>469.4</c:v>
                </c:pt>
                <c:pt idx="3308">
                  <c:v>426.28</c:v>
                </c:pt>
                <c:pt idx="3309">
                  <c:v>380.94</c:v>
                </c:pt>
                <c:pt idx="3310">
                  <c:v>362.43</c:v>
                </c:pt>
                <c:pt idx="3311">
                  <c:v>380</c:v>
                </c:pt>
                <c:pt idx="3312">
                  <c:v>379.2</c:v>
                </c:pt>
                <c:pt idx="3313">
                  <c:v>379.2</c:v>
                </c:pt>
                <c:pt idx="3314">
                  <c:v>379.2</c:v>
                </c:pt>
                <c:pt idx="3315">
                  <c:v>379.2</c:v>
                </c:pt>
                <c:pt idx="3316">
                  <c:v>379.2</c:v>
                </c:pt>
                <c:pt idx="3317">
                  <c:v>379.2</c:v>
                </c:pt>
                <c:pt idx="3318">
                  <c:v>379.2</c:v>
                </c:pt>
                <c:pt idx="3319">
                  <c:v>360</c:v>
                </c:pt>
                <c:pt idx="3320">
                  <c:v>262.68</c:v>
                </c:pt>
                <c:pt idx="3321">
                  <c:v>110</c:v>
                </c:pt>
                <c:pt idx="3322">
                  <c:v>17</c:v>
                </c:pt>
                <c:pt idx="3323">
                  <c:v>15</c:v>
                </c:pt>
                <c:pt idx="3324">
                  <c:v>15</c:v>
                </c:pt>
                <c:pt idx="3325">
                  <c:v>148</c:v>
                </c:pt>
                <c:pt idx="3326">
                  <c:v>238.1</c:v>
                </c:pt>
                <c:pt idx="3327">
                  <c:v>350</c:v>
                </c:pt>
                <c:pt idx="3328">
                  <c:v>384.45</c:v>
                </c:pt>
                <c:pt idx="3329">
                  <c:v>423.38</c:v>
                </c:pt>
                <c:pt idx="3330">
                  <c:v>490.2</c:v>
                </c:pt>
                <c:pt idx="3331">
                  <c:v>550</c:v>
                </c:pt>
                <c:pt idx="3332">
                  <c:v>505.05</c:v>
                </c:pt>
                <c:pt idx="3333">
                  <c:v>438.22</c:v>
                </c:pt>
                <c:pt idx="3334">
                  <c:v>394.16</c:v>
                </c:pt>
                <c:pt idx="3335">
                  <c:v>381.16</c:v>
                </c:pt>
                <c:pt idx="3336">
                  <c:v>379</c:v>
                </c:pt>
                <c:pt idx="3337">
                  <c:v>379</c:v>
                </c:pt>
                <c:pt idx="3338">
                  <c:v>379.89</c:v>
                </c:pt>
                <c:pt idx="3339">
                  <c:v>380.06</c:v>
                </c:pt>
                <c:pt idx="3340">
                  <c:v>381.12</c:v>
                </c:pt>
                <c:pt idx="3341">
                  <c:v>376.26</c:v>
                </c:pt>
                <c:pt idx="3342">
                  <c:v>371.44</c:v>
                </c:pt>
                <c:pt idx="3343">
                  <c:v>350</c:v>
                </c:pt>
                <c:pt idx="3344">
                  <c:v>249</c:v>
                </c:pt>
                <c:pt idx="3345">
                  <c:v>125.4</c:v>
                </c:pt>
                <c:pt idx="3346">
                  <c:v>125.4</c:v>
                </c:pt>
                <c:pt idx="3347">
                  <c:v>150</c:v>
                </c:pt>
                <c:pt idx="3348">
                  <c:v>171.99</c:v>
                </c:pt>
                <c:pt idx="3349">
                  <c:v>290</c:v>
                </c:pt>
                <c:pt idx="3350">
                  <c:v>350</c:v>
                </c:pt>
                <c:pt idx="3351">
                  <c:v>378.78</c:v>
                </c:pt>
                <c:pt idx="3352">
                  <c:v>408.63</c:v>
                </c:pt>
                <c:pt idx="3353">
                  <c:v>430</c:v>
                </c:pt>
                <c:pt idx="3354">
                  <c:v>493.8</c:v>
                </c:pt>
                <c:pt idx="3355">
                  <c:v>547.99</c:v>
                </c:pt>
                <c:pt idx="3356">
                  <c:v>525</c:v>
                </c:pt>
                <c:pt idx="3357">
                  <c:v>455.74</c:v>
                </c:pt>
                <c:pt idx="3358">
                  <c:v>390</c:v>
                </c:pt>
                <c:pt idx="3359">
                  <c:v>404.89</c:v>
                </c:pt>
                <c:pt idx="3360">
                  <c:v>407.44</c:v>
                </c:pt>
                <c:pt idx="3361">
                  <c:v>405</c:v>
                </c:pt>
                <c:pt idx="3362">
                  <c:v>403.44</c:v>
                </c:pt>
                <c:pt idx="3363">
                  <c:v>404</c:v>
                </c:pt>
                <c:pt idx="3364">
                  <c:v>399</c:v>
                </c:pt>
                <c:pt idx="3365">
                  <c:v>472.41</c:v>
                </c:pt>
                <c:pt idx="3366">
                  <c:v>470</c:v>
                </c:pt>
                <c:pt idx="3367">
                  <c:v>469.99</c:v>
                </c:pt>
                <c:pt idx="3368">
                  <c:v>415.52</c:v>
                </c:pt>
                <c:pt idx="3369">
                  <c:v>374.52</c:v>
                </c:pt>
                <c:pt idx="3370">
                  <c:v>374.69</c:v>
                </c:pt>
                <c:pt idx="3371">
                  <c:v>384.77</c:v>
                </c:pt>
                <c:pt idx="3372">
                  <c:v>389.99</c:v>
                </c:pt>
                <c:pt idx="3373">
                  <c:v>402.22</c:v>
                </c:pt>
                <c:pt idx="3374">
                  <c:v>436.49</c:v>
                </c:pt>
                <c:pt idx="3375">
                  <c:v>438.87</c:v>
                </c:pt>
                <c:pt idx="3376">
                  <c:v>478.5</c:v>
                </c:pt>
                <c:pt idx="3377">
                  <c:v>548.17999999999995</c:v>
                </c:pt>
                <c:pt idx="3378">
                  <c:v>610.84</c:v>
                </c:pt>
                <c:pt idx="3379">
                  <c:v>647</c:v>
                </c:pt>
                <c:pt idx="3380">
                  <c:v>607.66</c:v>
                </c:pt>
                <c:pt idx="3381">
                  <c:v>500.09</c:v>
                </c:pt>
                <c:pt idx="3382">
                  <c:v>448.08</c:v>
                </c:pt>
                <c:pt idx="3383">
                  <c:v>430</c:v>
                </c:pt>
                <c:pt idx="3384">
                  <c:v>419.85</c:v>
                </c:pt>
                <c:pt idx="3385">
                  <c:v>414.85</c:v>
                </c:pt>
                <c:pt idx="3386">
                  <c:v>410.71</c:v>
                </c:pt>
                <c:pt idx="3387">
                  <c:v>404.32</c:v>
                </c:pt>
                <c:pt idx="3388">
                  <c:v>406.97</c:v>
                </c:pt>
                <c:pt idx="3389">
                  <c:v>488</c:v>
                </c:pt>
                <c:pt idx="3390">
                  <c:v>476.5</c:v>
                </c:pt>
                <c:pt idx="3391">
                  <c:v>437.08</c:v>
                </c:pt>
                <c:pt idx="3392">
                  <c:v>350</c:v>
                </c:pt>
                <c:pt idx="3393">
                  <c:v>303.57</c:v>
                </c:pt>
                <c:pt idx="3394">
                  <c:v>299.39999999999998</c:v>
                </c:pt>
                <c:pt idx="3395">
                  <c:v>296.83</c:v>
                </c:pt>
                <c:pt idx="3396">
                  <c:v>304.32</c:v>
                </c:pt>
                <c:pt idx="3397">
                  <c:v>320</c:v>
                </c:pt>
                <c:pt idx="3398">
                  <c:v>350</c:v>
                </c:pt>
                <c:pt idx="3399">
                  <c:v>387.41</c:v>
                </c:pt>
                <c:pt idx="3400">
                  <c:v>410</c:v>
                </c:pt>
                <c:pt idx="3401">
                  <c:v>490</c:v>
                </c:pt>
                <c:pt idx="3402">
                  <c:v>545.11</c:v>
                </c:pt>
                <c:pt idx="3403">
                  <c:v>556.94000000000005</c:v>
                </c:pt>
                <c:pt idx="3404">
                  <c:v>505.03</c:v>
                </c:pt>
                <c:pt idx="3405">
                  <c:v>456</c:v>
                </c:pt>
                <c:pt idx="3406">
                  <c:v>396.85</c:v>
                </c:pt>
                <c:pt idx="3407">
                  <c:v>387.41</c:v>
                </c:pt>
                <c:pt idx="3408">
                  <c:v>391.43</c:v>
                </c:pt>
                <c:pt idx="3409">
                  <c:v>391.43</c:v>
                </c:pt>
                <c:pt idx="3410">
                  <c:v>391.43</c:v>
                </c:pt>
                <c:pt idx="3411">
                  <c:v>390.88</c:v>
                </c:pt>
                <c:pt idx="3412">
                  <c:v>384</c:v>
                </c:pt>
                <c:pt idx="3413">
                  <c:v>422.76</c:v>
                </c:pt>
                <c:pt idx="3414">
                  <c:v>450</c:v>
                </c:pt>
                <c:pt idx="3415">
                  <c:v>405.35</c:v>
                </c:pt>
                <c:pt idx="3416">
                  <c:v>352.89</c:v>
                </c:pt>
                <c:pt idx="3417">
                  <c:v>306.39999999999998</c:v>
                </c:pt>
                <c:pt idx="3418">
                  <c:v>289.99</c:v>
                </c:pt>
                <c:pt idx="3419">
                  <c:v>280</c:v>
                </c:pt>
                <c:pt idx="3420">
                  <c:v>281.18</c:v>
                </c:pt>
                <c:pt idx="3421">
                  <c:v>319</c:v>
                </c:pt>
                <c:pt idx="3422">
                  <c:v>350</c:v>
                </c:pt>
                <c:pt idx="3423">
                  <c:v>389</c:v>
                </c:pt>
                <c:pt idx="3424">
                  <c:v>406.87</c:v>
                </c:pt>
                <c:pt idx="3425">
                  <c:v>497.8</c:v>
                </c:pt>
                <c:pt idx="3426">
                  <c:v>580.63</c:v>
                </c:pt>
                <c:pt idx="3427">
                  <c:v>598.03</c:v>
                </c:pt>
                <c:pt idx="3428">
                  <c:v>580.63</c:v>
                </c:pt>
                <c:pt idx="3429">
                  <c:v>487.78</c:v>
                </c:pt>
                <c:pt idx="3430">
                  <c:v>448.87</c:v>
                </c:pt>
                <c:pt idx="3431">
                  <c:v>424.08</c:v>
                </c:pt>
                <c:pt idx="3432">
                  <c:v>418.83</c:v>
                </c:pt>
                <c:pt idx="3433">
                  <c:v>415</c:v>
                </c:pt>
                <c:pt idx="3434">
                  <c:v>418.83</c:v>
                </c:pt>
                <c:pt idx="3435">
                  <c:v>417</c:v>
                </c:pt>
                <c:pt idx="3436">
                  <c:v>420</c:v>
                </c:pt>
                <c:pt idx="3437">
                  <c:v>491.55</c:v>
                </c:pt>
                <c:pt idx="3438">
                  <c:v>540</c:v>
                </c:pt>
                <c:pt idx="3439">
                  <c:v>488.88</c:v>
                </c:pt>
                <c:pt idx="3440">
                  <c:v>449</c:v>
                </c:pt>
                <c:pt idx="3441">
                  <c:v>418.83</c:v>
                </c:pt>
                <c:pt idx="3442">
                  <c:v>418.83</c:v>
                </c:pt>
                <c:pt idx="3443">
                  <c:v>413.58</c:v>
                </c:pt>
                <c:pt idx="3444">
                  <c:v>413.58</c:v>
                </c:pt>
                <c:pt idx="3445">
                  <c:v>418.83</c:v>
                </c:pt>
                <c:pt idx="3446">
                  <c:v>439.99</c:v>
                </c:pt>
                <c:pt idx="3447">
                  <c:v>425</c:v>
                </c:pt>
                <c:pt idx="3448">
                  <c:v>470</c:v>
                </c:pt>
                <c:pt idx="3449">
                  <c:v>572.6</c:v>
                </c:pt>
                <c:pt idx="3450">
                  <c:v>629.99</c:v>
                </c:pt>
                <c:pt idx="3451">
                  <c:v>680</c:v>
                </c:pt>
                <c:pt idx="3452">
                  <c:v>640</c:v>
                </c:pt>
                <c:pt idx="3453">
                  <c:v>572.6</c:v>
                </c:pt>
                <c:pt idx="3454">
                  <c:v>491.55</c:v>
                </c:pt>
                <c:pt idx="3455">
                  <c:v>469</c:v>
                </c:pt>
                <c:pt idx="3456">
                  <c:v>446.5</c:v>
                </c:pt>
                <c:pt idx="3457">
                  <c:v>437</c:v>
                </c:pt>
                <c:pt idx="3458">
                  <c:v>433.24</c:v>
                </c:pt>
                <c:pt idx="3459">
                  <c:v>434.6</c:v>
                </c:pt>
                <c:pt idx="3460">
                  <c:v>449.91</c:v>
                </c:pt>
                <c:pt idx="3461">
                  <c:v>519.04999999999995</c:v>
                </c:pt>
                <c:pt idx="3462">
                  <c:v>551.49</c:v>
                </c:pt>
                <c:pt idx="3463">
                  <c:v>500</c:v>
                </c:pt>
                <c:pt idx="3464">
                  <c:v>435</c:v>
                </c:pt>
                <c:pt idx="3465">
                  <c:v>403.75</c:v>
                </c:pt>
                <c:pt idx="3466">
                  <c:v>385</c:v>
                </c:pt>
                <c:pt idx="3467">
                  <c:v>387.3</c:v>
                </c:pt>
                <c:pt idx="3468">
                  <c:v>390.15</c:v>
                </c:pt>
                <c:pt idx="3469">
                  <c:v>402.3</c:v>
                </c:pt>
                <c:pt idx="3470">
                  <c:v>406.56</c:v>
                </c:pt>
                <c:pt idx="3471">
                  <c:v>437.42</c:v>
                </c:pt>
                <c:pt idx="3472">
                  <c:v>449</c:v>
                </c:pt>
                <c:pt idx="3473">
                  <c:v>519</c:v>
                </c:pt>
                <c:pt idx="3474">
                  <c:v>602.48</c:v>
                </c:pt>
                <c:pt idx="3475">
                  <c:v>614.1</c:v>
                </c:pt>
                <c:pt idx="3476">
                  <c:v>580</c:v>
                </c:pt>
                <c:pt idx="3477">
                  <c:v>495</c:v>
                </c:pt>
                <c:pt idx="3478">
                  <c:v>439.5</c:v>
                </c:pt>
                <c:pt idx="3479">
                  <c:v>430</c:v>
                </c:pt>
                <c:pt idx="3480">
                  <c:v>411.15</c:v>
                </c:pt>
                <c:pt idx="3481">
                  <c:v>408.02</c:v>
                </c:pt>
                <c:pt idx="3482">
                  <c:v>408.02</c:v>
                </c:pt>
                <c:pt idx="3483">
                  <c:v>406.04</c:v>
                </c:pt>
                <c:pt idx="3484">
                  <c:v>407.32</c:v>
                </c:pt>
                <c:pt idx="3485">
                  <c:v>408.02</c:v>
                </c:pt>
                <c:pt idx="3486">
                  <c:v>405.3</c:v>
                </c:pt>
                <c:pt idx="3487">
                  <c:v>407.65</c:v>
                </c:pt>
                <c:pt idx="3488">
                  <c:v>365</c:v>
                </c:pt>
                <c:pt idx="3489">
                  <c:v>320</c:v>
                </c:pt>
                <c:pt idx="3490">
                  <c:v>300</c:v>
                </c:pt>
                <c:pt idx="3491">
                  <c:v>300</c:v>
                </c:pt>
                <c:pt idx="3492">
                  <c:v>320</c:v>
                </c:pt>
                <c:pt idx="3493">
                  <c:v>353.32</c:v>
                </c:pt>
                <c:pt idx="3494">
                  <c:v>370</c:v>
                </c:pt>
                <c:pt idx="3495">
                  <c:v>407.32</c:v>
                </c:pt>
                <c:pt idx="3496">
                  <c:v>403.44</c:v>
                </c:pt>
                <c:pt idx="3497">
                  <c:v>470</c:v>
                </c:pt>
                <c:pt idx="3498">
                  <c:v>527.45000000000005</c:v>
                </c:pt>
                <c:pt idx="3499">
                  <c:v>577.48</c:v>
                </c:pt>
                <c:pt idx="3500">
                  <c:v>551.29</c:v>
                </c:pt>
                <c:pt idx="3501">
                  <c:v>490</c:v>
                </c:pt>
                <c:pt idx="3502">
                  <c:v>439</c:v>
                </c:pt>
                <c:pt idx="3503">
                  <c:v>409.3</c:v>
                </c:pt>
                <c:pt idx="3504">
                  <c:v>398.62</c:v>
                </c:pt>
                <c:pt idx="3505">
                  <c:v>397.49</c:v>
                </c:pt>
                <c:pt idx="3506">
                  <c:v>393.42</c:v>
                </c:pt>
                <c:pt idx="3507">
                  <c:v>388.8</c:v>
                </c:pt>
                <c:pt idx="3508">
                  <c:v>383</c:v>
                </c:pt>
                <c:pt idx="3509">
                  <c:v>380</c:v>
                </c:pt>
                <c:pt idx="3510">
                  <c:v>351.34</c:v>
                </c:pt>
                <c:pt idx="3511">
                  <c:v>309</c:v>
                </c:pt>
                <c:pt idx="3512">
                  <c:v>199.56</c:v>
                </c:pt>
                <c:pt idx="3513">
                  <c:v>51</c:v>
                </c:pt>
                <c:pt idx="3514">
                  <c:v>20</c:v>
                </c:pt>
                <c:pt idx="3515">
                  <c:v>20</c:v>
                </c:pt>
                <c:pt idx="3516">
                  <c:v>20</c:v>
                </c:pt>
                <c:pt idx="3517">
                  <c:v>50</c:v>
                </c:pt>
                <c:pt idx="3518">
                  <c:v>259.99</c:v>
                </c:pt>
                <c:pt idx="3519">
                  <c:v>350</c:v>
                </c:pt>
                <c:pt idx="3520">
                  <c:v>386.5</c:v>
                </c:pt>
                <c:pt idx="3521">
                  <c:v>408</c:v>
                </c:pt>
                <c:pt idx="3522">
                  <c:v>480</c:v>
                </c:pt>
                <c:pt idx="3523">
                  <c:v>511</c:v>
                </c:pt>
                <c:pt idx="3524">
                  <c:v>505</c:v>
                </c:pt>
                <c:pt idx="3525">
                  <c:v>447</c:v>
                </c:pt>
                <c:pt idx="3526">
                  <c:v>402.11</c:v>
                </c:pt>
                <c:pt idx="3527">
                  <c:v>404.99</c:v>
                </c:pt>
                <c:pt idx="3528">
                  <c:v>399.21</c:v>
                </c:pt>
                <c:pt idx="3529">
                  <c:v>399.21</c:v>
                </c:pt>
                <c:pt idx="3530">
                  <c:v>399.21</c:v>
                </c:pt>
                <c:pt idx="3531">
                  <c:v>401.71</c:v>
                </c:pt>
                <c:pt idx="3532">
                  <c:v>397.57</c:v>
                </c:pt>
                <c:pt idx="3533">
                  <c:v>477.11</c:v>
                </c:pt>
                <c:pt idx="3534">
                  <c:v>488.03</c:v>
                </c:pt>
                <c:pt idx="3535">
                  <c:v>448.03</c:v>
                </c:pt>
                <c:pt idx="3536">
                  <c:v>390.01</c:v>
                </c:pt>
                <c:pt idx="3537">
                  <c:v>350</c:v>
                </c:pt>
                <c:pt idx="3538">
                  <c:v>322.95</c:v>
                </c:pt>
                <c:pt idx="3539">
                  <c:v>311.12</c:v>
                </c:pt>
                <c:pt idx="3540">
                  <c:v>322.83999999999997</c:v>
                </c:pt>
                <c:pt idx="3541">
                  <c:v>322.95</c:v>
                </c:pt>
                <c:pt idx="3542">
                  <c:v>369.7</c:v>
                </c:pt>
                <c:pt idx="3543">
                  <c:v>403.14</c:v>
                </c:pt>
                <c:pt idx="3544">
                  <c:v>443.21</c:v>
                </c:pt>
                <c:pt idx="3545">
                  <c:v>543</c:v>
                </c:pt>
                <c:pt idx="3546">
                  <c:v>606.20000000000005</c:v>
                </c:pt>
                <c:pt idx="3547">
                  <c:v>633.37</c:v>
                </c:pt>
                <c:pt idx="3548">
                  <c:v>605.6</c:v>
                </c:pt>
                <c:pt idx="3549">
                  <c:v>517</c:v>
                </c:pt>
                <c:pt idx="3550">
                  <c:v>485.54</c:v>
                </c:pt>
                <c:pt idx="3551">
                  <c:v>424.2</c:v>
                </c:pt>
                <c:pt idx="3552">
                  <c:v>406.38</c:v>
                </c:pt>
                <c:pt idx="3553">
                  <c:v>402.94</c:v>
                </c:pt>
                <c:pt idx="3554">
                  <c:v>402.05</c:v>
                </c:pt>
                <c:pt idx="3555">
                  <c:v>402.97</c:v>
                </c:pt>
                <c:pt idx="3556">
                  <c:v>401.33</c:v>
                </c:pt>
                <c:pt idx="3557">
                  <c:v>479.78</c:v>
                </c:pt>
                <c:pt idx="3558">
                  <c:v>481</c:v>
                </c:pt>
                <c:pt idx="3559">
                  <c:v>434.01</c:v>
                </c:pt>
                <c:pt idx="3560">
                  <c:v>374.89</c:v>
                </c:pt>
                <c:pt idx="3561">
                  <c:v>330</c:v>
                </c:pt>
                <c:pt idx="3562">
                  <c:v>320</c:v>
                </c:pt>
                <c:pt idx="3563">
                  <c:v>317.10000000000002</c:v>
                </c:pt>
                <c:pt idx="3564">
                  <c:v>320</c:v>
                </c:pt>
                <c:pt idx="3565">
                  <c:v>348.67</c:v>
                </c:pt>
                <c:pt idx="3566">
                  <c:v>350</c:v>
                </c:pt>
                <c:pt idx="3567">
                  <c:v>400.71</c:v>
                </c:pt>
                <c:pt idx="3568">
                  <c:v>429.34</c:v>
                </c:pt>
                <c:pt idx="3569">
                  <c:v>520</c:v>
                </c:pt>
                <c:pt idx="3570">
                  <c:v>607.96</c:v>
                </c:pt>
                <c:pt idx="3571">
                  <c:v>632.35</c:v>
                </c:pt>
                <c:pt idx="3572">
                  <c:v>601.17999999999995</c:v>
                </c:pt>
                <c:pt idx="3573">
                  <c:v>521.1</c:v>
                </c:pt>
                <c:pt idx="3574">
                  <c:v>463.48</c:v>
                </c:pt>
                <c:pt idx="3575">
                  <c:v>416.27</c:v>
                </c:pt>
                <c:pt idx="3576">
                  <c:v>410</c:v>
                </c:pt>
                <c:pt idx="3577">
                  <c:v>403.9</c:v>
                </c:pt>
                <c:pt idx="3578">
                  <c:v>405</c:v>
                </c:pt>
                <c:pt idx="3579">
                  <c:v>403</c:v>
                </c:pt>
                <c:pt idx="3580">
                  <c:v>408.08</c:v>
                </c:pt>
                <c:pt idx="3581">
                  <c:v>490</c:v>
                </c:pt>
                <c:pt idx="3582">
                  <c:v>500</c:v>
                </c:pt>
                <c:pt idx="3583">
                  <c:v>448.74</c:v>
                </c:pt>
                <c:pt idx="3584">
                  <c:v>435</c:v>
                </c:pt>
                <c:pt idx="3585">
                  <c:v>409.8</c:v>
                </c:pt>
                <c:pt idx="3586">
                  <c:v>411.99</c:v>
                </c:pt>
                <c:pt idx="3587">
                  <c:v>401.49</c:v>
                </c:pt>
                <c:pt idx="3588">
                  <c:v>401.49</c:v>
                </c:pt>
                <c:pt idx="3589">
                  <c:v>402.81</c:v>
                </c:pt>
                <c:pt idx="3590">
                  <c:v>426.1</c:v>
                </c:pt>
                <c:pt idx="3591">
                  <c:v>431.02</c:v>
                </c:pt>
                <c:pt idx="3592">
                  <c:v>448.51</c:v>
                </c:pt>
                <c:pt idx="3593">
                  <c:v>510.52</c:v>
                </c:pt>
                <c:pt idx="3594">
                  <c:v>593.55999999999995</c:v>
                </c:pt>
                <c:pt idx="3595">
                  <c:v>620</c:v>
                </c:pt>
                <c:pt idx="3596">
                  <c:v>590</c:v>
                </c:pt>
                <c:pt idx="3597">
                  <c:v>510.73</c:v>
                </c:pt>
                <c:pt idx="3598">
                  <c:v>465.81</c:v>
                </c:pt>
                <c:pt idx="3599">
                  <c:v>430</c:v>
                </c:pt>
                <c:pt idx="3600">
                  <c:v>418.05</c:v>
                </c:pt>
                <c:pt idx="3601">
                  <c:v>414.96</c:v>
                </c:pt>
                <c:pt idx="3602">
                  <c:v>418.05</c:v>
                </c:pt>
                <c:pt idx="3603">
                  <c:v>412.8</c:v>
                </c:pt>
                <c:pt idx="3604">
                  <c:v>412.8</c:v>
                </c:pt>
                <c:pt idx="3605">
                  <c:v>418.05</c:v>
                </c:pt>
                <c:pt idx="3606">
                  <c:v>420</c:v>
                </c:pt>
                <c:pt idx="3607">
                  <c:v>407.55</c:v>
                </c:pt>
                <c:pt idx="3608">
                  <c:v>370</c:v>
                </c:pt>
                <c:pt idx="3609">
                  <c:v>309.99</c:v>
                </c:pt>
                <c:pt idx="3610">
                  <c:v>280</c:v>
                </c:pt>
                <c:pt idx="3611">
                  <c:v>275</c:v>
                </c:pt>
                <c:pt idx="3612">
                  <c:v>288.77</c:v>
                </c:pt>
                <c:pt idx="3613">
                  <c:v>300</c:v>
                </c:pt>
                <c:pt idx="3614">
                  <c:v>348.92</c:v>
                </c:pt>
                <c:pt idx="3615">
                  <c:v>394.09</c:v>
                </c:pt>
                <c:pt idx="3616">
                  <c:v>408.33</c:v>
                </c:pt>
                <c:pt idx="3617">
                  <c:v>474</c:v>
                </c:pt>
                <c:pt idx="3618">
                  <c:v>539.13</c:v>
                </c:pt>
                <c:pt idx="3619">
                  <c:v>581.70000000000005</c:v>
                </c:pt>
                <c:pt idx="3620">
                  <c:v>574.72</c:v>
                </c:pt>
                <c:pt idx="3621">
                  <c:v>508.9</c:v>
                </c:pt>
                <c:pt idx="3622">
                  <c:v>457.93</c:v>
                </c:pt>
                <c:pt idx="3623">
                  <c:v>449</c:v>
                </c:pt>
                <c:pt idx="3624">
                  <c:v>449</c:v>
                </c:pt>
                <c:pt idx="3625">
                  <c:v>440</c:v>
                </c:pt>
                <c:pt idx="3626">
                  <c:v>440</c:v>
                </c:pt>
                <c:pt idx="3627">
                  <c:v>440</c:v>
                </c:pt>
                <c:pt idx="3628">
                  <c:v>413</c:v>
                </c:pt>
                <c:pt idx="3629">
                  <c:v>452.4</c:v>
                </c:pt>
                <c:pt idx="3630">
                  <c:v>480.38</c:v>
                </c:pt>
                <c:pt idx="3631">
                  <c:v>471.7</c:v>
                </c:pt>
                <c:pt idx="3632">
                  <c:v>410</c:v>
                </c:pt>
                <c:pt idx="3633">
                  <c:v>385.76</c:v>
                </c:pt>
                <c:pt idx="3634">
                  <c:v>374.55</c:v>
                </c:pt>
                <c:pt idx="3635">
                  <c:v>368.4</c:v>
                </c:pt>
                <c:pt idx="3636">
                  <c:v>386.52</c:v>
                </c:pt>
                <c:pt idx="3637">
                  <c:v>394.19</c:v>
                </c:pt>
                <c:pt idx="3638">
                  <c:v>404.69</c:v>
                </c:pt>
                <c:pt idx="3639">
                  <c:v>430</c:v>
                </c:pt>
                <c:pt idx="3640">
                  <c:v>457.64</c:v>
                </c:pt>
                <c:pt idx="3641">
                  <c:v>497</c:v>
                </c:pt>
                <c:pt idx="3642">
                  <c:v>582.51</c:v>
                </c:pt>
                <c:pt idx="3643">
                  <c:v>589</c:v>
                </c:pt>
                <c:pt idx="3644">
                  <c:v>574.80999999999995</c:v>
                </c:pt>
                <c:pt idx="3645">
                  <c:v>500.96</c:v>
                </c:pt>
                <c:pt idx="3646">
                  <c:v>443.66</c:v>
                </c:pt>
                <c:pt idx="3647">
                  <c:v>445</c:v>
                </c:pt>
                <c:pt idx="3648">
                  <c:v>428.12</c:v>
                </c:pt>
                <c:pt idx="3649">
                  <c:v>420</c:v>
                </c:pt>
                <c:pt idx="3650">
                  <c:v>420</c:v>
                </c:pt>
                <c:pt idx="3651">
                  <c:v>411.93</c:v>
                </c:pt>
                <c:pt idx="3652">
                  <c:v>410.27</c:v>
                </c:pt>
                <c:pt idx="3653">
                  <c:v>409.78</c:v>
                </c:pt>
                <c:pt idx="3654">
                  <c:v>413.37</c:v>
                </c:pt>
                <c:pt idx="3655">
                  <c:v>410.47</c:v>
                </c:pt>
                <c:pt idx="3656">
                  <c:v>402.62</c:v>
                </c:pt>
                <c:pt idx="3657">
                  <c:v>357.5</c:v>
                </c:pt>
                <c:pt idx="3658">
                  <c:v>326.32</c:v>
                </c:pt>
                <c:pt idx="3659">
                  <c:v>341.91</c:v>
                </c:pt>
                <c:pt idx="3660">
                  <c:v>374.81</c:v>
                </c:pt>
                <c:pt idx="3661">
                  <c:v>377</c:v>
                </c:pt>
                <c:pt idx="3662">
                  <c:v>397</c:v>
                </c:pt>
                <c:pt idx="3663">
                  <c:v>409.03</c:v>
                </c:pt>
                <c:pt idx="3664">
                  <c:v>447</c:v>
                </c:pt>
                <c:pt idx="3665">
                  <c:v>498.69</c:v>
                </c:pt>
                <c:pt idx="3666">
                  <c:v>540</c:v>
                </c:pt>
                <c:pt idx="3667">
                  <c:v>570</c:v>
                </c:pt>
                <c:pt idx="3668">
                  <c:v>570</c:v>
                </c:pt>
                <c:pt idx="3669">
                  <c:v>515</c:v>
                </c:pt>
                <c:pt idx="3670">
                  <c:v>479.7</c:v>
                </c:pt>
                <c:pt idx="3671">
                  <c:v>417.31</c:v>
                </c:pt>
                <c:pt idx="3672">
                  <c:v>403.69</c:v>
                </c:pt>
                <c:pt idx="3673">
                  <c:v>399.59</c:v>
                </c:pt>
                <c:pt idx="3674">
                  <c:v>403.04</c:v>
                </c:pt>
                <c:pt idx="3675">
                  <c:v>403.04</c:v>
                </c:pt>
                <c:pt idx="3676">
                  <c:v>400</c:v>
                </c:pt>
                <c:pt idx="3677">
                  <c:v>397.79</c:v>
                </c:pt>
                <c:pt idx="3678">
                  <c:v>406</c:v>
                </c:pt>
                <c:pt idx="3679">
                  <c:v>403.04</c:v>
                </c:pt>
                <c:pt idx="3680">
                  <c:v>399.99</c:v>
                </c:pt>
                <c:pt idx="3681">
                  <c:v>381.99</c:v>
                </c:pt>
                <c:pt idx="3682">
                  <c:v>337.08</c:v>
                </c:pt>
                <c:pt idx="3683">
                  <c:v>318.45999999999998</c:v>
                </c:pt>
                <c:pt idx="3684">
                  <c:v>312.75</c:v>
                </c:pt>
                <c:pt idx="3685">
                  <c:v>326.69</c:v>
                </c:pt>
                <c:pt idx="3686">
                  <c:v>346.5</c:v>
                </c:pt>
                <c:pt idx="3687">
                  <c:v>383.39</c:v>
                </c:pt>
                <c:pt idx="3688">
                  <c:v>408.29</c:v>
                </c:pt>
                <c:pt idx="3689">
                  <c:v>421.6</c:v>
                </c:pt>
                <c:pt idx="3690">
                  <c:v>463.3</c:v>
                </c:pt>
                <c:pt idx="3691">
                  <c:v>473.17</c:v>
                </c:pt>
                <c:pt idx="3692">
                  <c:v>489</c:v>
                </c:pt>
                <c:pt idx="3693">
                  <c:v>445</c:v>
                </c:pt>
                <c:pt idx="3694">
                  <c:v>400.84</c:v>
                </c:pt>
                <c:pt idx="3695">
                  <c:v>407</c:v>
                </c:pt>
                <c:pt idx="3696">
                  <c:v>404.7</c:v>
                </c:pt>
                <c:pt idx="3697">
                  <c:v>404.7</c:v>
                </c:pt>
                <c:pt idx="3698">
                  <c:v>410.4</c:v>
                </c:pt>
                <c:pt idx="3699">
                  <c:v>413.54</c:v>
                </c:pt>
                <c:pt idx="3700">
                  <c:v>407.08</c:v>
                </c:pt>
                <c:pt idx="3701">
                  <c:v>478.14</c:v>
                </c:pt>
                <c:pt idx="3702">
                  <c:v>488.06</c:v>
                </c:pt>
                <c:pt idx="3703">
                  <c:v>474.73</c:v>
                </c:pt>
                <c:pt idx="3704">
                  <c:v>459.71</c:v>
                </c:pt>
                <c:pt idx="3705">
                  <c:v>408.29</c:v>
                </c:pt>
                <c:pt idx="3706">
                  <c:v>397.79</c:v>
                </c:pt>
                <c:pt idx="3707">
                  <c:v>403.04</c:v>
                </c:pt>
                <c:pt idx="3708">
                  <c:v>403.04</c:v>
                </c:pt>
                <c:pt idx="3709">
                  <c:v>408.29</c:v>
                </c:pt>
                <c:pt idx="3710">
                  <c:v>413.54</c:v>
                </c:pt>
                <c:pt idx="3711">
                  <c:v>433.85</c:v>
                </c:pt>
                <c:pt idx="3712">
                  <c:v>433.85</c:v>
                </c:pt>
                <c:pt idx="3713">
                  <c:v>507.26</c:v>
                </c:pt>
                <c:pt idx="3714">
                  <c:v>589.79999999999995</c:v>
                </c:pt>
                <c:pt idx="3715">
                  <c:v>605.95000000000005</c:v>
                </c:pt>
                <c:pt idx="3716">
                  <c:v>595.63</c:v>
                </c:pt>
                <c:pt idx="3717">
                  <c:v>530</c:v>
                </c:pt>
                <c:pt idx="3718">
                  <c:v>485.88</c:v>
                </c:pt>
                <c:pt idx="3719">
                  <c:v>480</c:v>
                </c:pt>
                <c:pt idx="3720">
                  <c:v>450</c:v>
                </c:pt>
                <c:pt idx="3721">
                  <c:v>440</c:v>
                </c:pt>
                <c:pt idx="3722">
                  <c:v>439</c:v>
                </c:pt>
                <c:pt idx="3723">
                  <c:v>439.25</c:v>
                </c:pt>
                <c:pt idx="3724">
                  <c:v>495</c:v>
                </c:pt>
                <c:pt idx="3725">
                  <c:v>550</c:v>
                </c:pt>
                <c:pt idx="3726">
                  <c:v>570.74</c:v>
                </c:pt>
                <c:pt idx="3727">
                  <c:v>557.39</c:v>
                </c:pt>
                <c:pt idx="3728">
                  <c:v>490</c:v>
                </c:pt>
                <c:pt idx="3729">
                  <c:v>477.09</c:v>
                </c:pt>
                <c:pt idx="3730">
                  <c:v>469.41</c:v>
                </c:pt>
                <c:pt idx="3731">
                  <c:v>478.12</c:v>
                </c:pt>
                <c:pt idx="3732">
                  <c:v>471.08</c:v>
                </c:pt>
                <c:pt idx="3733">
                  <c:v>478.12</c:v>
                </c:pt>
                <c:pt idx="3734">
                  <c:v>478.12</c:v>
                </c:pt>
                <c:pt idx="3735">
                  <c:v>459.95</c:v>
                </c:pt>
                <c:pt idx="3736">
                  <c:v>481.39</c:v>
                </c:pt>
                <c:pt idx="3737">
                  <c:v>570</c:v>
                </c:pt>
                <c:pt idx="3738">
                  <c:v>650</c:v>
                </c:pt>
                <c:pt idx="3739">
                  <c:v>670</c:v>
                </c:pt>
                <c:pt idx="3740">
                  <c:v>641.27</c:v>
                </c:pt>
                <c:pt idx="3741">
                  <c:v>557.39</c:v>
                </c:pt>
                <c:pt idx="3742">
                  <c:v>514.36</c:v>
                </c:pt>
                <c:pt idx="3743">
                  <c:v>485.8</c:v>
                </c:pt>
                <c:pt idx="3744">
                  <c:v>466.65</c:v>
                </c:pt>
                <c:pt idx="3745">
                  <c:v>460</c:v>
                </c:pt>
                <c:pt idx="3746">
                  <c:v>436.2</c:v>
                </c:pt>
                <c:pt idx="3747">
                  <c:v>442</c:v>
                </c:pt>
                <c:pt idx="3748">
                  <c:v>443.3</c:v>
                </c:pt>
                <c:pt idx="3749">
                  <c:v>530</c:v>
                </c:pt>
                <c:pt idx="3750">
                  <c:v>498.65</c:v>
                </c:pt>
                <c:pt idx="3751">
                  <c:v>475</c:v>
                </c:pt>
                <c:pt idx="3752">
                  <c:v>393.07</c:v>
                </c:pt>
                <c:pt idx="3753">
                  <c:v>361.3</c:v>
                </c:pt>
                <c:pt idx="3754">
                  <c:v>356.66</c:v>
                </c:pt>
                <c:pt idx="3755">
                  <c:v>357.9</c:v>
                </c:pt>
                <c:pt idx="3756">
                  <c:v>356.66</c:v>
                </c:pt>
                <c:pt idx="3757">
                  <c:v>368.7</c:v>
                </c:pt>
                <c:pt idx="3758">
                  <c:v>399.8</c:v>
                </c:pt>
                <c:pt idx="3759">
                  <c:v>442.02</c:v>
                </c:pt>
                <c:pt idx="3760">
                  <c:v>478.06</c:v>
                </c:pt>
                <c:pt idx="3761">
                  <c:v>578</c:v>
                </c:pt>
                <c:pt idx="3762">
                  <c:v>649.89</c:v>
                </c:pt>
                <c:pt idx="3763">
                  <c:v>726.5</c:v>
                </c:pt>
                <c:pt idx="3764">
                  <c:v>692.85</c:v>
                </c:pt>
                <c:pt idx="3765">
                  <c:v>610</c:v>
                </c:pt>
                <c:pt idx="3766">
                  <c:v>550.70000000000005</c:v>
                </c:pt>
                <c:pt idx="3767">
                  <c:v>508.45</c:v>
                </c:pt>
                <c:pt idx="3768">
                  <c:v>480</c:v>
                </c:pt>
                <c:pt idx="3769">
                  <c:v>475.51</c:v>
                </c:pt>
                <c:pt idx="3770">
                  <c:v>475.34</c:v>
                </c:pt>
                <c:pt idx="3771">
                  <c:v>470</c:v>
                </c:pt>
                <c:pt idx="3772">
                  <c:v>475.34</c:v>
                </c:pt>
                <c:pt idx="3773">
                  <c:v>549.65</c:v>
                </c:pt>
                <c:pt idx="3774">
                  <c:v>560</c:v>
                </c:pt>
                <c:pt idx="3775">
                  <c:v>545</c:v>
                </c:pt>
                <c:pt idx="3776">
                  <c:v>480</c:v>
                </c:pt>
                <c:pt idx="3777">
                  <c:v>458.3</c:v>
                </c:pt>
                <c:pt idx="3778">
                  <c:v>439.64</c:v>
                </c:pt>
                <c:pt idx="3779">
                  <c:v>435.28</c:v>
                </c:pt>
                <c:pt idx="3780">
                  <c:v>439.64</c:v>
                </c:pt>
                <c:pt idx="3781">
                  <c:v>460</c:v>
                </c:pt>
                <c:pt idx="3782">
                  <c:v>477.34</c:v>
                </c:pt>
                <c:pt idx="3783">
                  <c:v>496.98</c:v>
                </c:pt>
                <c:pt idx="3784">
                  <c:v>509.32</c:v>
                </c:pt>
                <c:pt idx="3785">
                  <c:v>596.91</c:v>
                </c:pt>
                <c:pt idx="3786">
                  <c:v>671.87</c:v>
                </c:pt>
                <c:pt idx="3787">
                  <c:v>738.6</c:v>
                </c:pt>
                <c:pt idx="3788">
                  <c:v>705.7</c:v>
                </c:pt>
                <c:pt idx="3789">
                  <c:v>632.76</c:v>
                </c:pt>
                <c:pt idx="3790">
                  <c:v>551.76</c:v>
                </c:pt>
                <c:pt idx="3791">
                  <c:v>510</c:v>
                </c:pt>
                <c:pt idx="3792">
                  <c:v>476.44</c:v>
                </c:pt>
                <c:pt idx="3793">
                  <c:v>470.68</c:v>
                </c:pt>
                <c:pt idx="3794">
                  <c:v>469.83</c:v>
                </c:pt>
                <c:pt idx="3795">
                  <c:v>468.35</c:v>
                </c:pt>
                <c:pt idx="3796">
                  <c:v>474.06</c:v>
                </c:pt>
                <c:pt idx="3797">
                  <c:v>553.14</c:v>
                </c:pt>
                <c:pt idx="3798">
                  <c:v>569.30999999999995</c:v>
                </c:pt>
                <c:pt idx="3799">
                  <c:v>550.54999999999995</c:v>
                </c:pt>
                <c:pt idx="3800">
                  <c:v>487.27</c:v>
                </c:pt>
                <c:pt idx="3801">
                  <c:v>450</c:v>
                </c:pt>
                <c:pt idx="3802">
                  <c:v>425</c:v>
                </c:pt>
                <c:pt idx="3803">
                  <c:v>416.5</c:v>
                </c:pt>
                <c:pt idx="3804">
                  <c:v>409.89</c:v>
                </c:pt>
                <c:pt idx="3805">
                  <c:v>420</c:v>
                </c:pt>
                <c:pt idx="3806">
                  <c:v>432.39</c:v>
                </c:pt>
                <c:pt idx="3807">
                  <c:v>468.35</c:v>
                </c:pt>
                <c:pt idx="3808">
                  <c:v>506.5</c:v>
                </c:pt>
                <c:pt idx="3809">
                  <c:v>560</c:v>
                </c:pt>
                <c:pt idx="3810">
                  <c:v>628.5</c:v>
                </c:pt>
                <c:pt idx="3811">
                  <c:v>666</c:v>
                </c:pt>
                <c:pt idx="3812">
                  <c:v>667.5</c:v>
                </c:pt>
                <c:pt idx="3813">
                  <c:v>580</c:v>
                </c:pt>
                <c:pt idx="3814">
                  <c:v>526.54999999999995</c:v>
                </c:pt>
                <c:pt idx="3815">
                  <c:v>478.13</c:v>
                </c:pt>
                <c:pt idx="3816">
                  <c:v>442.52</c:v>
                </c:pt>
                <c:pt idx="3817">
                  <c:v>426.35</c:v>
                </c:pt>
                <c:pt idx="3818">
                  <c:v>427.4</c:v>
                </c:pt>
                <c:pt idx="3819">
                  <c:v>413.6</c:v>
                </c:pt>
                <c:pt idx="3820">
                  <c:v>416.06</c:v>
                </c:pt>
                <c:pt idx="3821">
                  <c:v>406.3</c:v>
                </c:pt>
                <c:pt idx="3822">
                  <c:v>403.99</c:v>
                </c:pt>
                <c:pt idx="3823">
                  <c:v>386.09</c:v>
                </c:pt>
                <c:pt idx="3824">
                  <c:v>345.18</c:v>
                </c:pt>
                <c:pt idx="3825">
                  <c:v>257.01</c:v>
                </c:pt>
                <c:pt idx="3826">
                  <c:v>150</c:v>
                </c:pt>
                <c:pt idx="3827">
                  <c:v>150</c:v>
                </c:pt>
                <c:pt idx="3828">
                  <c:v>228.21</c:v>
                </c:pt>
                <c:pt idx="3829">
                  <c:v>241.5</c:v>
                </c:pt>
                <c:pt idx="3830">
                  <c:v>287.08</c:v>
                </c:pt>
                <c:pt idx="3831">
                  <c:v>378.79</c:v>
                </c:pt>
                <c:pt idx="3832">
                  <c:v>411.8</c:v>
                </c:pt>
                <c:pt idx="3833">
                  <c:v>468.31</c:v>
                </c:pt>
                <c:pt idx="3834">
                  <c:v>521.29999999999995</c:v>
                </c:pt>
                <c:pt idx="3835">
                  <c:v>540</c:v>
                </c:pt>
                <c:pt idx="3836">
                  <c:v>500</c:v>
                </c:pt>
                <c:pt idx="3837">
                  <c:v>466.49</c:v>
                </c:pt>
                <c:pt idx="3838">
                  <c:v>420.89</c:v>
                </c:pt>
                <c:pt idx="3839">
                  <c:v>384.96</c:v>
                </c:pt>
                <c:pt idx="3840">
                  <c:v>360.7</c:v>
                </c:pt>
                <c:pt idx="3841">
                  <c:v>362.6</c:v>
                </c:pt>
                <c:pt idx="3842">
                  <c:v>376.7</c:v>
                </c:pt>
                <c:pt idx="3843">
                  <c:v>361.1</c:v>
                </c:pt>
                <c:pt idx="3844">
                  <c:v>364.94</c:v>
                </c:pt>
                <c:pt idx="3845">
                  <c:v>340</c:v>
                </c:pt>
                <c:pt idx="3846">
                  <c:v>254.77</c:v>
                </c:pt>
                <c:pt idx="3847">
                  <c:v>149</c:v>
                </c:pt>
                <c:pt idx="3848">
                  <c:v>5</c:v>
                </c:pt>
                <c:pt idx="3849">
                  <c:v>-30</c:v>
                </c:pt>
                <c:pt idx="3850">
                  <c:v>-45</c:v>
                </c:pt>
                <c:pt idx="3851">
                  <c:v>-63</c:v>
                </c:pt>
                <c:pt idx="3852">
                  <c:v>-50</c:v>
                </c:pt>
                <c:pt idx="3853">
                  <c:v>-30</c:v>
                </c:pt>
                <c:pt idx="3854">
                  <c:v>0</c:v>
                </c:pt>
                <c:pt idx="3855">
                  <c:v>130</c:v>
                </c:pt>
                <c:pt idx="3856">
                  <c:v>378.46</c:v>
                </c:pt>
                <c:pt idx="3857">
                  <c:v>399</c:v>
                </c:pt>
                <c:pt idx="3858">
                  <c:v>460</c:v>
                </c:pt>
                <c:pt idx="3859">
                  <c:v>510</c:v>
                </c:pt>
                <c:pt idx="3860">
                  <c:v>536.64</c:v>
                </c:pt>
                <c:pt idx="3861">
                  <c:v>473</c:v>
                </c:pt>
                <c:pt idx="3862">
                  <c:v>433.19</c:v>
                </c:pt>
                <c:pt idx="3863">
                  <c:v>453.4</c:v>
                </c:pt>
                <c:pt idx="3864">
                  <c:v>469.77</c:v>
                </c:pt>
                <c:pt idx="3865">
                  <c:v>468.09</c:v>
                </c:pt>
                <c:pt idx="3866">
                  <c:v>439.52</c:v>
                </c:pt>
                <c:pt idx="3867">
                  <c:v>430</c:v>
                </c:pt>
                <c:pt idx="3868">
                  <c:v>409.28</c:v>
                </c:pt>
                <c:pt idx="3869">
                  <c:v>512.6</c:v>
                </c:pt>
                <c:pt idx="3870">
                  <c:v>560</c:v>
                </c:pt>
                <c:pt idx="3871">
                  <c:v>530</c:v>
                </c:pt>
                <c:pt idx="3872">
                  <c:v>490</c:v>
                </c:pt>
                <c:pt idx="3873">
                  <c:v>470</c:v>
                </c:pt>
                <c:pt idx="3874">
                  <c:v>469.31</c:v>
                </c:pt>
                <c:pt idx="3875">
                  <c:v>482.08</c:v>
                </c:pt>
                <c:pt idx="3876">
                  <c:v>491.09</c:v>
                </c:pt>
                <c:pt idx="3877">
                  <c:v>489.2</c:v>
                </c:pt>
                <c:pt idx="3878">
                  <c:v>508.99</c:v>
                </c:pt>
                <c:pt idx="3879">
                  <c:v>477</c:v>
                </c:pt>
                <c:pt idx="3880">
                  <c:v>500</c:v>
                </c:pt>
                <c:pt idx="3881">
                  <c:v>560</c:v>
                </c:pt>
                <c:pt idx="3882">
                  <c:v>615</c:v>
                </c:pt>
                <c:pt idx="3883">
                  <c:v>650</c:v>
                </c:pt>
                <c:pt idx="3884">
                  <c:v>625.46</c:v>
                </c:pt>
                <c:pt idx="3885">
                  <c:v>565</c:v>
                </c:pt>
                <c:pt idx="3886">
                  <c:v>495.61</c:v>
                </c:pt>
                <c:pt idx="3887">
                  <c:v>470</c:v>
                </c:pt>
                <c:pt idx="3888">
                  <c:v>453.78</c:v>
                </c:pt>
                <c:pt idx="3889">
                  <c:v>440.55</c:v>
                </c:pt>
                <c:pt idx="3890">
                  <c:v>430.52</c:v>
                </c:pt>
                <c:pt idx="3891">
                  <c:v>422.35</c:v>
                </c:pt>
                <c:pt idx="3892">
                  <c:v>412.15</c:v>
                </c:pt>
                <c:pt idx="3893">
                  <c:v>434.72</c:v>
                </c:pt>
                <c:pt idx="3894">
                  <c:v>434.6</c:v>
                </c:pt>
                <c:pt idx="3895">
                  <c:v>409.2</c:v>
                </c:pt>
                <c:pt idx="3896">
                  <c:v>333.1</c:v>
                </c:pt>
                <c:pt idx="3897">
                  <c:v>245</c:v>
                </c:pt>
                <c:pt idx="3898">
                  <c:v>170</c:v>
                </c:pt>
                <c:pt idx="3899">
                  <c:v>150</c:v>
                </c:pt>
                <c:pt idx="3900">
                  <c:v>150</c:v>
                </c:pt>
                <c:pt idx="3901">
                  <c:v>150</c:v>
                </c:pt>
                <c:pt idx="3902">
                  <c:v>201</c:v>
                </c:pt>
                <c:pt idx="3903">
                  <c:v>295.89999999999998</c:v>
                </c:pt>
                <c:pt idx="3904">
                  <c:v>371.73</c:v>
                </c:pt>
                <c:pt idx="3905">
                  <c:v>435.47</c:v>
                </c:pt>
                <c:pt idx="3906">
                  <c:v>499.36</c:v>
                </c:pt>
                <c:pt idx="3907">
                  <c:v>557.91</c:v>
                </c:pt>
                <c:pt idx="3908">
                  <c:v>549</c:v>
                </c:pt>
                <c:pt idx="3909">
                  <c:v>495</c:v>
                </c:pt>
                <c:pt idx="3910">
                  <c:v>445.79</c:v>
                </c:pt>
                <c:pt idx="3911">
                  <c:v>404.65</c:v>
                </c:pt>
                <c:pt idx="3912">
                  <c:v>399.59</c:v>
                </c:pt>
                <c:pt idx="3913">
                  <c:v>400</c:v>
                </c:pt>
                <c:pt idx="3914">
                  <c:v>397.42</c:v>
                </c:pt>
                <c:pt idx="3915">
                  <c:v>396.62</c:v>
                </c:pt>
                <c:pt idx="3916">
                  <c:v>395.23</c:v>
                </c:pt>
                <c:pt idx="3917">
                  <c:v>480</c:v>
                </c:pt>
                <c:pt idx="3918">
                  <c:v>500</c:v>
                </c:pt>
                <c:pt idx="3919">
                  <c:v>481.06</c:v>
                </c:pt>
                <c:pt idx="3920">
                  <c:v>416.2</c:v>
                </c:pt>
                <c:pt idx="3921">
                  <c:v>380.3</c:v>
                </c:pt>
                <c:pt idx="3922">
                  <c:v>385.3</c:v>
                </c:pt>
                <c:pt idx="3923">
                  <c:v>387.19</c:v>
                </c:pt>
                <c:pt idx="3924">
                  <c:v>387.19</c:v>
                </c:pt>
                <c:pt idx="3925">
                  <c:v>392.45</c:v>
                </c:pt>
                <c:pt idx="3926">
                  <c:v>416.71</c:v>
                </c:pt>
                <c:pt idx="3927">
                  <c:v>448.48</c:v>
                </c:pt>
                <c:pt idx="3928">
                  <c:v>450</c:v>
                </c:pt>
                <c:pt idx="3929">
                  <c:v>530.70000000000005</c:v>
                </c:pt>
                <c:pt idx="3930">
                  <c:v>605.62</c:v>
                </c:pt>
                <c:pt idx="3931">
                  <c:v>676.01</c:v>
                </c:pt>
                <c:pt idx="3932">
                  <c:v>657.16</c:v>
                </c:pt>
                <c:pt idx="3933">
                  <c:v>585</c:v>
                </c:pt>
                <c:pt idx="3934">
                  <c:v>500</c:v>
                </c:pt>
                <c:pt idx="3935">
                  <c:v>470</c:v>
                </c:pt>
                <c:pt idx="3936">
                  <c:v>460</c:v>
                </c:pt>
                <c:pt idx="3937">
                  <c:v>455</c:v>
                </c:pt>
                <c:pt idx="3938">
                  <c:v>454.7</c:v>
                </c:pt>
                <c:pt idx="3939">
                  <c:v>451.7</c:v>
                </c:pt>
                <c:pt idx="3940">
                  <c:v>465</c:v>
                </c:pt>
                <c:pt idx="3941">
                  <c:v>543</c:v>
                </c:pt>
                <c:pt idx="3942">
                  <c:v>581.23</c:v>
                </c:pt>
                <c:pt idx="3943">
                  <c:v>530.20000000000005</c:v>
                </c:pt>
                <c:pt idx="3944">
                  <c:v>520.64</c:v>
                </c:pt>
                <c:pt idx="3945">
                  <c:v>501.3</c:v>
                </c:pt>
                <c:pt idx="3946">
                  <c:v>502.2</c:v>
                </c:pt>
                <c:pt idx="3947">
                  <c:v>525.04999999999995</c:v>
                </c:pt>
                <c:pt idx="3948">
                  <c:v>519.52</c:v>
                </c:pt>
                <c:pt idx="3949">
                  <c:v>500.4</c:v>
                </c:pt>
                <c:pt idx="3950">
                  <c:v>509</c:v>
                </c:pt>
                <c:pt idx="3951">
                  <c:v>500</c:v>
                </c:pt>
                <c:pt idx="3952">
                  <c:v>525.62</c:v>
                </c:pt>
                <c:pt idx="3953">
                  <c:v>563</c:v>
                </c:pt>
                <c:pt idx="3954">
                  <c:v>638.4</c:v>
                </c:pt>
                <c:pt idx="3955">
                  <c:v>687.72</c:v>
                </c:pt>
                <c:pt idx="3956">
                  <c:v>664.09</c:v>
                </c:pt>
                <c:pt idx="3957">
                  <c:v>600</c:v>
                </c:pt>
                <c:pt idx="3958">
                  <c:v>542.14</c:v>
                </c:pt>
                <c:pt idx="3959">
                  <c:v>829.16</c:v>
                </c:pt>
                <c:pt idx="3960">
                  <c:v>711.99</c:v>
                </c:pt>
                <c:pt idx="3961">
                  <c:v>520</c:v>
                </c:pt>
                <c:pt idx="3962">
                  <c:v>515</c:v>
                </c:pt>
                <c:pt idx="3963">
                  <c:v>527.37</c:v>
                </c:pt>
                <c:pt idx="3964">
                  <c:v>582.16999999999996</c:v>
                </c:pt>
                <c:pt idx="3965">
                  <c:v>602.67999999999995</c:v>
                </c:pt>
                <c:pt idx="3966">
                  <c:v>640</c:v>
                </c:pt>
                <c:pt idx="3967">
                  <c:v>601.35</c:v>
                </c:pt>
                <c:pt idx="3968">
                  <c:v>501.32</c:v>
                </c:pt>
                <c:pt idx="3969">
                  <c:v>395</c:v>
                </c:pt>
                <c:pt idx="3970">
                  <c:v>390</c:v>
                </c:pt>
                <c:pt idx="3971">
                  <c:v>407.74</c:v>
                </c:pt>
                <c:pt idx="3972">
                  <c:v>501.32</c:v>
                </c:pt>
                <c:pt idx="3973">
                  <c:v>501.32</c:v>
                </c:pt>
                <c:pt idx="3974">
                  <c:v>569.5</c:v>
                </c:pt>
                <c:pt idx="3975">
                  <c:v>556</c:v>
                </c:pt>
                <c:pt idx="3976">
                  <c:v>582.16999999999996</c:v>
                </c:pt>
                <c:pt idx="3977">
                  <c:v>1050</c:v>
                </c:pt>
                <c:pt idx="3978">
                  <c:v>849.18</c:v>
                </c:pt>
                <c:pt idx="3979">
                  <c:v>1000</c:v>
                </c:pt>
                <c:pt idx="3980">
                  <c:v>998.25</c:v>
                </c:pt>
                <c:pt idx="3981">
                  <c:v>730.1</c:v>
                </c:pt>
                <c:pt idx="3982">
                  <c:v>554.99</c:v>
                </c:pt>
                <c:pt idx="3983">
                  <c:v>530</c:v>
                </c:pt>
                <c:pt idx="3984">
                  <c:v>473.02</c:v>
                </c:pt>
                <c:pt idx="3985">
                  <c:v>451.42</c:v>
                </c:pt>
                <c:pt idx="3986">
                  <c:v>446.42</c:v>
                </c:pt>
                <c:pt idx="3987">
                  <c:v>441.42</c:v>
                </c:pt>
                <c:pt idx="3988">
                  <c:v>446.42</c:v>
                </c:pt>
                <c:pt idx="3989">
                  <c:v>399.13</c:v>
                </c:pt>
                <c:pt idx="3990">
                  <c:v>350.32</c:v>
                </c:pt>
                <c:pt idx="3991">
                  <c:v>186</c:v>
                </c:pt>
                <c:pt idx="3992">
                  <c:v>-5</c:v>
                </c:pt>
                <c:pt idx="3993">
                  <c:v>-101</c:v>
                </c:pt>
                <c:pt idx="3994">
                  <c:v>-101</c:v>
                </c:pt>
                <c:pt idx="3995">
                  <c:v>-101</c:v>
                </c:pt>
                <c:pt idx="3996">
                  <c:v>-30.01</c:v>
                </c:pt>
                <c:pt idx="3997">
                  <c:v>-5</c:v>
                </c:pt>
                <c:pt idx="3998">
                  <c:v>15</c:v>
                </c:pt>
                <c:pt idx="3999">
                  <c:v>360</c:v>
                </c:pt>
                <c:pt idx="4000">
                  <c:v>502.14</c:v>
                </c:pt>
                <c:pt idx="4001">
                  <c:v>565.98</c:v>
                </c:pt>
                <c:pt idx="4002">
                  <c:v>600</c:v>
                </c:pt>
                <c:pt idx="4003">
                  <c:v>603.46</c:v>
                </c:pt>
                <c:pt idx="4004">
                  <c:v>677.41</c:v>
                </c:pt>
                <c:pt idx="4005">
                  <c:v>584.87</c:v>
                </c:pt>
                <c:pt idx="4006">
                  <c:v>502.14</c:v>
                </c:pt>
                <c:pt idx="4007">
                  <c:v>466</c:v>
                </c:pt>
                <c:pt idx="4008">
                  <c:v>392.76</c:v>
                </c:pt>
                <c:pt idx="4009">
                  <c:v>385.06</c:v>
                </c:pt>
                <c:pt idx="4010">
                  <c:v>382.95</c:v>
                </c:pt>
                <c:pt idx="4011">
                  <c:v>374.72</c:v>
                </c:pt>
                <c:pt idx="4012">
                  <c:v>367.2</c:v>
                </c:pt>
                <c:pt idx="4013">
                  <c:v>380</c:v>
                </c:pt>
                <c:pt idx="4014">
                  <c:v>372.95</c:v>
                </c:pt>
                <c:pt idx="4015">
                  <c:v>367.95</c:v>
                </c:pt>
                <c:pt idx="4016">
                  <c:v>314.3</c:v>
                </c:pt>
                <c:pt idx="4017">
                  <c:v>310.5</c:v>
                </c:pt>
                <c:pt idx="4018">
                  <c:v>280.89999999999998</c:v>
                </c:pt>
                <c:pt idx="4019">
                  <c:v>326.79000000000002</c:v>
                </c:pt>
                <c:pt idx="4020">
                  <c:v>359.72</c:v>
                </c:pt>
                <c:pt idx="4021">
                  <c:v>367.95</c:v>
                </c:pt>
                <c:pt idx="4022">
                  <c:v>362.95</c:v>
                </c:pt>
                <c:pt idx="4023">
                  <c:v>372.95</c:v>
                </c:pt>
                <c:pt idx="4024">
                  <c:v>457.1</c:v>
                </c:pt>
                <c:pt idx="4025">
                  <c:v>477.39</c:v>
                </c:pt>
                <c:pt idx="4026">
                  <c:v>578.30999999999995</c:v>
                </c:pt>
                <c:pt idx="4027">
                  <c:v>639.69000000000005</c:v>
                </c:pt>
                <c:pt idx="4028">
                  <c:v>697</c:v>
                </c:pt>
                <c:pt idx="4029">
                  <c:v>614.99</c:v>
                </c:pt>
                <c:pt idx="4030">
                  <c:v>500</c:v>
                </c:pt>
                <c:pt idx="4031">
                  <c:v>450</c:v>
                </c:pt>
                <c:pt idx="4032">
                  <c:v>397</c:v>
                </c:pt>
                <c:pt idx="4033">
                  <c:v>382.95</c:v>
                </c:pt>
                <c:pt idx="4034">
                  <c:v>382.95</c:v>
                </c:pt>
                <c:pt idx="4035">
                  <c:v>382.95</c:v>
                </c:pt>
                <c:pt idx="4036">
                  <c:v>400</c:v>
                </c:pt>
                <c:pt idx="4037">
                  <c:v>567.14</c:v>
                </c:pt>
                <c:pt idx="4038">
                  <c:v>650</c:v>
                </c:pt>
                <c:pt idx="4039">
                  <c:v>550</c:v>
                </c:pt>
                <c:pt idx="4040">
                  <c:v>431.8</c:v>
                </c:pt>
                <c:pt idx="4041">
                  <c:v>310.29000000000002</c:v>
                </c:pt>
                <c:pt idx="4042">
                  <c:v>270.41000000000003</c:v>
                </c:pt>
                <c:pt idx="4043">
                  <c:v>310.29000000000002</c:v>
                </c:pt>
                <c:pt idx="4044">
                  <c:v>310.29000000000002</c:v>
                </c:pt>
                <c:pt idx="4045">
                  <c:v>338.74</c:v>
                </c:pt>
                <c:pt idx="4046">
                  <c:v>408.7</c:v>
                </c:pt>
                <c:pt idx="4047">
                  <c:v>500</c:v>
                </c:pt>
                <c:pt idx="4048">
                  <c:v>550</c:v>
                </c:pt>
                <c:pt idx="4049">
                  <c:v>823.41</c:v>
                </c:pt>
                <c:pt idx="4050">
                  <c:v>1132.96</c:v>
                </c:pt>
                <c:pt idx="4051">
                  <c:v>1250.02</c:v>
                </c:pt>
                <c:pt idx="4052">
                  <c:v>1166.8800000000001</c:v>
                </c:pt>
                <c:pt idx="4053">
                  <c:v>1015.39</c:v>
                </c:pt>
                <c:pt idx="4054">
                  <c:v>800</c:v>
                </c:pt>
                <c:pt idx="4055">
                  <c:v>570</c:v>
                </c:pt>
                <c:pt idx="4056">
                  <c:v>471.9</c:v>
                </c:pt>
                <c:pt idx="4057">
                  <c:v>432.5</c:v>
                </c:pt>
                <c:pt idx="4058">
                  <c:v>419</c:v>
                </c:pt>
                <c:pt idx="4059">
                  <c:v>450</c:v>
                </c:pt>
                <c:pt idx="4060">
                  <c:v>482.6</c:v>
                </c:pt>
                <c:pt idx="4061">
                  <c:v>612.21</c:v>
                </c:pt>
                <c:pt idx="4062">
                  <c:v>660.01</c:v>
                </c:pt>
                <c:pt idx="4063">
                  <c:v>550</c:v>
                </c:pt>
                <c:pt idx="4064">
                  <c:v>370.64</c:v>
                </c:pt>
                <c:pt idx="4065">
                  <c:v>288</c:v>
                </c:pt>
                <c:pt idx="4066">
                  <c:v>278.67</c:v>
                </c:pt>
                <c:pt idx="4067">
                  <c:v>279.39999999999998</c:v>
                </c:pt>
                <c:pt idx="4068">
                  <c:v>304.04000000000002</c:v>
                </c:pt>
                <c:pt idx="4069">
                  <c:v>343.7</c:v>
                </c:pt>
                <c:pt idx="4070">
                  <c:v>429</c:v>
                </c:pt>
                <c:pt idx="4071">
                  <c:v>498.63</c:v>
                </c:pt>
                <c:pt idx="4072">
                  <c:v>564.46</c:v>
                </c:pt>
                <c:pt idx="4073">
                  <c:v>739</c:v>
                </c:pt>
                <c:pt idx="4074">
                  <c:v>1425</c:v>
                </c:pt>
                <c:pt idx="4075">
                  <c:v>1427.5</c:v>
                </c:pt>
                <c:pt idx="4076">
                  <c:v>1425</c:v>
                </c:pt>
                <c:pt idx="4077">
                  <c:v>760</c:v>
                </c:pt>
                <c:pt idx="4078">
                  <c:v>564.46</c:v>
                </c:pt>
                <c:pt idx="4079">
                  <c:v>490</c:v>
                </c:pt>
                <c:pt idx="4080">
                  <c:v>398.3</c:v>
                </c:pt>
                <c:pt idx="4081">
                  <c:v>377.81</c:v>
                </c:pt>
                <c:pt idx="4082">
                  <c:v>369.81</c:v>
                </c:pt>
                <c:pt idx="4083">
                  <c:v>367.81</c:v>
                </c:pt>
                <c:pt idx="4084">
                  <c:v>364</c:v>
                </c:pt>
                <c:pt idx="4085">
                  <c:v>498</c:v>
                </c:pt>
                <c:pt idx="4086">
                  <c:v>534</c:v>
                </c:pt>
                <c:pt idx="4087">
                  <c:v>451</c:v>
                </c:pt>
                <c:pt idx="4088">
                  <c:v>341.7</c:v>
                </c:pt>
                <c:pt idx="4089">
                  <c:v>287</c:v>
                </c:pt>
                <c:pt idx="4090">
                  <c:v>240</c:v>
                </c:pt>
                <c:pt idx="4091">
                  <c:v>278.39999999999998</c:v>
                </c:pt>
                <c:pt idx="4092">
                  <c:v>282</c:v>
                </c:pt>
                <c:pt idx="4093">
                  <c:v>324.20999999999998</c:v>
                </c:pt>
                <c:pt idx="4094">
                  <c:v>377.81</c:v>
                </c:pt>
                <c:pt idx="4095">
                  <c:v>479.95</c:v>
                </c:pt>
                <c:pt idx="4096">
                  <c:v>516.79999999999995</c:v>
                </c:pt>
                <c:pt idx="4097">
                  <c:v>600</c:v>
                </c:pt>
                <c:pt idx="4098">
                  <c:v>838</c:v>
                </c:pt>
                <c:pt idx="4099">
                  <c:v>893</c:v>
                </c:pt>
                <c:pt idx="4100">
                  <c:v>800</c:v>
                </c:pt>
                <c:pt idx="4101">
                  <c:v>562</c:v>
                </c:pt>
                <c:pt idx="4102">
                  <c:v>490</c:v>
                </c:pt>
                <c:pt idx="4103">
                  <c:v>490</c:v>
                </c:pt>
                <c:pt idx="4104">
                  <c:v>385</c:v>
                </c:pt>
                <c:pt idx="4105">
                  <c:v>377.5</c:v>
                </c:pt>
                <c:pt idx="4106">
                  <c:v>383.2</c:v>
                </c:pt>
                <c:pt idx="4107">
                  <c:v>390</c:v>
                </c:pt>
                <c:pt idx="4108">
                  <c:v>390.68</c:v>
                </c:pt>
                <c:pt idx="4109">
                  <c:v>505</c:v>
                </c:pt>
                <c:pt idx="4110">
                  <c:v>503.66</c:v>
                </c:pt>
                <c:pt idx="4111">
                  <c:v>400</c:v>
                </c:pt>
                <c:pt idx="4112">
                  <c:v>320</c:v>
                </c:pt>
                <c:pt idx="4113">
                  <c:v>225</c:v>
                </c:pt>
                <c:pt idx="4114">
                  <c:v>117</c:v>
                </c:pt>
                <c:pt idx="4115">
                  <c:v>176</c:v>
                </c:pt>
                <c:pt idx="4116">
                  <c:v>150</c:v>
                </c:pt>
                <c:pt idx="4117">
                  <c:v>159.46</c:v>
                </c:pt>
                <c:pt idx="4118">
                  <c:v>271.66000000000003</c:v>
                </c:pt>
                <c:pt idx="4119">
                  <c:v>353.93</c:v>
                </c:pt>
                <c:pt idx="4120">
                  <c:v>508.38</c:v>
                </c:pt>
                <c:pt idx="4121">
                  <c:v>650.71</c:v>
                </c:pt>
                <c:pt idx="4122">
                  <c:v>1388.93</c:v>
                </c:pt>
                <c:pt idx="4123">
                  <c:v>1500</c:v>
                </c:pt>
                <c:pt idx="4124">
                  <c:v>1448</c:v>
                </c:pt>
                <c:pt idx="4125">
                  <c:v>739.7</c:v>
                </c:pt>
                <c:pt idx="4126">
                  <c:v>594.47</c:v>
                </c:pt>
                <c:pt idx="4127">
                  <c:v>520</c:v>
                </c:pt>
                <c:pt idx="4128">
                  <c:v>459</c:v>
                </c:pt>
                <c:pt idx="4129">
                  <c:v>428.51</c:v>
                </c:pt>
                <c:pt idx="4130">
                  <c:v>421.52</c:v>
                </c:pt>
                <c:pt idx="4131">
                  <c:v>428.2</c:v>
                </c:pt>
                <c:pt idx="4132">
                  <c:v>447.8</c:v>
                </c:pt>
                <c:pt idx="4133">
                  <c:v>555</c:v>
                </c:pt>
                <c:pt idx="4134">
                  <c:v>570</c:v>
                </c:pt>
                <c:pt idx="4135">
                  <c:v>530</c:v>
                </c:pt>
                <c:pt idx="4136">
                  <c:v>416.9</c:v>
                </c:pt>
                <c:pt idx="4137">
                  <c:v>359.89</c:v>
                </c:pt>
                <c:pt idx="4138">
                  <c:v>323.37</c:v>
                </c:pt>
                <c:pt idx="4139">
                  <c:v>292.89999999999998</c:v>
                </c:pt>
                <c:pt idx="4140">
                  <c:v>279.45999999999998</c:v>
                </c:pt>
                <c:pt idx="4141">
                  <c:v>280</c:v>
                </c:pt>
                <c:pt idx="4142">
                  <c:v>333.44</c:v>
                </c:pt>
                <c:pt idx="4143">
                  <c:v>393.26</c:v>
                </c:pt>
                <c:pt idx="4144">
                  <c:v>500</c:v>
                </c:pt>
                <c:pt idx="4145">
                  <c:v>620</c:v>
                </c:pt>
                <c:pt idx="4146">
                  <c:v>1018.93</c:v>
                </c:pt>
                <c:pt idx="4147">
                  <c:v>1029</c:v>
                </c:pt>
                <c:pt idx="4148">
                  <c:v>840.65</c:v>
                </c:pt>
                <c:pt idx="4149">
                  <c:v>561.72</c:v>
                </c:pt>
                <c:pt idx="4150">
                  <c:v>470.01</c:v>
                </c:pt>
                <c:pt idx="4151">
                  <c:v>419</c:v>
                </c:pt>
                <c:pt idx="4152">
                  <c:v>417</c:v>
                </c:pt>
                <c:pt idx="4153">
                  <c:v>400</c:v>
                </c:pt>
                <c:pt idx="4154">
                  <c:v>398.48</c:v>
                </c:pt>
                <c:pt idx="4155">
                  <c:v>390</c:v>
                </c:pt>
                <c:pt idx="4156">
                  <c:v>380.4</c:v>
                </c:pt>
                <c:pt idx="4157">
                  <c:v>384.1</c:v>
                </c:pt>
                <c:pt idx="4158">
                  <c:v>373.99</c:v>
                </c:pt>
                <c:pt idx="4159">
                  <c:v>383.99</c:v>
                </c:pt>
                <c:pt idx="4160">
                  <c:v>373.99</c:v>
                </c:pt>
                <c:pt idx="4161">
                  <c:v>334.5</c:v>
                </c:pt>
                <c:pt idx="4162">
                  <c:v>292.14</c:v>
                </c:pt>
                <c:pt idx="4163">
                  <c:v>183.45</c:v>
                </c:pt>
                <c:pt idx="4164">
                  <c:v>50</c:v>
                </c:pt>
                <c:pt idx="4165">
                  <c:v>5</c:v>
                </c:pt>
                <c:pt idx="4166">
                  <c:v>5</c:v>
                </c:pt>
                <c:pt idx="4167">
                  <c:v>102.34</c:v>
                </c:pt>
                <c:pt idx="4168">
                  <c:v>301</c:v>
                </c:pt>
                <c:pt idx="4169">
                  <c:v>383.99</c:v>
                </c:pt>
                <c:pt idx="4170">
                  <c:v>407.1</c:v>
                </c:pt>
                <c:pt idx="4171">
                  <c:v>499.91</c:v>
                </c:pt>
                <c:pt idx="4172">
                  <c:v>503.34</c:v>
                </c:pt>
                <c:pt idx="4173">
                  <c:v>484.19</c:v>
                </c:pt>
                <c:pt idx="4174">
                  <c:v>380.89</c:v>
                </c:pt>
                <c:pt idx="4175">
                  <c:v>399.99</c:v>
                </c:pt>
                <c:pt idx="4176">
                  <c:v>394</c:v>
                </c:pt>
                <c:pt idx="4177">
                  <c:v>389.83</c:v>
                </c:pt>
                <c:pt idx="4178">
                  <c:v>389.83</c:v>
                </c:pt>
                <c:pt idx="4179">
                  <c:v>349.99</c:v>
                </c:pt>
                <c:pt idx="4180">
                  <c:v>299.99</c:v>
                </c:pt>
                <c:pt idx="4181">
                  <c:v>250</c:v>
                </c:pt>
                <c:pt idx="4182">
                  <c:v>190</c:v>
                </c:pt>
                <c:pt idx="4183">
                  <c:v>27</c:v>
                </c:pt>
                <c:pt idx="4184">
                  <c:v>-98.99</c:v>
                </c:pt>
                <c:pt idx="4185">
                  <c:v>-100</c:v>
                </c:pt>
                <c:pt idx="4186">
                  <c:v>-175</c:v>
                </c:pt>
                <c:pt idx="4187">
                  <c:v>-175</c:v>
                </c:pt>
                <c:pt idx="4188">
                  <c:v>-175</c:v>
                </c:pt>
                <c:pt idx="4189">
                  <c:v>-166</c:v>
                </c:pt>
                <c:pt idx="4190">
                  <c:v>-70</c:v>
                </c:pt>
                <c:pt idx="4191">
                  <c:v>0</c:v>
                </c:pt>
                <c:pt idx="4192">
                  <c:v>200</c:v>
                </c:pt>
                <c:pt idx="4193">
                  <c:v>388.22</c:v>
                </c:pt>
                <c:pt idx="4194">
                  <c:v>500</c:v>
                </c:pt>
                <c:pt idx="4195">
                  <c:v>598.9</c:v>
                </c:pt>
                <c:pt idx="4196">
                  <c:v>599.99</c:v>
                </c:pt>
                <c:pt idx="4197">
                  <c:v>550</c:v>
                </c:pt>
                <c:pt idx="4198">
                  <c:v>478.19</c:v>
                </c:pt>
                <c:pt idx="4199">
                  <c:v>410</c:v>
                </c:pt>
                <c:pt idx="4200">
                  <c:v>379.83</c:v>
                </c:pt>
                <c:pt idx="4201">
                  <c:v>374.78</c:v>
                </c:pt>
                <c:pt idx="4202">
                  <c:v>371.29</c:v>
                </c:pt>
                <c:pt idx="4203">
                  <c:v>374.78</c:v>
                </c:pt>
                <c:pt idx="4204">
                  <c:v>389.83</c:v>
                </c:pt>
                <c:pt idx="4205">
                  <c:v>556.4</c:v>
                </c:pt>
                <c:pt idx="4206">
                  <c:v>599.75</c:v>
                </c:pt>
                <c:pt idx="4207">
                  <c:v>520</c:v>
                </c:pt>
                <c:pt idx="4208">
                  <c:v>488.19</c:v>
                </c:pt>
                <c:pt idx="4209">
                  <c:v>384.65</c:v>
                </c:pt>
                <c:pt idx="4210">
                  <c:v>395</c:v>
                </c:pt>
                <c:pt idx="4211">
                  <c:v>488.19</c:v>
                </c:pt>
                <c:pt idx="4212">
                  <c:v>488.19</c:v>
                </c:pt>
                <c:pt idx="4213">
                  <c:v>488.19</c:v>
                </c:pt>
                <c:pt idx="4214">
                  <c:v>465</c:v>
                </c:pt>
                <c:pt idx="4215">
                  <c:v>497</c:v>
                </c:pt>
                <c:pt idx="4216">
                  <c:v>552.52</c:v>
                </c:pt>
                <c:pt idx="4217">
                  <c:v>750</c:v>
                </c:pt>
                <c:pt idx="4218">
                  <c:v>1275</c:v>
                </c:pt>
                <c:pt idx="4219">
                  <c:v>1400</c:v>
                </c:pt>
                <c:pt idx="4220">
                  <c:v>1363</c:v>
                </c:pt>
                <c:pt idx="4221">
                  <c:v>850</c:v>
                </c:pt>
                <c:pt idx="4222">
                  <c:v>610</c:v>
                </c:pt>
                <c:pt idx="4223">
                  <c:v>550</c:v>
                </c:pt>
                <c:pt idx="4224">
                  <c:v>475</c:v>
                </c:pt>
                <c:pt idx="4225">
                  <c:v>449.99</c:v>
                </c:pt>
                <c:pt idx="4226">
                  <c:v>445</c:v>
                </c:pt>
                <c:pt idx="4227">
                  <c:v>439</c:v>
                </c:pt>
                <c:pt idx="4228">
                  <c:v>467.22</c:v>
                </c:pt>
                <c:pt idx="4229">
                  <c:v>604.79999999999995</c:v>
                </c:pt>
                <c:pt idx="4230">
                  <c:v>600</c:v>
                </c:pt>
                <c:pt idx="4231">
                  <c:v>542.82000000000005</c:v>
                </c:pt>
                <c:pt idx="4232">
                  <c:v>380.5</c:v>
                </c:pt>
                <c:pt idx="4233">
                  <c:v>368.42</c:v>
                </c:pt>
                <c:pt idx="4234">
                  <c:v>363.32</c:v>
                </c:pt>
                <c:pt idx="4235">
                  <c:v>370</c:v>
                </c:pt>
                <c:pt idx="4236">
                  <c:v>340</c:v>
                </c:pt>
                <c:pt idx="4237">
                  <c:v>365.65</c:v>
                </c:pt>
                <c:pt idx="4238">
                  <c:v>408.4</c:v>
                </c:pt>
                <c:pt idx="4239">
                  <c:v>481.45</c:v>
                </c:pt>
                <c:pt idx="4240">
                  <c:v>516.92999999999995</c:v>
                </c:pt>
                <c:pt idx="4241">
                  <c:v>729.01</c:v>
                </c:pt>
                <c:pt idx="4242">
                  <c:v>1200</c:v>
                </c:pt>
                <c:pt idx="4243">
                  <c:v>1402.38</c:v>
                </c:pt>
                <c:pt idx="4244">
                  <c:v>1240</c:v>
                </c:pt>
                <c:pt idx="4245">
                  <c:v>735</c:v>
                </c:pt>
                <c:pt idx="4246">
                  <c:v>550.09</c:v>
                </c:pt>
                <c:pt idx="4247">
                  <c:v>620</c:v>
                </c:pt>
                <c:pt idx="4248">
                  <c:v>479</c:v>
                </c:pt>
                <c:pt idx="4249">
                  <c:v>450</c:v>
                </c:pt>
                <c:pt idx="4250">
                  <c:v>428.72</c:v>
                </c:pt>
                <c:pt idx="4251">
                  <c:v>420</c:v>
                </c:pt>
                <c:pt idx="4252">
                  <c:v>454.51</c:v>
                </c:pt>
                <c:pt idx="4253">
                  <c:v>595</c:v>
                </c:pt>
                <c:pt idx="4254">
                  <c:v>580</c:v>
                </c:pt>
                <c:pt idx="4255">
                  <c:v>477.38</c:v>
                </c:pt>
                <c:pt idx="4256">
                  <c:v>341.1</c:v>
                </c:pt>
                <c:pt idx="4257">
                  <c:v>268.92</c:v>
                </c:pt>
                <c:pt idx="4258">
                  <c:v>242.71</c:v>
                </c:pt>
                <c:pt idx="4259">
                  <c:v>256.94</c:v>
                </c:pt>
                <c:pt idx="4260">
                  <c:v>242.07</c:v>
                </c:pt>
                <c:pt idx="4261">
                  <c:v>289.99</c:v>
                </c:pt>
                <c:pt idx="4262">
                  <c:v>370.4</c:v>
                </c:pt>
                <c:pt idx="4263">
                  <c:v>490</c:v>
                </c:pt>
                <c:pt idx="4264">
                  <c:v>620</c:v>
                </c:pt>
                <c:pt idx="4265">
                  <c:v>800.71</c:v>
                </c:pt>
                <c:pt idx="4266">
                  <c:v>1327</c:v>
                </c:pt>
                <c:pt idx="4267">
                  <c:v>1572.6</c:v>
                </c:pt>
                <c:pt idx="4268">
                  <c:v>1195.22</c:v>
                </c:pt>
                <c:pt idx="4269">
                  <c:v>716.2</c:v>
                </c:pt>
                <c:pt idx="4270">
                  <c:v>548.89</c:v>
                </c:pt>
                <c:pt idx="4271">
                  <c:v>601.80999999999995</c:v>
                </c:pt>
                <c:pt idx="4272">
                  <c:v>490.64</c:v>
                </c:pt>
                <c:pt idx="4273">
                  <c:v>471.6</c:v>
                </c:pt>
                <c:pt idx="4274">
                  <c:v>472.5</c:v>
                </c:pt>
                <c:pt idx="4275">
                  <c:v>475.6</c:v>
                </c:pt>
                <c:pt idx="4276">
                  <c:v>490.64</c:v>
                </c:pt>
                <c:pt idx="4277">
                  <c:v>584.51</c:v>
                </c:pt>
                <c:pt idx="4278">
                  <c:v>600</c:v>
                </c:pt>
                <c:pt idx="4279">
                  <c:v>554.55999999999995</c:v>
                </c:pt>
                <c:pt idx="4280">
                  <c:v>458.3</c:v>
                </c:pt>
                <c:pt idx="4281">
                  <c:v>340</c:v>
                </c:pt>
                <c:pt idx="4282">
                  <c:v>323.37</c:v>
                </c:pt>
                <c:pt idx="4283">
                  <c:v>344.87</c:v>
                </c:pt>
                <c:pt idx="4284">
                  <c:v>379.13</c:v>
                </c:pt>
                <c:pt idx="4285">
                  <c:v>396</c:v>
                </c:pt>
                <c:pt idx="4286">
                  <c:v>492</c:v>
                </c:pt>
                <c:pt idx="4287">
                  <c:v>571</c:v>
                </c:pt>
                <c:pt idx="4288">
                  <c:v>600</c:v>
                </c:pt>
                <c:pt idx="4289">
                  <c:v>815</c:v>
                </c:pt>
                <c:pt idx="4290">
                  <c:v>1250</c:v>
                </c:pt>
                <c:pt idx="4291">
                  <c:v>1600</c:v>
                </c:pt>
                <c:pt idx="4292">
                  <c:v>1204.7</c:v>
                </c:pt>
                <c:pt idx="4293">
                  <c:v>720</c:v>
                </c:pt>
                <c:pt idx="4294">
                  <c:v>550</c:v>
                </c:pt>
                <c:pt idx="4295">
                  <c:v>599</c:v>
                </c:pt>
                <c:pt idx="4296">
                  <c:v>487.3</c:v>
                </c:pt>
                <c:pt idx="4297">
                  <c:v>467.14</c:v>
                </c:pt>
                <c:pt idx="4298">
                  <c:v>464.23</c:v>
                </c:pt>
                <c:pt idx="4299">
                  <c:v>435.6</c:v>
                </c:pt>
                <c:pt idx="4300">
                  <c:v>487.14</c:v>
                </c:pt>
                <c:pt idx="4301">
                  <c:v>546.26</c:v>
                </c:pt>
                <c:pt idx="4302">
                  <c:v>550</c:v>
                </c:pt>
                <c:pt idx="4303">
                  <c:v>640</c:v>
                </c:pt>
                <c:pt idx="4304">
                  <c:v>477.14</c:v>
                </c:pt>
                <c:pt idx="4305">
                  <c:v>481.2</c:v>
                </c:pt>
                <c:pt idx="4306">
                  <c:v>484.52</c:v>
                </c:pt>
                <c:pt idx="4307">
                  <c:v>487.14</c:v>
                </c:pt>
                <c:pt idx="4308">
                  <c:v>487.14</c:v>
                </c:pt>
                <c:pt idx="4309">
                  <c:v>516.83000000000004</c:v>
                </c:pt>
                <c:pt idx="4310">
                  <c:v>550</c:v>
                </c:pt>
                <c:pt idx="4311">
                  <c:v>700</c:v>
                </c:pt>
                <c:pt idx="4312">
                  <c:v>601.80999999999995</c:v>
                </c:pt>
                <c:pt idx="4313">
                  <c:v>770</c:v>
                </c:pt>
                <c:pt idx="4314">
                  <c:v>1150</c:v>
                </c:pt>
                <c:pt idx="4315">
                  <c:v>1300</c:v>
                </c:pt>
                <c:pt idx="4316">
                  <c:v>1089</c:v>
                </c:pt>
                <c:pt idx="4317">
                  <c:v>653</c:v>
                </c:pt>
                <c:pt idx="4318">
                  <c:v>500</c:v>
                </c:pt>
                <c:pt idx="4319">
                  <c:v>592.38</c:v>
                </c:pt>
                <c:pt idx="4320">
                  <c:v>511.57</c:v>
                </c:pt>
                <c:pt idx="4321">
                  <c:v>484</c:v>
                </c:pt>
                <c:pt idx="4322">
                  <c:v>482.7</c:v>
                </c:pt>
                <c:pt idx="4323">
                  <c:v>478</c:v>
                </c:pt>
                <c:pt idx="4324">
                  <c:v>478</c:v>
                </c:pt>
                <c:pt idx="4325">
                  <c:v>459</c:v>
                </c:pt>
                <c:pt idx="4326">
                  <c:v>482.7</c:v>
                </c:pt>
                <c:pt idx="4327">
                  <c:v>450</c:v>
                </c:pt>
                <c:pt idx="4328">
                  <c:v>369</c:v>
                </c:pt>
                <c:pt idx="4329">
                  <c:v>264.67</c:v>
                </c:pt>
                <c:pt idx="4330">
                  <c:v>200</c:v>
                </c:pt>
                <c:pt idx="4331">
                  <c:v>200</c:v>
                </c:pt>
                <c:pt idx="4332">
                  <c:v>200</c:v>
                </c:pt>
                <c:pt idx="4333">
                  <c:v>250</c:v>
                </c:pt>
                <c:pt idx="4334">
                  <c:v>282.97000000000003</c:v>
                </c:pt>
                <c:pt idx="4335">
                  <c:v>314.60000000000002</c:v>
                </c:pt>
                <c:pt idx="4336">
                  <c:v>482.7</c:v>
                </c:pt>
                <c:pt idx="4337">
                  <c:v>568</c:v>
                </c:pt>
                <c:pt idx="4338">
                  <c:v>647</c:v>
                </c:pt>
                <c:pt idx="4339">
                  <c:v>660</c:v>
                </c:pt>
                <c:pt idx="4340">
                  <c:v>600</c:v>
                </c:pt>
                <c:pt idx="4341">
                  <c:v>592.38</c:v>
                </c:pt>
                <c:pt idx="4342">
                  <c:v>491.94</c:v>
                </c:pt>
                <c:pt idx="4343">
                  <c:v>372.78</c:v>
                </c:pt>
                <c:pt idx="4344">
                  <c:v>372.78</c:v>
                </c:pt>
                <c:pt idx="4345">
                  <c:v>360</c:v>
                </c:pt>
                <c:pt idx="4346">
                  <c:v>341.1</c:v>
                </c:pt>
                <c:pt idx="4347">
                  <c:v>284.12</c:v>
                </c:pt>
                <c:pt idx="4348">
                  <c:v>245.3</c:v>
                </c:pt>
                <c:pt idx="4349">
                  <c:v>190</c:v>
                </c:pt>
                <c:pt idx="4350">
                  <c:v>139.37</c:v>
                </c:pt>
                <c:pt idx="4351">
                  <c:v>50</c:v>
                </c:pt>
                <c:pt idx="4352">
                  <c:v>0</c:v>
                </c:pt>
                <c:pt idx="4353">
                  <c:v>-160</c:v>
                </c:pt>
                <c:pt idx="4354">
                  <c:v>-175</c:v>
                </c:pt>
                <c:pt idx="4355">
                  <c:v>-200</c:v>
                </c:pt>
                <c:pt idx="4356">
                  <c:v>-200</c:v>
                </c:pt>
                <c:pt idx="4357">
                  <c:v>-230</c:v>
                </c:pt>
                <c:pt idx="4358">
                  <c:v>-120</c:v>
                </c:pt>
                <c:pt idx="4359">
                  <c:v>-29.9</c:v>
                </c:pt>
                <c:pt idx="4360">
                  <c:v>190.99</c:v>
                </c:pt>
                <c:pt idx="4361">
                  <c:v>334.06</c:v>
                </c:pt>
                <c:pt idx="4362">
                  <c:v>468.75</c:v>
                </c:pt>
                <c:pt idx="4363">
                  <c:v>500</c:v>
                </c:pt>
                <c:pt idx="4364">
                  <c:v>522</c:v>
                </c:pt>
                <c:pt idx="4365">
                  <c:v>450</c:v>
                </c:pt>
                <c:pt idx="4366">
                  <c:v>421.1</c:v>
                </c:pt>
                <c:pt idx="4367">
                  <c:v>534.86</c:v>
                </c:pt>
                <c:pt idx="4368">
                  <c:v>466.3</c:v>
                </c:pt>
                <c:pt idx="4369">
                  <c:v>464.3</c:v>
                </c:pt>
                <c:pt idx="4370">
                  <c:v>467.5</c:v>
                </c:pt>
                <c:pt idx="4371">
                  <c:v>451.7</c:v>
                </c:pt>
                <c:pt idx="4372">
                  <c:v>469.81</c:v>
                </c:pt>
                <c:pt idx="4373">
                  <c:v>600.89</c:v>
                </c:pt>
                <c:pt idx="4374">
                  <c:v>614.04</c:v>
                </c:pt>
                <c:pt idx="4375">
                  <c:v>639</c:v>
                </c:pt>
                <c:pt idx="4376">
                  <c:v>597</c:v>
                </c:pt>
                <c:pt idx="4377">
                  <c:v>570</c:v>
                </c:pt>
                <c:pt idx="4378">
                  <c:v>534.86</c:v>
                </c:pt>
                <c:pt idx="4379">
                  <c:v>509.99</c:v>
                </c:pt>
                <c:pt idx="4380">
                  <c:v>510.84</c:v>
                </c:pt>
                <c:pt idx="4381">
                  <c:v>534.88</c:v>
                </c:pt>
                <c:pt idx="4382">
                  <c:v>534.86</c:v>
                </c:pt>
                <c:pt idx="4383">
                  <c:v>547</c:v>
                </c:pt>
                <c:pt idx="4384">
                  <c:v>693</c:v>
                </c:pt>
                <c:pt idx="4385">
                  <c:v>940</c:v>
                </c:pt>
                <c:pt idx="4386">
                  <c:v>1300</c:v>
                </c:pt>
                <c:pt idx="4387">
                  <c:v>1430</c:v>
                </c:pt>
                <c:pt idx="4388">
                  <c:v>1100</c:v>
                </c:pt>
                <c:pt idx="4389">
                  <c:v>800</c:v>
                </c:pt>
                <c:pt idx="4390">
                  <c:v>580</c:v>
                </c:pt>
                <c:pt idx="4391">
                  <c:v>700</c:v>
                </c:pt>
                <c:pt idx="4392">
                  <c:v>627.1</c:v>
                </c:pt>
                <c:pt idx="4393">
                  <c:v>600</c:v>
                </c:pt>
                <c:pt idx="4394">
                  <c:v>516</c:v>
                </c:pt>
                <c:pt idx="4395">
                  <c:v>504</c:v>
                </c:pt>
                <c:pt idx="4396">
                  <c:v>516</c:v>
                </c:pt>
                <c:pt idx="4397">
                  <c:v>636</c:v>
                </c:pt>
                <c:pt idx="4398">
                  <c:v>660</c:v>
                </c:pt>
                <c:pt idx="4399">
                  <c:v>598</c:v>
                </c:pt>
                <c:pt idx="4400">
                  <c:v>460</c:v>
                </c:pt>
                <c:pt idx="4401">
                  <c:v>349.99</c:v>
                </c:pt>
                <c:pt idx="4402">
                  <c:v>339.99</c:v>
                </c:pt>
                <c:pt idx="4403">
                  <c:v>323.99</c:v>
                </c:pt>
                <c:pt idx="4404">
                  <c:v>319.99</c:v>
                </c:pt>
                <c:pt idx="4405">
                  <c:v>309.99</c:v>
                </c:pt>
                <c:pt idx="4406">
                  <c:v>327.99</c:v>
                </c:pt>
                <c:pt idx="4407">
                  <c:v>341.99</c:v>
                </c:pt>
                <c:pt idx="4408">
                  <c:v>492</c:v>
                </c:pt>
                <c:pt idx="4409">
                  <c:v>839</c:v>
                </c:pt>
                <c:pt idx="4410">
                  <c:v>988.2</c:v>
                </c:pt>
                <c:pt idx="4411">
                  <c:v>1231.7</c:v>
                </c:pt>
                <c:pt idx="4412">
                  <c:v>943.3</c:v>
                </c:pt>
                <c:pt idx="4413">
                  <c:v>724</c:v>
                </c:pt>
                <c:pt idx="4414">
                  <c:v>550</c:v>
                </c:pt>
                <c:pt idx="4415">
                  <c:v>520</c:v>
                </c:pt>
                <c:pt idx="4416">
                  <c:v>414</c:v>
                </c:pt>
                <c:pt idx="4417">
                  <c:v>412</c:v>
                </c:pt>
                <c:pt idx="4418">
                  <c:v>407.4</c:v>
                </c:pt>
                <c:pt idx="4419">
                  <c:v>406</c:v>
                </c:pt>
                <c:pt idx="4420">
                  <c:v>420</c:v>
                </c:pt>
                <c:pt idx="4421">
                  <c:v>550</c:v>
                </c:pt>
                <c:pt idx="4422">
                  <c:v>494.1</c:v>
                </c:pt>
                <c:pt idx="4423">
                  <c:v>500</c:v>
                </c:pt>
                <c:pt idx="4424">
                  <c:v>449.67</c:v>
                </c:pt>
                <c:pt idx="4425">
                  <c:v>380</c:v>
                </c:pt>
                <c:pt idx="4426">
                  <c:v>375</c:v>
                </c:pt>
                <c:pt idx="4427">
                  <c:v>360.55</c:v>
                </c:pt>
                <c:pt idx="4428">
                  <c:v>367.71</c:v>
                </c:pt>
                <c:pt idx="4429">
                  <c:v>392</c:v>
                </c:pt>
                <c:pt idx="4430">
                  <c:v>469</c:v>
                </c:pt>
                <c:pt idx="4431">
                  <c:v>492.3</c:v>
                </c:pt>
                <c:pt idx="4432">
                  <c:v>560</c:v>
                </c:pt>
                <c:pt idx="4433">
                  <c:v>750</c:v>
                </c:pt>
                <c:pt idx="4434">
                  <c:v>988</c:v>
                </c:pt>
                <c:pt idx="4435">
                  <c:v>1240.8499999999999</c:v>
                </c:pt>
                <c:pt idx="4436">
                  <c:v>1030</c:v>
                </c:pt>
                <c:pt idx="4437">
                  <c:v>775</c:v>
                </c:pt>
                <c:pt idx="4438">
                  <c:v>560</c:v>
                </c:pt>
                <c:pt idx="4439">
                  <c:v>535</c:v>
                </c:pt>
                <c:pt idx="4440">
                  <c:v>438</c:v>
                </c:pt>
                <c:pt idx="4441">
                  <c:v>407.69</c:v>
                </c:pt>
                <c:pt idx="4442">
                  <c:v>402</c:v>
                </c:pt>
                <c:pt idx="4443">
                  <c:v>406</c:v>
                </c:pt>
                <c:pt idx="4444">
                  <c:v>424.69</c:v>
                </c:pt>
                <c:pt idx="4445">
                  <c:v>546</c:v>
                </c:pt>
                <c:pt idx="4446">
                  <c:v>455</c:v>
                </c:pt>
                <c:pt idx="4447">
                  <c:v>390</c:v>
                </c:pt>
                <c:pt idx="4448">
                  <c:v>352.4</c:v>
                </c:pt>
                <c:pt idx="4449">
                  <c:v>275.99</c:v>
                </c:pt>
                <c:pt idx="4450">
                  <c:v>319.99</c:v>
                </c:pt>
                <c:pt idx="4451">
                  <c:v>305</c:v>
                </c:pt>
                <c:pt idx="4452">
                  <c:v>306.76</c:v>
                </c:pt>
                <c:pt idx="4453">
                  <c:v>301.99</c:v>
                </c:pt>
                <c:pt idx="4454">
                  <c:v>267.99</c:v>
                </c:pt>
                <c:pt idx="4455">
                  <c:v>323.60000000000002</c:v>
                </c:pt>
                <c:pt idx="4456">
                  <c:v>361.2</c:v>
                </c:pt>
                <c:pt idx="4457">
                  <c:v>550</c:v>
                </c:pt>
                <c:pt idx="4458">
                  <c:v>652</c:v>
                </c:pt>
                <c:pt idx="4459">
                  <c:v>729</c:v>
                </c:pt>
                <c:pt idx="4460">
                  <c:v>576.96</c:v>
                </c:pt>
                <c:pt idx="4461">
                  <c:v>547</c:v>
                </c:pt>
                <c:pt idx="4462">
                  <c:v>438</c:v>
                </c:pt>
                <c:pt idx="4463">
                  <c:v>496</c:v>
                </c:pt>
                <c:pt idx="4464">
                  <c:v>392</c:v>
                </c:pt>
                <c:pt idx="4465">
                  <c:v>390</c:v>
                </c:pt>
                <c:pt idx="4466">
                  <c:v>394</c:v>
                </c:pt>
                <c:pt idx="4467">
                  <c:v>386</c:v>
                </c:pt>
                <c:pt idx="4468">
                  <c:v>394</c:v>
                </c:pt>
                <c:pt idx="4469">
                  <c:v>496</c:v>
                </c:pt>
                <c:pt idx="4470">
                  <c:v>364.06</c:v>
                </c:pt>
                <c:pt idx="4471">
                  <c:v>320</c:v>
                </c:pt>
                <c:pt idx="4472">
                  <c:v>170</c:v>
                </c:pt>
                <c:pt idx="4473">
                  <c:v>1</c:v>
                </c:pt>
                <c:pt idx="4474">
                  <c:v>0</c:v>
                </c:pt>
                <c:pt idx="4475">
                  <c:v>0</c:v>
                </c:pt>
                <c:pt idx="4476">
                  <c:v>0.01</c:v>
                </c:pt>
                <c:pt idx="4477">
                  <c:v>5</c:v>
                </c:pt>
                <c:pt idx="4478">
                  <c:v>200</c:v>
                </c:pt>
                <c:pt idx="4479">
                  <c:v>329.99</c:v>
                </c:pt>
                <c:pt idx="4480">
                  <c:v>353.42</c:v>
                </c:pt>
                <c:pt idx="4481">
                  <c:v>537.70000000000005</c:v>
                </c:pt>
                <c:pt idx="4482">
                  <c:v>634</c:v>
                </c:pt>
                <c:pt idx="4483">
                  <c:v>720</c:v>
                </c:pt>
                <c:pt idx="4484">
                  <c:v>627.1</c:v>
                </c:pt>
                <c:pt idx="4485">
                  <c:v>537.70000000000005</c:v>
                </c:pt>
                <c:pt idx="4486">
                  <c:v>469</c:v>
                </c:pt>
                <c:pt idx="4487">
                  <c:v>500</c:v>
                </c:pt>
                <c:pt idx="4488">
                  <c:v>422.78</c:v>
                </c:pt>
                <c:pt idx="4489">
                  <c:v>390</c:v>
                </c:pt>
                <c:pt idx="4490">
                  <c:v>391.1</c:v>
                </c:pt>
                <c:pt idx="4491">
                  <c:v>390</c:v>
                </c:pt>
                <c:pt idx="4492">
                  <c:v>406</c:v>
                </c:pt>
                <c:pt idx="4493">
                  <c:v>415.69</c:v>
                </c:pt>
                <c:pt idx="4494">
                  <c:v>380</c:v>
                </c:pt>
                <c:pt idx="4495">
                  <c:v>339.4</c:v>
                </c:pt>
                <c:pt idx="4496">
                  <c:v>148.88</c:v>
                </c:pt>
                <c:pt idx="4497">
                  <c:v>-10</c:v>
                </c:pt>
                <c:pt idx="4498">
                  <c:v>-80</c:v>
                </c:pt>
                <c:pt idx="4499">
                  <c:v>-175</c:v>
                </c:pt>
                <c:pt idx="4500">
                  <c:v>-175</c:v>
                </c:pt>
                <c:pt idx="4501">
                  <c:v>-175</c:v>
                </c:pt>
                <c:pt idx="4502">
                  <c:v>-120</c:v>
                </c:pt>
                <c:pt idx="4503">
                  <c:v>0</c:v>
                </c:pt>
                <c:pt idx="4504">
                  <c:v>283.99</c:v>
                </c:pt>
                <c:pt idx="4505">
                  <c:v>430</c:v>
                </c:pt>
                <c:pt idx="4506">
                  <c:v>460</c:v>
                </c:pt>
                <c:pt idx="4507">
                  <c:v>480</c:v>
                </c:pt>
                <c:pt idx="4508">
                  <c:v>502</c:v>
                </c:pt>
                <c:pt idx="4509">
                  <c:v>476</c:v>
                </c:pt>
                <c:pt idx="4510">
                  <c:v>400</c:v>
                </c:pt>
                <c:pt idx="4511">
                  <c:v>299.99</c:v>
                </c:pt>
                <c:pt idx="4512">
                  <c:v>303.99</c:v>
                </c:pt>
                <c:pt idx="4513">
                  <c:v>318</c:v>
                </c:pt>
                <c:pt idx="4514">
                  <c:v>321.99</c:v>
                </c:pt>
                <c:pt idx="4515">
                  <c:v>323.99</c:v>
                </c:pt>
                <c:pt idx="4516">
                  <c:v>320</c:v>
                </c:pt>
                <c:pt idx="4517">
                  <c:v>320</c:v>
                </c:pt>
                <c:pt idx="4518">
                  <c:v>305.99</c:v>
                </c:pt>
                <c:pt idx="4519">
                  <c:v>240</c:v>
                </c:pt>
                <c:pt idx="4520">
                  <c:v>150</c:v>
                </c:pt>
                <c:pt idx="4521">
                  <c:v>150</c:v>
                </c:pt>
                <c:pt idx="4522">
                  <c:v>150</c:v>
                </c:pt>
                <c:pt idx="4523">
                  <c:v>120</c:v>
                </c:pt>
                <c:pt idx="4524">
                  <c:v>175</c:v>
                </c:pt>
                <c:pt idx="4525">
                  <c:v>233.4</c:v>
                </c:pt>
                <c:pt idx="4526">
                  <c:v>388</c:v>
                </c:pt>
                <c:pt idx="4527">
                  <c:v>436.1</c:v>
                </c:pt>
                <c:pt idx="4528">
                  <c:v>480</c:v>
                </c:pt>
                <c:pt idx="4529">
                  <c:v>562</c:v>
                </c:pt>
                <c:pt idx="4530">
                  <c:v>670</c:v>
                </c:pt>
                <c:pt idx="4531">
                  <c:v>775</c:v>
                </c:pt>
                <c:pt idx="4532">
                  <c:v>803</c:v>
                </c:pt>
                <c:pt idx="4533">
                  <c:v>675</c:v>
                </c:pt>
                <c:pt idx="4534">
                  <c:v>552.9</c:v>
                </c:pt>
                <c:pt idx="4535">
                  <c:v>525</c:v>
                </c:pt>
                <c:pt idx="4536">
                  <c:v>450</c:v>
                </c:pt>
                <c:pt idx="4537">
                  <c:v>427</c:v>
                </c:pt>
                <c:pt idx="4538">
                  <c:v>421.75</c:v>
                </c:pt>
                <c:pt idx="4539">
                  <c:v>417.19</c:v>
                </c:pt>
                <c:pt idx="4540">
                  <c:v>452.83</c:v>
                </c:pt>
                <c:pt idx="4541">
                  <c:v>700</c:v>
                </c:pt>
                <c:pt idx="4542">
                  <c:v>650.48</c:v>
                </c:pt>
                <c:pt idx="4543">
                  <c:v>639</c:v>
                </c:pt>
                <c:pt idx="4544">
                  <c:v>500</c:v>
                </c:pt>
                <c:pt idx="4545">
                  <c:v>466.8</c:v>
                </c:pt>
                <c:pt idx="4546">
                  <c:v>460</c:v>
                </c:pt>
                <c:pt idx="4547">
                  <c:v>460</c:v>
                </c:pt>
                <c:pt idx="4548">
                  <c:v>450</c:v>
                </c:pt>
                <c:pt idx="4549">
                  <c:v>462</c:v>
                </c:pt>
                <c:pt idx="4550">
                  <c:v>480.6</c:v>
                </c:pt>
                <c:pt idx="4551">
                  <c:v>515.72</c:v>
                </c:pt>
                <c:pt idx="4552">
                  <c:v>600</c:v>
                </c:pt>
                <c:pt idx="4553">
                  <c:v>908.42</c:v>
                </c:pt>
                <c:pt idx="4554">
                  <c:v>1286.18</c:v>
                </c:pt>
                <c:pt idx="4555">
                  <c:v>1447.79</c:v>
                </c:pt>
                <c:pt idx="4556">
                  <c:v>1293.57</c:v>
                </c:pt>
                <c:pt idx="4557">
                  <c:v>949.46</c:v>
                </c:pt>
                <c:pt idx="4558">
                  <c:v>610</c:v>
                </c:pt>
                <c:pt idx="4559">
                  <c:v>525</c:v>
                </c:pt>
                <c:pt idx="4560">
                  <c:v>445.9</c:v>
                </c:pt>
                <c:pt idx="4561">
                  <c:v>414</c:v>
                </c:pt>
                <c:pt idx="4562">
                  <c:v>412</c:v>
                </c:pt>
                <c:pt idx="4563">
                  <c:v>416.8</c:v>
                </c:pt>
                <c:pt idx="4564">
                  <c:v>428.4</c:v>
                </c:pt>
                <c:pt idx="4565">
                  <c:v>534.25</c:v>
                </c:pt>
                <c:pt idx="4566">
                  <c:v>513.20000000000005</c:v>
                </c:pt>
                <c:pt idx="4567">
                  <c:v>430</c:v>
                </c:pt>
                <c:pt idx="4568">
                  <c:v>347.99</c:v>
                </c:pt>
                <c:pt idx="4569">
                  <c:v>250</c:v>
                </c:pt>
                <c:pt idx="4570">
                  <c:v>299.99</c:v>
                </c:pt>
                <c:pt idx="4571">
                  <c:v>250</c:v>
                </c:pt>
                <c:pt idx="4572">
                  <c:v>299.99</c:v>
                </c:pt>
                <c:pt idx="4573">
                  <c:v>295.99</c:v>
                </c:pt>
                <c:pt idx="4574">
                  <c:v>339.5</c:v>
                </c:pt>
                <c:pt idx="4575">
                  <c:v>402</c:v>
                </c:pt>
                <c:pt idx="4576">
                  <c:v>500</c:v>
                </c:pt>
                <c:pt idx="4577">
                  <c:v>730</c:v>
                </c:pt>
                <c:pt idx="4578">
                  <c:v>1010</c:v>
                </c:pt>
                <c:pt idx="4579">
                  <c:v>1049</c:v>
                </c:pt>
                <c:pt idx="4580">
                  <c:v>812</c:v>
                </c:pt>
                <c:pt idx="4581">
                  <c:v>600</c:v>
                </c:pt>
                <c:pt idx="4582">
                  <c:v>484</c:v>
                </c:pt>
                <c:pt idx="4583">
                  <c:v>489</c:v>
                </c:pt>
                <c:pt idx="4584">
                  <c:v>400</c:v>
                </c:pt>
                <c:pt idx="4585">
                  <c:v>380</c:v>
                </c:pt>
                <c:pt idx="4586">
                  <c:v>352.48</c:v>
                </c:pt>
                <c:pt idx="4587">
                  <c:v>356.52</c:v>
                </c:pt>
                <c:pt idx="4588">
                  <c:v>367.55</c:v>
                </c:pt>
                <c:pt idx="4589">
                  <c:v>550</c:v>
                </c:pt>
                <c:pt idx="4590">
                  <c:v>430.64</c:v>
                </c:pt>
                <c:pt idx="4591">
                  <c:v>365.99</c:v>
                </c:pt>
                <c:pt idx="4592">
                  <c:v>290</c:v>
                </c:pt>
                <c:pt idx="4593">
                  <c:v>187.99</c:v>
                </c:pt>
                <c:pt idx="4594">
                  <c:v>150</c:v>
                </c:pt>
                <c:pt idx="4595">
                  <c:v>140</c:v>
                </c:pt>
                <c:pt idx="4596">
                  <c:v>150</c:v>
                </c:pt>
                <c:pt idx="4597">
                  <c:v>177</c:v>
                </c:pt>
                <c:pt idx="4598">
                  <c:v>317.99</c:v>
                </c:pt>
                <c:pt idx="4599">
                  <c:v>347.99</c:v>
                </c:pt>
                <c:pt idx="4600">
                  <c:v>480</c:v>
                </c:pt>
                <c:pt idx="4601">
                  <c:v>620</c:v>
                </c:pt>
                <c:pt idx="4602">
                  <c:v>875</c:v>
                </c:pt>
                <c:pt idx="4603">
                  <c:v>924.51</c:v>
                </c:pt>
                <c:pt idx="4604">
                  <c:v>800</c:v>
                </c:pt>
                <c:pt idx="4605">
                  <c:v>650</c:v>
                </c:pt>
                <c:pt idx="4606">
                  <c:v>502</c:v>
                </c:pt>
                <c:pt idx="4607">
                  <c:v>520</c:v>
                </c:pt>
                <c:pt idx="4608">
                  <c:v>434</c:v>
                </c:pt>
                <c:pt idx="4609">
                  <c:v>425</c:v>
                </c:pt>
                <c:pt idx="4610">
                  <c:v>421</c:v>
                </c:pt>
                <c:pt idx="4611">
                  <c:v>418</c:v>
                </c:pt>
                <c:pt idx="4612">
                  <c:v>441.01</c:v>
                </c:pt>
                <c:pt idx="4613">
                  <c:v>588</c:v>
                </c:pt>
                <c:pt idx="4614">
                  <c:v>567.29999999999995</c:v>
                </c:pt>
                <c:pt idx="4615">
                  <c:v>549</c:v>
                </c:pt>
                <c:pt idx="4616">
                  <c:v>500</c:v>
                </c:pt>
                <c:pt idx="4617">
                  <c:v>450</c:v>
                </c:pt>
                <c:pt idx="4618">
                  <c:v>450</c:v>
                </c:pt>
                <c:pt idx="4619">
                  <c:v>476</c:v>
                </c:pt>
                <c:pt idx="4620">
                  <c:v>476</c:v>
                </c:pt>
                <c:pt idx="4621">
                  <c:v>450</c:v>
                </c:pt>
                <c:pt idx="4622">
                  <c:v>484</c:v>
                </c:pt>
                <c:pt idx="4623">
                  <c:v>500</c:v>
                </c:pt>
                <c:pt idx="4624">
                  <c:v>550</c:v>
                </c:pt>
                <c:pt idx="4625">
                  <c:v>940</c:v>
                </c:pt>
                <c:pt idx="4626">
                  <c:v>1306</c:v>
                </c:pt>
                <c:pt idx="4627">
                  <c:v>1479</c:v>
                </c:pt>
                <c:pt idx="4628">
                  <c:v>1250</c:v>
                </c:pt>
                <c:pt idx="4629">
                  <c:v>949</c:v>
                </c:pt>
                <c:pt idx="4630">
                  <c:v>624.51</c:v>
                </c:pt>
                <c:pt idx="4631">
                  <c:v>613</c:v>
                </c:pt>
                <c:pt idx="4632">
                  <c:v>470</c:v>
                </c:pt>
                <c:pt idx="4633">
                  <c:v>444</c:v>
                </c:pt>
                <c:pt idx="4634">
                  <c:v>426</c:v>
                </c:pt>
                <c:pt idx="4635">
                  <c:v>422</c:v>
                </c:pt>
                <c:pt idx="4636">
                  <c:v>440</c:v>
                </c:pt>
                <c:pt idx="4637">
                  <c:v>560</c:v>
                </c:pt>
                <c:pt idx="4638">
                  <c:v>575.9</c:v>
                </c:pt>
                <c:pt idx="4639">
                  <c:v>500</c:v>
                </c:pt>
                <c:pt idx="4640">
                  <c:v>400</c:v>
                </c:pt>
                <c:pt idx="4641">
                  <c:v>388.6</c:v>
                </c:pt>
                <c:pt idx="4642">
                  <c:v>370</c:v>
                </c:pt>
                <c:pt idx="4643">
                  <c:v>345.71</c:v>
                </c:pt>
                <c:pt idx="4644">
                  <c:v>378</c:v>
                </c:pt>
                <c:pt idx="4645">
                  <c:v>378</c:v>
                </c:pt>
                <c:pt idx="4646">
                  <c:v>388</c:v>
                </c:pt>
                <c:pt idx="4647">
                  <c:v>396</c:v>
                </c:pt>
                <c:pt idx="4648">
                  <c:v>474</c:v>
                </c:pt>
                <c:pt idx="4649">
                  <c:v>700</c:v>
                </c:pt>
                <c:pt idx="4650">
                  <c:v>842</c:v>
                </c:pt>
                <c:pt idx="4651">
                  <c:v>870</c:v>
                </c:pt>
                <c:pt idx="4652">
                  <c:v>700</c:v>
                </c:pt>
                <c:pt idx="4653">
                  <c:v>550</c:v>
                </c:pt>
                <c:pt idx="4654">
                  <c:v>434</c:v>
                </c:pt>
                <c:pt idx="4655">
                  <c:v>510</c:v>
                </c:pt>
                <c:pt idx="4656">
                  <c:v>405.19</c:v>
                </c:pt>
                <c:pt idx="4657">
                  <c:v>400</c:v>
                </c:pt>
                <c:pt idx="4658">
                  <c:v>390</c:v>
                </c:pt>
                <c:pt idx="4659">
                  <c:v>420</c:v>
                </c:pt>
                <c:pt idx="4660">
                  <c:v>367.55</c:v>
                </c:pt>
                <c:pt idx="4661">
                  <c:v>375</c:v>
                </c:pt>
                <c:pt idx="4662">
                  <c:v>370</c:v>
                </c:pt>
                <c:pt idx="4663">
                  <c:v>337.99</c:v>
                </c:pt>
                <c:pt idx="4664">
                  <c:v>150</c:v>
                </c:pt>
                <c:pt idx="4665">
                  <c:v>1</c:v>
                </c:pt>
                <c:pt idx="4666">
                  <c:v>-10</c:v>
                </c:pt>
                <c:pt idx="4667">
                  <c:v>-49.99</c:v>
                </c:pt>
                <c:pt idx="4668">
                  <c:v>-80</c:v>
                </c:pt>
                <c:pt idx="4669">
                  <c:v>-40</c:v>
                </c:pt>
                <c:pt idx="4670">
                  <c:v>-19.010000000000002</c:v>
                </c:pt>
                <c:pt idx="4671">
                  <c:v>132.49</c:v>
                </c:pt>
                <c:pt idx="4672">
                  <c:v>283.99</c:v>
                </c:pt>
                <c:pt idx="4673">
                  <c:v>621.57000000000005</c:v>
                </c:pt>
                <c:pt idx="4674">
                  <c:v>699.89</c:v>
                </c:pt>
                <c:pt idx="4675">
                  <c:v>840</c:v>
                </c:pt>
                <c:pt idx="4676">
                  <c:v>803.31</c:v>
                </c:pt>
                <c:pt idx="4677">
                  <c:v>700</c:v>
                </c:pt>
                <c:pt idx="4678">
                  <c:v>550</c:v>
                </c:pt>
                <c:pt idx="4679">
                  <c:v>524</c:v>
                </c:pt>
                <c:pt idx="4680">
                  <c:v>430.01</c:v>
                </c:pt>
                <c:pt idx="4681">
                  <c:v>405.2</c:v>
                </c:pt>
                <c:pt idx="4682">
                  <c:v>396</c:v>
                </c:pt>
                <c:pt idx="4683">
                  <c:v>396.25</c:v>
                </c:pt>
                <c:pt idx="4684">
                  <c:v>386</c:v>
                </c:pt>
                <c:pt idx="4685">
                  <c:v>378</c:v>
                </c:pt>
                <c:pt idx="4686">
                  <c:v>399.89</c:v>
                </c:pt>
                <c:pt idx="4687">
                  <c:v>349.89</c:v>
                </c:pt>
                <c:pt idx="4688">
                  <c:v>290</c:v>
                </c:pt>
                <c:pt idx="4689">
                  <c:v>181.99</c:v>
                </c:pt>
                <c:pt idx="4690">
                  <c:v>150</c:v>
                </c:pt>
                <c:pt idx="4691">
                  <c:v>149.97</c:v>
                </c:pt>
                <c:pt idx="4692">
                  <c:v>110</c:v>
                </c:pt>
                <c:pt idx="4693">
                  <c:v>101.1</c:v>
                </c:pt>
                <c:pt idx="4694">
                  <c:v>150</c:v>
                </c:pt>
                <c:pt idx="4695">
                  <c:v>290</c:v>
                </c:pt>
                <c:pt idx="4696">
                  <c:v>500</c:v>
                </c:pt>
                <c:pt idx="4697">
                  <c:v>649</c:v>
                </c:pt>
                <c:pt idx="4698">
                  <c:v>880</c:v>
                </c:pt>
                <c:pt idx="4699">
                  <c:v>910</c:v>
                </c:pt>
                <c:pt idx="4700">
                  <c:v>881.33</c:v>
                </c:pt>
                <c:pt idx="4701">
                  <c:v>710</c:v>
                </c:pt>
                <c:pt idx="4702">
                  <c:v>550</c:v>
                </c:pt>
                <c:pt idx="4703">
                  <c:v>480</c:v>
                </c:pt>
                <c:pt idx="4704">
                  <c:v>398</c:v>
                </c:pt>
                <c:pt idx="4705">
                  <c:v>382</c:v>
                </c:pt>
                <c:pt idx="4706">
                  <c:v>380</c:v>
                </c:pt>
                <c:pt idx="4707">
                  <c:v>380</c:v>
                </c:pt>
                <c:pt idx="4708">
                  <c:v>400</c:v>
                </c:pt>
                <c:pt idx="4709">
                  <c:v>590</c:v>
                </c:pt>
                <c:pt idx="4710">
                  <c:v>548.38</c:v>
                </c:pt>
                <c:pt idx="4711">
                  <c:v>433.7</c:v>
                </c:pt>
                <c:pt idx="4712">
                  <c:v>335</c:v>
                </c:pt>
                <c:pt idx="4713">
                  <c:v>280.8</c:v>
                </c:pt>
                <c:pt idx="4714">
                  <c:v>309</c:v>
                </c:pt>
                <c:pt idx="4715">
                  <c:v>315.99</c:v>
                </c:pt>
                <c:pt idx="4716">
                  <c:v>333.99</c:v>
                </c:pt>
                <c:pt idx="4717">
                  <c:v>311.99</c:v>
                </c:pt>
                <c:pt idx="4718">
                  <c:v>345.99</c:v>
                </c:pt>
                <c:pt idx="4719">
                  <c:v>442.33</c:v>
                </c:pt>
                <c:pt idx="4720">
                  <c:v>592</c:v>
                </c:pt>
                <c:pt idx="4721">
                  <c:v>980</c:v>
                </c:pt>
                <c:pt idx="4722">
                  <c:v>1414.8</c:v>
                </c:pt>
                <c:pt idx="4723">
                  <c:v>1604.79</c:v>
                </c:pt>
                <c:pt idx="4724">
                  <c:v>1422.9</c:v>
                </c:pt>
                <c:pt idx="4725">
                  <c:v>900</c:v>
                </c:pt>
                <c:pt idx="4726">
                  <c:v>602.64</c:v>
                </c:pt>
                <c:pt idx="4727">
                  <c:v>536</c:v>
                </c:pt>
                <c:pt idx="4728">
                  <c:v>416</c:v>
                </c:pt>
                <c:pt idx="4729">
                  <c:v>390</c:v>
                </c:pt>
                <c:pt idx="4730">
                  <c:v>390</c:v>
                </c:pt>
                <c:pt idx="4731">
                  <c:v>390</c:v>
                </c:pt>
                <c:pt idx="4732">
                  <c:v>414</c:v>
                </c:pt>
                <c:pt idx="4733">
                  <c:v>510</c:v>
                </c:pt>
                <c:pt idx="4734">
                  <c:v>433</c:v>
                </c:pt>
                <c:pt idx="4735">
                  <c:v>396</c:v>
                </c:pt>
                <c:pt idx="4736">
                  <c:v>347.99</c:v>
                </c:pt>
                <c:pt idx="4737">
                  <c:v>263.99</c:v>
                </c:pt>
                <c:pt idx="4738">
                  <c:v>331</c:v>
                </c:pt>
                <c:pt idx="4739">
                  <c:v>329.99</c:v>
                </c:pt>
                <c:pt idx="4740">
                  <c:v>380</c:v>
                </c:pt>
                <c:pt idx="4741">
                  <c:v>364.63</c:v>
                </c:pt>
                <c:pt idx="4742">
                  <c:v>418</c:v>
                </c:pt>
                <c:pt idx="4743">
                  <c:v>500</c:v>
                </c:pt>
                <c:pt idx="4744">
                  <c:v>675</c:v>
                </c:pt>
                <c:pt idx="4745">
                  <c:v>1070</c:v>
                </c:pt>
                <c:pt idx="4746">
                  <c:v>1600</c:v>
                </c:pt>
                <c:pt idx="4747">
                  <c:v>1771.68</c:v>
                </c:pt>
                <c:pt idx="4748">
                  <c:v>1449</c:v>
                </c:pt>
                <c:pt idx="4749">
                  <c:v>884</c:v>
                </c:pt>
                <c:pt idx="4750">
                  <c:v>561.11</c:v>
                </c:pt>
                <c:pt idx="4751">
                  <c:v>515</c:v>
                </c:pt>
                <c:pt idx="4752">
                  <c:v>420</c:v>
                </c:pt>
                <c:pt idx="4753">
                  <c:v>390</c:v>
                </c:pt>
                <c:pt idx="4754">
                  <c:v>380</c:v>
                </c:pt>
                <c:pt idx="4755">
                  <c:v>387.7</c:v>
                </c:pt>
                <c:pt idx="4756">
                  <c:v>416</c:v>
                </c:pt>
                <c:pt idx="4757">
                  <c:v>570</c:v>
                </c:pt>
                <c:pt idx="4758">
                  <c:v>532.79999999999995</c:v>
                </c:pt>
                <c:pt idx="4759">
                  <c:v>402</c:v>
                </c:pt>
                <c:pt idx="4760">
                  <c:v>325.8</c:v>
                </c:pt>
                <c:pt idx="4761">
                  <c:v>211.99</c:v>
                </c:pt>
                <c:pt idx="4762">
                  <c:v>183.99</c:v>
                </c:pt>
                <c:pt idx="4763">
                  <c:v>198.23</c:v>
                </c:pt>
                <c:pt idx="4764">
                  <c:v>273.99</c:v>
                </c:pt>
                <c:pt idx="4765">
                  <c:v>295.99</c:v>
                </c:pt>
                <c:pt idx="4766">
                  <c:v>331.99</c:v>
                </c:pt>
                <c:pt idx="4767">
                  <c:v>374.07</c:v>
                </c:pt>
                <c:pt idx="4768">
                  <c:v>580</c:v>
                </c:pt>
                <c:pt idx="4769">
                  <c:v>1075</c:v>
                </c:pt>
                <c:pt idx="4770">
                  <c:v>1733</c:v>
                </c:pt>
                <c:pt idx="4771">
                  <c:v>2039</c:v>
                </c:pt>
                <c:pt idx="4772">
                  <c:v>1760</c:v>
                </c:pt>
                <c:pt idx="4773">
                  <c:v>1100</c:v>
                </c:pt>
                <c:pt idx="4774">
                  <c:v>630</c:v>
                </c:pt>
                <c:pt idx="4775">
                  <c:v>510</c:v>
                </c:pt>
                <c:pt idx="4776">
                  <c:v>424.99</c:v>
                </c:pt>
                <c:pt idx="4777">
                  <c:v>392</c:v>
                </c:pt>
                <c:pt idx="4778">
                  <c:v>390</c:v>
                </c:pt>
                <c:pt idx="4779">
                  <c:v>388</c:v>
                </c:pt>
                <c:pt idx="4780">
                  <c:v>416</c:v>
                </c:pt>
                <c:pt idx="4781">
                  <c:v>570.9</c:v>
                </c:pt>
                <c:pt idx="4782">
                  <c:v>528.9</c:v>
                </c:pt>
                <c:pt idx="4783">
                  <c:v>441.1</c:v>
                </c:pt>
                <c:pt idx="4784">
                  <c:v>333.99</c:v>
                </c:pt>
                <c:pt idx="4785">
                  <c:v>227.7</c:v>
                </c:pt>
                <c:pt idx="4786">
                  <c:v>190.4</c:v>
                </c:pt>
                <c:pt idx="4787">
                  <c:v>155.1</c:v>
                </c:pt>
                <c:pt idx="4788">
                  <c:v>165.6</c:v>
                </c:pt>
                <c:pt idx="4789">
                  <c:v>200</c:v>
                </c:pt>
                <c:pt idx="4790">
                  <c:v>281.99</c:v>
                </c:pt>
                <c:pt idx="4791">
                  <c:v>359</c:v>
                </c:pt>
                <c:pt idx="4792">
                  <c:v>458.64</c:v>
                </c:pt>
                <c:pt idx="4793">
                  <c:v>1060</c:v>
                </c:pt>
                <c:pt idx="4794">
                  <c:v>1899</c:v>
                </c:pt>
                <c:pt idx="4795">
                  <c:v>2400</c:v>
                </c:pt>
                <c:pt idx="4796">
                  <c:v>2134.96</c:v>
                </c:pt>
                <c:pt idx="4797">
                  <c:v>1250</c:v>
                </c:pt>
                <c:pt idx="4798">
                  <c:v>690</c:v>
                </c:pt>
                <c:pt idx="4799">
                  <c:v>500</c:v>
                </c:pt>
                <c:pt idx="4800">
                  <c:v>425</c:v>
                </c:pt>
                <c:pt idx="4801">
                  <c:v>400</c:v>
                </c:pt>
                <c:pt idx="4802">
                  <c:v>392</c:v>
                </c:pt>
                <c:pt idx="4803">
                  <c:v>388</c:v>
                </c:pt>
                <c:pt idx="4804">
                  <c:v>420</c:v>
                </c:pt>
                <c:pt idx="4805">
                  <c:v>546.14</c:v>
                </c:pt>
                <c:pt idx="4806">
                  <c:v>500</c:v>
                </c:pt>
                <c:pt idx="4807">
                  <c:v>450</c:v>
                </c:pt>
                <c:pt idx="4808">
                  <c:v>342.26</c:v>
                </c:pt>
                <c:pt idx="4809">
                  <c:v>267.99</c:v>
                </c:pt>
                <c:pt idx="4810">
                  <c:v>249.99</c:v>
                </c:pt>
                <c:pt idx="4811">
                  <c:v>199.99</c:v>
                </c:pt>
                <c:pt idx="4812">
                  <c:v>200</c:v>
                </c:pt>
                <c:pt idx="4813">
                  <c:v>227.99</c:v>
                </c:pt>
                <c:pt idx="4814">
                  <c:v>317.99</c:v>
                </c:pt>
                <c:pt idx="4815">
                  <c:v>325.99</c:v>
                </c:pt>
                <c:pt idx="4816">
                  <c:v>463.15</c:v>
                </c:pt>
                <c:pt idx="4817">
                  <c:v>950</c:v>
                </c:pt>
                <c:pt idx="4818">
                  <c:v>1700</c:v>
                </c:pt>
                <c:pt idx="4819">
                  <c:v>1970</c:v>
                </c:pt>
                <c:pt idx="4820">
                  <c:v>1750</c:v>
                </c:pt>
                <c:pt idx="4821">
                  <c:v>975</c:v>
                </c:pt>
                <c:pt idx="4822">
                  <c:v>600</c:v>
                </c:pt>
                <c:pt idx="4823">
                  <c:v>600</c:v>
                </c:pt>
                <c:pt idx="4824">
                  <c:v>475</c:v>
                </c:pt>
                <c:pt idx="4825">
                  <c:v>449.59</c:v>
                </c:pt>
                <c:pt idx="4826">
                  <c:v>440</c:v>
                </c:pt>
                <c:pt idx="4827">
                  <c:v>428</c:v>
                </c:pt>
                <c:pt idx="4828">
                  <c:v>410</c:v>
                </c:pt>
                <c:pt idx="4829">
                  <c:v>419</c:v>
                </c:pt>
                <c:pt idx="4830">
                  <c:v>412</c:v>
                </c:pt>
                <c:pt idx="4831">
                  <c:v>380</c:v>
                </c:pt>
                <c:pt idx="4832">
                  <c:v>250</c:v>
                </c:pt>
                <c:pt idx="4833">
                  <c:v>73.44</c:v>
                </c:pt>
                <c:pt idx="4834">
                  <c:v>23.2</c:v>
                </c:pt>
                <c:pt idx="4835">
                  <c:v>31.25</c:v>
                </c:pt>
                <c:pt idx="4836">
                  <c:v>39.299999999999997</c:v>
                </c:pt>
                <c:pt idx="4837">
                  <c:v>70</c:v>
                </c:pt>
                <c:pt idx="4838">
                  <c:v>254.67</c:v>
                </c:pt>
                <c:pt idx="4839">
                  <c:v>388</c:v>
                </c:pt>
                <c:pt idx="4840">
                  <c:v>500</c:v>
                </c:pt>
                <c:pt idx="4841">
                  <c:v>710</c:v>
                </c:pt>
                <c:pt idx="4842">
                  <c:v>910</c:v>
                </c:pt>
                <c:pt idx="4843">
                  <c:v>1044.3499999999999</c:v>
                </c:pt>
                <c:pt idx="4844">
                  <c:v>900</c:v>
                </c:pt>
                <c:pt idx="4845">
                  <c:v>690</c:v>
                </c:pt>
                <c:pt idx="4846">
                  <c:v>499.99</c:v>
                </c:pt>
                <c:pt idx="4847">
                  <c:v>466.71</c:v>
                </c:pt>
                <c:pt idx="4848">
                  <c:v>378</c:v>
                </c:pt>
                <c:pt idx="4849">
                  <c:v>372</c:v>
                </c:pt>
                <c:pt idx="4850">
                  <c:v>370</c:v>
                </c:pt>
                <c:pt idx="4851">
                  <c:v>360</c:v>
                </c:pt>
                <c:pt idx="4852">
                  <c:v>349.12</c:v>
                </c:pt>
                <c:pt idx="4853">
                  <c:v>347.92</c:v>
                </c:pt>
                <c:pt idx="4854">
                  <c:v>323.99</c:v>
                </c:pt>
                <c:pt idx="4855">
                  <c:v>239</c:v>
                </c:pt>
                <c:pt idx="4856">
                  <c:v>56.08</c:v>
                </c:pt>
                <c:pt idx="4857">
                  <c:v>-10</c:v>
                </c:pt>
                <c:pt idx="4858">
                  <c:v>-28</c:v>
                </c:pt>
                <c:pt idx="4859">
                  <c:v>-37</c:v>
                </c:pt>
                <c:pt idx="4860">
                  <c:v>-30</c:v>
                </c:pt>
                <c:pt idx="4861">
                  <c:v>-15</c:v>
                </c:pt>
                <c:pt idx="4862">
                  <c:v>0.01</c:v>
                </c:pt>
                <c:pt idx="4863">
                  <c:v>189</c:v>
                </c:pt>
                <c:pt idx="4864">
                  <c:v>335.99</c:v>
                </c:pt>
                <c:pt idx="4865">
                  <c:v>533.48</c:v>
                </c:pt>
                <c:pt idx="4866">
                  <c:v>700</c:v>
                </c:pt>
                <c:pt idx="4867">
                  <c:v>790</c:v>
                </c:pt>
                <c:pt idx="4868">
                  <c:v>694</c:v>
                </c:pt>
                <c:pt idx="4869">
                  <c:v>533.48</c:v>
                </c:pt>
                <c:pt idx="4870">
                  <c:v>434.37</c:v>
                </c:pt>
                <c:pt idx="4871">
                  <c:v>465</c:v>
                </c:pt>
                <c:pt idx="4872">
                  <c:v>397</c:v>
                </c:pt>
                <c:pt idx="4873">
                  <c:v>375.6</c:v>
                </c:pt>
                <c:pt idx="4874">
                  <c:v>376</c:v>
                </c:pt>
                <c:pt idx="4875">
                  <c:v>381.2</c:v>
                </c:pt>
                <c:pt idx="4876">
                  <c:v>402.1</c:v>
                </c:pt>
                <c:pt idx="4877">
                  <c:v>599.64</c:v>
                </c:pt>
                <c:pt idx="4878">
                  <c:v>518.55999999999995</c:v>
                </c:pt>
                <c:pt idx="4879">
                  <c:v>479</c:v>
                </c:pt>
                <c:pt idx="4880">
                  <c:v>370.14</c:v>
                </c:pt>
                <c:pt idx="4881">
                  <c:v>330.03</c:v>
                </c:pt>
                <c:pt idx="4882">
                  <c:v>324.01</c:v>
                </c:pt>
                <c:pt idx="4883">
                  <c:v>315.99</c:v>
                </c:pt>
                <c:pt idx="4884">
                  <c:v>347</c:v>
                </c:pt>
                <c:pt idx="4885">
                  <c:v>348.85</c:v>
                </c:pt>
                <c:pt idx="4886">
                  <c:v>400</c:v>
                </c:pt>
                <c:pt idx="4887">
                  <c:v>449</c:v>
                </c:pt>
                <c:pt idx="4888">
                  <c:v>591</c:v>
                </c:pt>
                <c:pt idx="4889">
                  <c:v>875</c:v>
                </c:pt>
                <c:pt idx="4890">
                  <c:v>1289.8</c:v>
                </c:pt>
                <c:pt idx="4891">
                  <c:v>1590</c:v>
                </c:pt>
                <c:pt idx="4892">
                  <c:v>1199</c:v>
                </c:pt>
                <c:pt idx="4893">
                  <c:v>764.51</c:v>
                </c:pt>
                <c:pt idx="4894">
                  <c:v>501.8</c:v>
                </c:pt>
                <c:pt idx="4895">
                  <c:v>488</c:v>
                </c:pt>
                <c:pt idx="4896">
                  <c:v>400</c:v>
                </c:pt>
                <c:pt idx="4897">
                  <c:v>366</c:v>
                </c:pt>
                <c:pt idx="4898">
                  <c:v>368</c:v>
                </c:pt>
                <c:pt idx="4899">
                  <c:v>368</c:v>
                </c:pt>
                <c:pt idx="4900">
                  <c:v>395</c:v>
                </c:pt>
                <c:pt idx="4901">
                  <c:v>600</c:v>
                </c:pt>
                <c:pt idx="4902">
                  <c:v>550</c:v>
                </c:pt>
                <c:pt idx="4903">
                  <c:v>470</c:v>
                </c:pt>
                <c:pt idx="4904">
                  <c:v>410</c:v>
                </c:pt>
                <c:pt idx="4905">
                  <c:v>332.59</c:v>
                </c:pt>
                <c:pt idx="4906">
                  <c:v>342.9</c:v>
                </c:pt>
                <c:pt idx="4907">
                  <c:v>340.7</c:v>
                </c:pt>
                <c:pt idx="4908">
                  <c:v>358.99</c:v>
                </c:pt>
                <c:pt idx="4909">
                  <c:v>364</c:v>
                </c:pt>
                <c:pt idx="4910">
                  <c:v>415.9</c:v>
                </c:pt>
                <c:pt idx="4911">
                  <c:v>431.2</c:v>
                </c:pt>
                <c:pt idx="4912">
                  <c:v>531.70000000000005</c:v>
                </c:pt>
                <c:pt idx="4913">
                  <c:v>800</c:v>
                </c:pt>
                <c:pt idx="4914">
                  <c:v>1100</c:v>
                </c:pt>
                <c:pt idx="4915">
                  <c:v>1317.18</c:v>
                </c:pt>
                <c:pt idx="4916">
                  <c:v>1099</c:v>
                </c:pt>
                <c:pt idx="4917">
                  <c:v>740</c:v>
                </c:pt>
                <c:pt idx="4918">
                  <c:v>540</c:v>
                </c:pt>
                <c:pt idx="4919">
                  <c:v>519.89</c:v>
                </c:pt>
                <c:pt idx="4920">
                  <c:v>439.16</c:v>
                </c:pt>
                <c:pt idx="4921">
                  <c:v>407</c:v>
                </c:pt>
                <c:pt idx="4922">
                  <c:v>404.51</c:v>
                </c:pt>
                <c:pt idx="4923">
                  <c:v>410</c:v>
                </c:pt>
                <c:pt idx="4924">
                  <c:v>424</c:v>
                </c:pt>
                <c:pt idx="4925">
                  <c:v>615</c:v>
                </c:pt>
                <c:pt idx="4926">
                  <c:v>604.51</c:v>
                </c:pt>
                <c:pt idx="4927">
                  <c:v>535</c:v>
                </c:pt>
                <c:pt idx="4928">
                  <c:v>439.16</c:v>
                </c:pt>
                <c:pt idx="4929">
                  <c:v>401</c:v>
                </c:pt>
                <c:pt idx="4930">
                  <c:v>425</c:v>
                </c:pt>
                <c:pt idx="4931">
                  <c:v>462</c:v>
                </c:pt>
                <c:pt idx="4932">
                  <c:v>475</c:v>
                </c:pt>
                <c:pt idx="4933">
                  <c:v>450</c:v>
                </c:pt>
                <c:pt idx="4934">
                  <c:v>415</c:v>
                </c:pt>
                <c:pt idx="4935">
                  <c:v>431.2</c:v>
                </c:pt>
                <c:pt idx="4936">
                  <c:v>485.82</c:v>
                </c:pt>
                <c:pt idx="4937">
                  <c:v>649</c:v>
                </c:pt>
                <c:pt idx="4938">
                  <c:v>821.7</c:v>
                </c:pt>
                <c:pt idx="4939">
                  <c:v>899</c:v>
                </c:pt>
                <c:pt idx="4940">
                  <c:v>816</c:v>
                </c:pt>
                <c:pt idx="4941">
                  <c:v>605</c:v>
                </c:pt>
                <c:pt idx="4942">
                  <c:v>459.36</c:v>
                </c:pt>
                <c:pt idx="4943">
                  <c:v>459.99</c:v>
                </c:pt>
                <c:pt idx="4944">
                  <c:v>390</c:v>
                </c:pt>
                <c:pt idx="4945">
                  <c:v>375</c:v>
                </c:pt>
                <c:pt idx="4946">
                  <c:v>372.1</c:v>
                </c:pt>
                <c:pt idx="4947">
                  <c:v>375</c:v>
                </c:pt>
                <c:pt idx="4948">
                  <c:v>392</c:v>
                </c:pt>
                <c:pt idx="4949">
                  <c:v>573.51</c:v>
                </c:pt>
                <c:pt idx="4950">
                  <c:v>559.87</c:v>
                </c:pt>
                <c:pt idx="4951">
                  <c:v>440.5</c:v>
                </c:pt>
                <c:pt idx="4952">
                  <c:v>410</c:v>
                </c:pt>
                <c:pt idx="4953">
                  <c:v>330</c:v>
                </c:pt>
                <c:pt idx="4954">
                  <c:v>325</c:v>
                </c:pt>
                <c:pt idx="4955">
                  <c:v>317.99</c:v>
                </c:pt>
                <c:pt idx="4956">
                  <c:v>327.99</c:v>
                </c:pt>
                <c:pt idx="4957">
                  <c:v>320</c:v>
                </c:pt>
                <c:pt idx="4958">
                  <c:v>343.99</c:v>
                </c:pt>
                <c:pt idx="4959">
                  <c:v>384</c:v>
                </c:pt>
                <c:pt idx="4960">
                  <c:v>406.5</c:v>
                </c:pt>
                <c:pt idx="4961">
                  <c:v>577</c:v>
                </c:pt>
                <c:pt idx="4962">
                  <c:v>760</c:v>
                </c:pt>
                <c:pt idx="4963">
                  <c:v>900</c:v>
                </c:pt>
                <c:pt idx="4964">
                  <c:v>777.7</c:v>
                </c:pt>
                <c:pt idx="4965">
                  <c:v>600</c:v>
                </c:pt>
                <c:pt idx="4966">
                  <c:v>500</c:v>
                </c:pt>
                <c:pt idx="4967">
                  <c:v>500</c:v>
                </c:pt>
                <c:pt idx="4968">
                  <c:v>423</c:v>
                </c:pt>
                <c:pt idx="4969">
                  <c:v>400</c:v>
                </c:pt>
                <c:pt idx="4970">
                  <c:v>400</c:v>
                </c:pt>
                <c:pt idx="4971">
                  <c:v>405.4</c:v>
                </c:pt>
                <c:pt idx="4972">
                  <c:v>420</c:v>
                </c:pt>
                <c:pt idx="4973">
                  <c:v>620</c:v>
                </c:pt>
                <c:pt idx="4974">
                  <c:v>560</c:v>
                </c:pt>
                <c:pt idx="4975">
                  <c:v>459.32</c:v>
                </c:pt>
                <c:pt idx="4976">
                  <c:v>410</c:v>
                </c:pt>
                <c:pt idx="4977">
                  <c:v>346.99</c:v>
                </c:pt>
                <c:pt idx="4978">
                  <c:v>331.99</c:v>
                </c:pt>
                <c:pt idx="4979">
                  <c:v>321.99</c:v>
                </c:pt>
                <c:pt idx="4980">
                  <c:v>339.99</c:v>
                </c:pt>
                <c:pt idx="4981">
                  <c:v>348.32</c:v>
                </c:pt>
                <c:pt idx="4982">
                  <c:v>410</c:v>
                </c:pt>
                <c:pt idx="4983">
                  <c:v>437.42</c:v>
                </c:pt>
                <c:pt idx="4984">
                  <c:v>500.1</c:v>
                </c:pt>
                <c:pt idx="4985">
                  <c:v>650</c:v>
                </c:pt>
                <c:pt idx="4986">
                  <c:v>800</c:v>
                </c:pt>
                <c:pt idx="4987">
                  <c:v>940</c:v>
                </c:pt>
                <c:pt idx="4988">
                  <c:v>830</c:v>
                </c:pt>
                <c:pt idx="4989">
                  <c:v>600</c:v>
                </c:pt>
                <c:pt idx="4990">
                  <c:v>490.32</c:v>
                </c:pt>
                <c:pt idx="4991">
                  <c:v>503.5</c:v>
                </c:pt>
                <c:pt idx="4992">
                  <c:v>455.2</c:v>
                </c:pt>
                <c:pt idx="4993">
                  <c:v>430</c:v>
                </c:pt>
                <c:pt idx="4994">
                  <c:v>420</c:v>
                </c:pt>
                <c:pt idx="4995">
                  <c:v>410.02</c:v>
                </c:pt>
                <c:pt idx="4996">
                  <c:v>404.37</c:v>
                </c:pt>
                <c:pt idx="4997">
                  <c:v>434</c:v>
                </c:pt>
                <c:pt idx="4998">
                  <c:v>427</c:v>
                </c:pt>
                <c:pt idx="4999">
                  <c:v>463.26</c:v>
                </c:pt>
                <c:pt idx="5000">
                  <c:v>366.5</c:v>
                </c:pt>
                <c:pt idx="5001">
                  <c:v>354.99</c:v>
                </c:pt>
                <c:pt idx="5002">
                  <c:v>363.5</c:v>
                </c:pt>
                <c:pt idx="5003">
                  <c:v>356.55</c:v>
                </c:pt>
                <c:pt idx="5004">
                  <c:v>386.9</c:v>
                </c:pt>
                <c:pt idx="5005">
                  <c:v>425</c:v>
                </c:pt>
                <c:pt idx="5006">
                  <c:v>444.31</c:v>
                </c:pt>
                <c:pt idx="5007">
                  <c:v>463.26</c:v>
                </c:pt>
                <c:pt idx="5008">
                  <c:v>463.26</c:v>
                </c:pt>
                <c:pt idx="5009">
                  <c:v>550</c:v>
                </c:pt>
                <c:pt idx="5010">
                  <c:v>650</c:v>
                </c:pt>
                <c:pt idx="5011">
                  <c:v>720</c:v>
                </c:pt>
                <c:pt idx="5012">
                  <c:v>680</c:v>
                </c:pt>
                <c:pt idx="5013">
                  <c:v>538.5</c:v>
                </c:pt>
                <c:pt idx="5014">
                  <c:v>450</c:v>
                </c:pt>
                <c:pt idx="5015">
                  <c:v>495.36</c:v>
                </c:pt>
                <c:pt idx="5016">
                  <c:v>439.8</c:v>
                </c:pt>
                <c:pt idx="5017">
                  <c:v>399</c:v>
                </c:pt>
                <c:pt idx="5018">
                  <c:v>400</c:v>
                </c:pt>
                <c:pt idx="5019">
                  <c:v>394</c:v>
                </c:pt>
                <c:pt idx="5020">
                  <c:v>382</c:v>
                </c:pt>
                <c:pt idx="5021">
                  <c:v>412</c:v>
                </c:pt>
                <c:pt idx="5022">
                  <c:v>390</c:v>
                </c:pt>
                <c:pt idx="5023">
                  <c:v>361.04</c:v>
                </c:pt>
                <c:pt idx="5024">
                  <c:v>269.99</c:v>
                </c:pt>
                <c:pt idx="5025">
                  <c:v>100</c:v>
                </c:pt>
                <c:pt idx="5026">
                  <c:v>0</c:v>
                </c:pt>
                <c:pt idx="5027">
                  <c:v>-30.01</c:v>
                </c:pt>
                <c:pt idx="5028">
                  <c:v>-71.010000000000005</c:v>
                </c:pt>
                <c:pt idx="5029">
                  <c:v>-190</c:v>
                </c:pt>
                <c:pt idx="5030">
                  <c:v>-176</c:v>
                </c:pt>
                <c:pt idx="5031">
                  <c:v>-111</c:v>
                </c:pt>
                <c:pt idx="5032">
                  <c:v>-15</c:v>
                </c:pt>
                <c:pt idx="5033">
                  <c:v>159.30000000000001</c:v>
                </c:pt>
                <c:pt idx="5034">
                  <c:v>343.4</c:v>
                </c:pt>
                <c:pt idx="5035">
                  <c:v>420.8</c:v>
                </c:pt>
                <c:pt idx="5036">
                  <c:v>445.8</c:v>
                </c:pt>
                <c:pt idx="5037">
                  <c:v>390</c:v>
                </c:pt>
                <c:pt idx="5038">
                  <c:v>338.8</c:v>
                </c:pt>
                <c:pt idx="5039">
                  <c:v>317.99</c:v>
                </c:pt>
                <c:pt idx="5040">
                  <c:v>280</c:v>
                </c:pt>
                <c:pt idx="5041">
                  <c:v>251</c:v>
                </c:pt>
                <c:pt idx="5042">
                  <c:v>250</c:v>
                </c:pt>
                <c:pt idx="5043">
                  <c:v>272</c:v>
                </c:pt>
                <c:pt idx="5044">
                  <c:v>298</c:v>
                </c:pt>
                <c:pt idx="5045">
                  <c:v>406</c:v>
                </c:pt>
                <c:pt idx="5046">
                  <c:v>378</c:v>
                </c:pt>
                <c:pt idx="5047">
                  <c:v>299</c:v>
                </c:pt>
                <c:pt idx="5048">
                  <c:v>137.99</c:v>
                </c:pt>
                <c:pt idx="5049">
                  <c:v>0</c:v>
                </c:pt>
                <c:pt idx="5050">
                  <c:v>-31</c:v>
                </c:pt>
                <c:pt idx="5051">
                  <c:v>-55</c:v>
                </c:pt>
                <c:pt idx="5052">
                  <c:v>-54.01</c:v>
                </c:pt>
                <c:pt idx="5053">
                  <c:v>-30.01</c:v>
                </c:pt>
                <c:pt idx="5054">
                  <c:v>0.01</c:v>
                </c:pt>
                <c:pt idx="5055">
                  <c:v>90</c:v>
                </c:pt>
                <c:pt idx="5056">
                  <c:v>281.99</c:v>
                </c:pt>
                <c:pt idx="5057">
                  <c:v>380</c:v>
                </c:pt>
                <c:pt idx="5058">
                  <c:v>558</c:v>
                </c:pt>
                <c:pt idx="5059">
                  <c:v>680</c:v>
                </c:pt>
                <c:pt idx="5060">
                  <c:v>625</c:v>
                </c:pt>
                <c:pt idx="5061">
                  <c:v>496</c:v>
                </c:pt>
                <c:pt idx="5062">
                  <c:v>428.9</c:v>
                </c:pt>
                <c:pt idx="5063">
                  <c:v>433</c:v>
                </c:pt>
                <c:pt idx="5064">
                  <c:v>380</c:v>
                </c:pt>
                <c:pt idx="5065">
                  <c:v>389.5</c:v>
                </c:pt>
                <c:pt idx="5066">
                  <c:v>376</c:v>
                </c:pt>
                <c:pt idx="5067">
                  <c:v>381.08</c:v>
                </c:pt>
                <c:pt idx="5068">
                  <c:v>393.55</c:v>
                </c:pt>
                <c:pt idx="5069">
                  <c:v>509.11</c:v>
                </c:pt>
                <c:pt idx="5070">
                  <c:v>506.4</c:v>
                </c:pt>
                <c:pt idx="5071">
                  <c:v>416.3</c:v>
                </c:pt>
                <c:pt idx="5072">
                  <c:v>283.99</c:v>
                </c:pt>
                <c:pt idx="5073">
                  <c:v>180.11</c:v>
                </c:pt>
                <c:pt idx="5074">
                  <c:v>90.11</c:v>
                </c:pt>
                <c:pt idx="5075">
                  <c:v>30</c:v>
                </c:pt>
                <c:pt idx="5076">
                  <c:v>25.7</c:v>
                </c:pt>
                <c:pt idx="5077">
                  <c:v>21.4</c:v>
                </c:pt>
                <c:pt idx="5078">
                  <c:v>165</c:v>
                </c:pt>
                <c:pt idx="5079">
                  <c:v>315.99</c:v>
                </c:pt>
                <c:pt idx="5080">
                  <c:v>380.6</c:v>
                </c:pt>
                <c:pt idx="5081">
                  <c:v>481</c:v>
                </c:pt>
                <c:pt idx="5082">
                  <c:v>682</c:v>
                </c:pt>
                <c:pt idx="5083">
                  <c:v>853.4</c:v>
                </c:pt>
                <c:pt idx="5084">
                  <c:v>720</c:v>
                </c:pt>
                <c:pt idx="5085">
                  <c:v>549</c:v>
                </c:pt>
                <c:pt idx="5086">
                  <c:v>458</c:v>
                </c:pt>
                <c:pt idx="5087">
                  <c:v>473.14</c:v>
                </c:pt>
                <c:pt idx="5088">
                  <c:v>418</c:v>
                </c:pt>
                <c:pt idx="5089">
                  <c:v>406.26</c:v>
                </c:pt>
                <c:pt idx="5090">
                  <c:v>407</c:v>
                </c:pt>
                <c:pt idx="5091">
                  <c:v>408</c:v>
                </c:pt>
                <c:pt idx="5092">
                  <c:v>443.55</c:v>
                </c:pt>
                <c:pt idx="5093">
                  <c:v>550</c:v>
                </c:pt>
                <c:pt idx="5094">
                  <c:v>530</c:v>
                </c:pt>
                <c:pt idx="5095">
                  <c:v>420</c:v>
                </c:pt>
                <c:pt idx="5096">
                  <c:v>303.99</c:v>
                </c:pt>
                <c:pt idx="5097">
                  <c:v>198.12</c:v>
                </c:pt>
                <c:pt idx="5098">
                  <c:v>105.95</c:v>
                </c:pt>
                <c:pt idx="5099">
                  <c:v>70</c:v>
                </c:pt>
                <c:pt idx="5100">
                  <c:v>70</c:v>
                </c:pt>
                <c:pt idx="5101">
                  <c:v>100</c:v>
                </c:pt>
                <c:pt idx="5102">
                  <c:v>239.99</c:v>
                </c:pt>
                <c:pt idx="5103">
                  <c:v>370.6</c:v>
                </c:pt>
                <c:pt idx="5104">
                  <c:v>379</c:v>
                </c:pt>
                <c:pt idx="5105">
                  <c:v>499.4</c:v>
                </c:pt>
                <c:pt idx="5106">
                  <c:v>632</c:v>
                </c:pt>
                <c:pt idx="5107">
                  <c:v>825</c:v>
                </c:pt>
                <c:pt idx="5108">
                  <c:v>634</c:v>
                </c:pt>
                <c:pt idx="5109">
                  <c:v>520</c:v>
                </c:pt>
                <c:pt idx="5110">
                  <c:v>443.8</c:v>
                </c:pt>
                <c:pt idx="5111">
                  <c:v>450</c:v>
                </c:pt>
                <c:pt idx="5112">
                  <c:v>400</c:v>
                </c:pt>
                <c:pt idx="5113">
                  <c:v>390</c:v>
                </c:pt>
                <c:pt idx="5114">
                  <c:v>390</c:v>
                </c:pt>
                <c:pt idx="5115">
                  <c:v>397.2</c:v>
                </c:pt>
                <c:pt idx="5116">
                  <c:v>437</c:v>
                </c:pt>
                <c:pt idx="5117">
                  <c:v>530</c:v>
                </c:pt>
                <c:pt idx="5118">
                  <c:v>520</c:v>
                </c:pt>
                <c:pt idx="5119">
                  <c:v>432.41</c:v>
                </c:pt>
                <c:pt idx="5120">
                  <c:v>355.57</c:v>
                </c:pt>
                <c:pt idx="5121">
                  <c:v>288</c:v>
                </c:pt>
                <c:pt idx="5122">
                  <c:v>263.39999999999998</c:v>
                </c:pt>
                <c:pt idx="5123">
                  <c:v>235.9</c:v>
                </c:pt>
                <c:pt idx="5124">
                  <c:v>241.99</c:v>
                </c:pt>
                <c:pt idx="5125">
                  <c:v>233.99</c:v>
                </c:pt>
                <c:pt idx="5126">
                  <c:v>295.67</c:v>
                </c:pt>
                <c:pt idx="5127">
                  <c:v>385.69</c:v>
                </c:pt>
                <c:pt idx="5128">
                  <c:v>444.97</c:v>
                </c:pt>
                <c:pt idx="5129">
                  <c:v>503.6</c:v>
                </c:pt>
                <c:pt idx="5130">
                  <c:v>612</c:v>
                </c:pt>
                <c:pt idx="5131">
                  <c:v>738.99</c:v>
                </c:pt>
                <c:pt idx="5132">
                  <c:v>585</c:v>
                </c:pt>
                <c:pt idx="5133">
                  <c:v>537</c:v>
                </c:pt>
                <c:pt idx="5134">
                  <c:v>450</c:v>
                </c:pt>
                <c:pt idx="5135">
                  <c:v>465</c:v>
                </c:pt>
                <c:pt idx="5136">
                  <c:v>400</c:v>
                </c:pt>
                <c:pt idx="5137">
                  <c:v>392</c:v>
                </c:pt>
                <c:pt idx="5138">
                  <c:v>388</c:v>
                </c:pt>
                <c:pt idx="5139">
                  <c:v>390</c:v>
                </c:pt>
                <c:pt idx="5140">
                  <c:v>431.28</c:v>
                </c:pt>
                <c:pt idx="5141">
                  <c:v>542</c:v>
                </c:pt>
                <c:pt idx="5142">
                  <c:v>540</c:v>
                </c:pt>
                <c:pt idx="5143">
                  <c:v>488.5</c:v>
                </c:pt>
                <c:pt idx="5144">
                  <c:v>450</c:v>
                </c:pt>
                <c:pt idx="5145">
                  <c:v>404</c:v>
                </c:pt>
                <c:pt idx="5146">
                  <c:v>390.34</c:v>
                </c:pt>
                <c:pt idx="5147">
                  <c:v>387.59</c:v>
                </c:pt>
                <c:pt idx="5148">
                  <c:v>394</c:v>
                </c:pt>
                <c:pt idx="5149">
                  <c:v>406</c:v>
                </c:pt>
                <c:pt idx="5150">
                  <c:v>482.86</c:v>
                </c:pt>
                <c:pt idx="5151">
                  <c:v>482.86</c:v>
                </c:pt>
                <c:pt idx="5152">
                  <c:v>469</c:v>
                </c:pt>
                <c:pt idx="5153">
                  <c:v>549</c:v>
                </c:pt>
                <c:pt idx="5154">
                  <c:v>600</c:v>
                </c:pt>
                <c:pt idx="5155">
                  <c:v>670</c:v>
                </c:pt>
                <c:pt idx="5156">
                  <c:v>553.9</c:v>
                </c:pt>
                <c:pt idx="5157">
                  <c:v>513.70000000000005</c:v>
                </c:pt>
                <c:pt idx="5158">
                  <c:v>449</c:v>
                </c:pt>
                <c:pt idx="5159">
                  <c:v>490</c:v>
                </c:pt>
                <c:pt idx="5160">
                  <c:v>450</c:v>
                </c:pt>
                <c:pt idx="5161">
                  <c:v>424.41</c:v>
                </c:pt>
                <c:pt idx="5162">
                  <c:v>436.9</c:v>
                </c:pt>
                <c:pt idx="5163">
                  <c:v>428</c:v>
                </c:pt>
                <c:pt idx="5164">
                  <c:v>447.91</c:v>
                </c:pt>
                <c:pt idx="5165">
                  <c:v>480</c:v>
                </c:pt>
                <c:pt idx="5166">
                  <c:v>488.68</c:v>
                </c:pt>
                <c:pt idx="5167">
                  <c:v>524.27</c:v>
                </c:pt>
                <c:pt idx="5168">
                  <c:v>406</c:v>
                </c:pt>
                <c:pt idx="5169">
                  <c:v>388.8</c:v>
                </c:pt>
                <c:pt idx="5170">
                  <c:v>377.76</c:v>
                </c:pt>
                <c:pt idx="5171">
                  <c:v>361.4</c:v>
                </c:pt>
                <c:pt idx="5172">
                  <c:v>326.7</c:v>
                </c:pt>
                <c:pt idx="5173">
                  <c:v>300</c:v>
                </c:pt>
                <c:pt idx="5174">
                  <c:v>340</c:v>
                </c:pt>
                <c:pt idx="5175">
                  <c:v>399.99</c:v>
                </c:pt>
                <c:pt idx="5176">
                  <c:v>492.9</c:v>
                </c:pt>
                <c:pt idx="5177">
                  <c:v>490</c:v>
                </c:pt>
                <c:pt idx="5178">
                  <c:v>560</c:v>
                </c:pt>
                <c:pt idx="5179">
                  <c:v>600</c:v>
                </c:pt>
                <c:pt idx="5180">
                  <c:v>586.61</c:v>
                </c:pt>
                <c:pt idx="5181">
                  <c:v>514.79999999999995</c:v>
                </c:pt>
                <c:pt idx="5182">
                  <c:v>441.87</c:v>
                </c:pt>
                <c:pt idx="5183">
                  <c:v>442</c:v>
                </c:pt>
                <c:pt idx="5184">
                  <c:v>412.45</c:v>
                </c:pt>
                <c:pt idx="5185">
                  <c:v>384</c:v>
                </c:pt>
                <c:pt idx="5186">
                  <c:v>375</c:v>
                </c:pt>
                <c:pt idx="5187">
                  <c:v>386</c:v>
                </c:pt>
                <c:pt idx="5188">
                  <c:v>392</c:v>
                </c:pt>
                <c:pt idx="5189">
                  <c:v>396</c:v>
                </c:pt>
                <c:pt idx="5190">
                  <c:v>359</c:v>
                </c:pt>
                <c:pt idx="5191">
                  <c:v>259.99</c:v>
                </c:pt>
                <c:pt idx="5192">
                  <c:v>101</c:v>
                </c:pt>
                <c:pt idx="5193">
                  <c:v>30</c:v>
                </c:pt>
                <c:pt idx="5194">
                  <c:v>45.99</c:v>
                </c:pt>
                <c:pt idx="5195">
                  <c:v>79.989999999999995</c:v>
                </c:pt>
                <c:pt idx="5196">
                  <c:v>199.89</c:v>
                </c:pt>
                <c:pt idx="5197">
                  <c:v>217.99</c:v>
                </c:pt>
                <c:pt idx="5198">
                  <c:v>330.27</c:v>
                </c:pt>
                <c:pt idx="5199">
                  <c:v>386</c:v>
                </c:pt>
                <c:pt idx="5200">
                  <c:v>482</c:v>
                </c:pt>
                <c:pt idx="5201">
                  <c:v>465</c:v>
                </c:pt>
                <c:pt idx="5202">
                  <c:v>489</c:v>
                </c:pt>
                <c:pt idx="5203">
                  <c:v>537.44000000000005</c:v>
                </c:pt>
                <c:pt idx="5204">
                  <c:v>512.20000000000005</c:v>
                </c:pt>
                <c:pt idx="5205">
                  <c:v>473.61</c:v>
                </c:pt>
                <c:pt idx="5206">
                  <c:v>437.39</c:v>
                </c:pt>
                <c:pt idx="5207">
                  <c:v>410</c:v>
                </c:pt>
                <c:pt idx="5208">
                  <c:v>394</c:v>
                </c:pt>
                <c:pt idx="5209">
                  <c:v>390</c:v>
                </c:pt>
                <c:pt idx="5210">
                  <c:v>392</c:v>
                </c:pt>
                <c:pt idx="5211">
                  <c:v>392</c:v>
                </c:pt>
                <c:pt idx="5212">
                  <c:v>424.1</c:v>
                </c:pt>
                <c:pt idx="5213">
                  <c:v>505.6</c:v>
                </c:pt>
                <c:pt idx="5214">
                  <c:v>506.4</c:v>
                </c:pt>
                <c:pt idx="5215">
                  <c:v>470</c:v>
                </c:pt>
                <c:pt idx="5216">
                  <c:v>421</c:v>
                </c:pt>
                <c:pt idx="5217">
                  <c:v>380</c:v>
                </c:pt>
                <c:pt idx="5218">
                  <c:v>349.89</c:v>
                </c:pt>
                <c:pt idx="5219">
                  <c:v>330</c:v>
                </c:pt>
                <c:pt idx="5220">
                  <c:v>311.99</c:v>
                </c:pt>
                <c:pt idx="5221">
                  <c:v>305.99</c:v>
                </c:pt>
                <c:pt idx="5222">
                  <c:v>347.99</c:v>
                </c:pt>
                <c:pt idx="5223">
                  <c:v>380</c:v>
                </c:pt>
                <c:pt idx="5224">
                  <c:v>408.51</c:v>
                </c:pt>
                <c:pt idx="5225">
                  <c:v>490</c:v>
                </c:pt>
                <c:pt idx="5226">
                  <c:v>599.89</c:v>
                </c:pt>
                <c:pt idx="5227">
                  <c:v>750</c:v>
                </c:pt>
                <c:pt idx="5228">
                  <c:v>638.79999999999995</c:v>
                </c:pt>
                <c:pt idx="5229">
                  <c:v>545</c:v>
                </c:pt>
                <c:pt idx="5230">
                  <c:v>463</c:v>
                </c:pt>
                <c:pt idx="5231">
                  <c:v>512</c:v>
                </c:pt>
                <c:pt idx="5232">
                  <c:v>466.44</c:v>
                </c:pt>
                <c:pt idx="5233">
                  <c:v>430</c:v>
                </c:pt>
                <c:pt idx="5234">
                  <c:v>440.2</c:v>
                </c:pt>
                <c:pt idx="5235">
                  <c:v>430</c:v>
                </c:pt>
                <c:pt idx="5236">
                  <c:v>468.2</c:v>
                </c:pt>
                <c:pt idx="5237">
                  <c:v>528</c:v>
                </c:pt>
                <c:pt idx="5238">
                  <c:v>532</c:v>
                </c:pt>
                <c:pt idx="5239">
                  <c:v>488.1</c:v>
                </c:pt>
                <c:pt idx="5240">
                  <c:v>375.12</c:v>
                </c:pt>
                <c:pt idx="5241">
                  <c:v>329.99</c:v>
                </c:pt>
                <c:pt idx="5242">
                  <c:v>307.99</c:v>
                </c:pt>
                <c:pt idx="5243">
                  <c:v>310</c:v>
                </c:pt>
                <c:pt idx="5244">
                  <c:v>313.12</c:v>
                </c:pt>
                <c:pt idx="5245">
                  <c:v>321.99</c:v>
                </c:pt>
                <c:pt idx="5246">
                  <c:v>359.99</c:v>
                </c:pt>
                <c:pt idx="5247">
                  <c:v>412</c:v>
                </c:pt>
                <c:pt idx="5248">
                  <c:v>482</c:v>
                </c:pt>
                <c:pt idx="5249">
                  <c:v>526</c:v>
                </c:pt>
                <c:pt idx="5250">
                  <c:v>718.87</c:v>
                </c:pt>
                <c:pt idx="5251">
                  <c:v>949</c:v>
                </c:pt>
                <c:pt idx="5252">
                  <c:v>697</c:v>
                </c:pt>
                <c:pt idx="5253">
                  <c:v>569</c:v>
                </c:pt>
                <c:pt idx="5254">
                  <c:v>486.5</c:v>
                </c:pt>
                <c:pt idx="5255">
                  <c:v>466.8</c:v>
                </c:pt>
                <c:pt idx="5256">
                  <c:v>420</c:v>
                </c:pt>
                <c:pt idx="5257">
                  <c:v>392.64</c:v>
                </c:pt>
                <c:pt idx="5258">
                  <c:v>390</c:v>
                </c:pt>
                <c:pt idx="5259">
                  <c:v>400</c:v>
                </c:pt>
                <c:pt idx="5260">
                  <c:v>448.2</c:v>
                </c:pt>
                <c:pt idx="5261">
                  <c:v>547</c:v>
                </c:pt>
                <c:pt idx="5262">
                  <c:v>549.39</c:v>
                </c:pt>
                <c:pt idx="5263">
                  <c:v>470</c:v>
                </c:pt>
                <c:pt idx="5264">
                  <c:v>352.67</c:v>
                </c:pt>
                <c:pt idx="5265">
                  <c:v>261</c:v>
                </c:pt>
                <c:pt idx="5266">
                  <c:v>220</c:v>
                </c:pt>
                <c:pt idx="5267">
                  <c:v>150</c:v>
                </c:pt>
                <c:pt idx="5268">
                  <c:v>150</c:v>
                </c:pt>
                <c:pt idx="5269">
                  <c:v>186.75</c:v>
                </c:pt>
                <c:pt idx="5270">
                  <c:v>279.99</c:v>
                </c:pt>
                <c:pt idx="5271">
                  <c:v>364.48</c:v>
                </c:pt>
                <c:pt idx="5272">
                  <c:v>430</c:v>
                </c:pt>
                <c:pt idx="5273">
                  <c:v>540</c:v>
                </c:pt>
                <c:pt idx="5274">
                  <c:v>700</c:v>
                </c:pt>
                <c:pt idx="5275">
                  <c:v>800</c:v>
                </c:pt>
                <c:pt idx="5276">
                  <c:v>659</c:v>
                </c:pt>
                <c:pt idx="5277">
                  <c:v>532</c:v>
                </c:pt>
                <c:pt idx="5278">
                  <c:v>447</c:v>
                </c:pt>
                <c:pt idx="5279">
                  <c:v>460</c:v>
                </c:pt>
                <c:pt idx="5280">
                  <c:v>400</c:v>
                </c:pt>
                <c:pt idx="5281">
                  <c:v>390</c:v>
                </c:pt>
                <c:pt idx="5282">
                  <c:v>390</c:v>
                </c:pt>
                <c:pt idx="5283">
                  <c:v>398</c:v>
                </c:pt>
                <c:pt idx="5284">
                  <c:v>430.4</c:v>
                </c:pt>
                <c:pt idx="5285">
                  <c:v>567.78</c:v>
                </c:pt>
                <c:pt idx="5286">
                  <c:v>570</c:v>
                </c:pt>
                <c:pt idx="5287">
                  <c:v>512.97</c:v>
                </c:pt>
                <c:pt idx="5288">
                  <c:v>458.75</c:v>
                </c:pt>
                <c:pt idx="5289">
                  <c:v>400</c:v>
                </c:pt>
                <c:pt idx="5290">
                  <c:v>394.3</c:v>
                </c:pt>
                <c:pt idx="5291">
                  <c:v>390</c:v>
                </c:pt>
                <c:pt idx="5292">
                  <c:v>396</c:v>
                </c:pt>
                <c:pt idx="5293">
                  <c:v>388.05</c:v>
                </c:pt>
                <c:pt idx="5294">
                  <c:v>390.83</c:v>
                </c:pt>
                <c:pt idx="5295">
                  <c:v>420</c:v>
                </c:pt>
                <c:pt idx="5296">
                  <c:v>480</c:v>
                </c:pt>
                <c:pt idx="5297">
                  <c:v>589</c:v>
                </c:pt>
                <c:pt idx="5298">
                  <c:v>690</c:v>
                </c:pt>
                <c:pt idx="5299">
                  <c:v>879</c:v>
                </c:pt>
                <c:pt idx="5300">
                  <c:v>692.9</c:v>
                </c:pt>
                <c:pt idx="5301">
                  <c:v>569.30999999999995</c:v>
                </c:pt>
                <c:pt idx="5302">
                  <c:v>455</c:v>
                </c:pt>
                <c:pt idx="5303">
                  <c:v>440.06</c:v>
                </c:pt>
                <c:pt idx="5304">
                  <c:v>390</c:v>
                </c:pt>
                <c:pt idx="5305">
                  <c:v>384</c:v>
                </c:pt>
                <c:pt idx="5306">
                  <c:v>384</c:v>
                </c:pt>
                <c:pt idx="5307">
                  <c:v>390</c:v>
                </c:pt>
                <c:pt idx="5308">
                  <c:v>410</c:v>
                </c:pt>
                <c:pt idx="5309">
                  <c:v>520</c:v>
                </c:pt>
                <c:pt idx="5310">
                  <c:v>460.01</c:v>
                </c:pt>
                <c:pt idx="5311">
                  <c:v>372.64</c:v>
                </c:pt>
                <c:pt idx="5312">
                  <c:v>329.18</c:v>
                </c:pt>
                <c:pt idx="5313">
                  <c:v>160</c:v>
                </c:pt>
                <c:pt idx="5314">
                  <c:v>119</c:v>
                </c:pt>
                <c:pt idx="5315">
                  <c:v>50</c:v>
                </c:pt>
                <c:pt idx="5316">
                  <c:v>50</c:v>
                </c:pt>
                <c:pt idx="5317">
                  <c:v>179.99</c:v>
                </c:pt>
                <c:pt idx="5318">
                  <c:v>263.99</c:v>
                </c:pt>
                <c:pt idx="5319">
                  <c:v>367.99</c:v>
                </c:pt>
                <c:pt idx="5320">
                  <c:v>405</c:v>
                </c:pt>
                <c:pt idx="5321">
                  <c:v>483.71</c:v>
                </c:pt>
                <c:pt idx="5322">
                  <c:v>550</c:v>
                </c:pt>
                <c:pt idx="5323">
                  <c:v>580</c:v>
                </c:pt>
                <c:pt idx="5324">
                  <c:v>484.3</c:v>
                </c:pt>
                <c:pt idx="5325">
                  <c:v>445</c:v>
                </c:pt>
                <c:pt idx="5326">
                  <c:v>408</c:v>
                </c:pt>
                <c:pt idx="5327">
                  <c:v>422</c:v>
                </c:pt>
                <c:pt idx="5328">
                  <c:v>408.49</c:v>
                </c:pt>
                <c:pt idx="5329">
                  <c:v>390</c:v>
                </c:pt>
                <c:pt idx="5330">
                  <c:v>390</c:v>
                </c:pt>
                <c:pt idx="5331">
                  <c:v>390</c:v>
                </c:pt>
                <c:pt idx="5332">
                  <c:v>396</c:v>
                </c:pt>
                <c:pt idx="5333">
                  <c:v>400</c:v>
                </c:pt>
                <c:pt idx="5334">
                  <c:v>380.1</c:v>
                </c:pt>
                <c:pt idx="5335">
                  <c:v>299</c:v>
                </c:pt>
                <c:pt idx="5336">
                  <c:v>119.5</c:v>
                </c:pt>
                <c:pt idx="5337">
                  <c:v>-60</c:v>
                </c:pt>
                <c:pt idx="5338">
                  <c:v>-130</c:v>
                </c:pt>
                <c:pt idx="5339">
                  <c:v>-175</c:v>
                </c:pt>
                <c:pt idx="5340">
                  <c:v>-250</c:v>
                </c:pt>
                <c:pt idx="5341">
                  <c:v>-278.83</c:v>
                </c:pt>
                <c:pt idx="5342">
                  <c:v>-201</c:v>
                </c:pt>
                <c:pt idx="5343">
                  <c:v>-55</c:v>
                </c:pt>
                <c:pt idx="5344">
                  <c:v>271.99</c:v>
                </c:pt>
                <c:pt idx="5345">
                  <c:v>460</c:v>
                </c:pt>
                <c:pt idx="5346">
                  <c:v>509.58</c:v>
                </c:pt>
                <c:pt idx="5347">
                  <c:v>551.9</c:v>
                </c:pt>
                <c:pt idx="5348">
                  <c:v>531.70000000000005</c:v>
                </c:pt>
                <c:pt idx="5349">
                  <c:v>493.86</c:v>
                </c:pt>
                <c:pt idx="5350">
                  <c:v>427.08</c:v>
                </c:pt>
                <c:pt idx="5351">
                  <c:v>444</c:v>
                </c:pt>
                <c:pt idx="5352">
                  <c:v>411.2</c:v>
                </c:pt>
                <c:pt idx="5353">
                  <c:v>386.9</c:v>
                </c:pt>
                <c:pt idx="5354">
                  <c:v>370</c:v>
                </c:pt>
                <c:pt idx="5355">
                  <c:v>359.99</c:v>
                </c:pt>
                <c:pt idx="5356">
                  <c:v>340</c:v>
                </c:pt>
                <c:pt idx="5357">
                  <c:v>320</c:v>
                </c:pt>
                <c:pt idx="5358">
                  <c:v>253.91</c:v>
                </c:pt>
                <c:pt idx="5359">
                  <c:v>100</c:v>
                </c:pt>
                <c:pt idx="5360">
                  <c:v>-50</c:v>
                </c:pt>
                <c:pt idx="5361">
                  <c:v>-135</c:v>
                </c:pt>
                <c:pt idx="5362">
                  <c:v>-220</c:v>
                </c:pt>
                <c:pt idx="5363">
                  <c:v>-350</c:v>
                </c:pt>
                <c:pt idx="5364">
                  <c:v>-357</c:v>
                </c:pt>
                <c:pt idx="5365">
                  <c:v>-360</c:v>
                </c:pt>
                <c:pt idx="5366">
                  <c:v>-293</c:v>
                </c:pt>
                <c:pt idx="5367">
                  <c:v>-99</c:v>
                </c:pt>
                <c:pt idx="5368">
                  <c:v>25</c:v>
                </c:pt>
                <c:pt idx="5369">
                  <c:v>382</c:v>
                </c:pt>
                <c:pt idx="5370">
                  <c:v>517.01</c:v>
                </c:pt>
                <c:pt idx="5371">
                  <c:v>627.79</c:v>
                </c:pt>
                <c:pt idx="5372">
                  <c:v>620</c:v>
                </c:pt>
                <c:pt idx="5373">
                  <c:v>521.07000000000005</c:v>
                </c:pt>
                <c:pt idx="5374">
                  <c:v>462.5</c:v>
                </c:pt>
                <c:pt idx="5375">
                  <c:v>436.41</c:v>
                </c:pt>
                <c:pt idx="5376">
                  <c:v>404.29</c:v>
                </c:pt>
                <c:pt idx="5377">
                  <c:v>387</c:v>
                </c:pt>
                <c:pt idx="5378">
                  <c:v>388</c:v>
                </c:pt>
                <c:pt idx="5379">
                  <c:v>394</c:v>
                </c:pt>
                <c:pt idx="5380">
                  <c:v>445</c:v>
                </c:pt>
                <c:pt idx="5381">
                  <c:v>590</c:v>
                </c:pt>
                <c:pt idx="5382">
                  <c:v>532</c:v>
                </c:pt>
                <c:pt idx="5383">
                  <c:v>436</c:v>
                </c:pt>
                <c:pt idx="5384">
                  <c:v>290</c:v>
                </c:pt>
                <c:pt idx="5385">
                  <c:v>129.5</c:v>
                </c:pt>
                <c:pt idx="5386">
                  <c:v>58.88</c:v>
                </c:pt>
                <c:pt idx="5387">
                  <c:v>34.44</c:v>
                </c:pt>
                <c:pt idx="5388">
                  <c:v>10</c:v>
                </c:pt>
                <c:pt idx="5389">
                  <c:v>16</c:v>
                </c:pt>
                <c:pt idx="5390">
                  <c:v>55</c:v>
                </c:pt>
                <c:pt idx="5391">
                  <c:v>289.89</c:v>
                </c:pt>
                <c:pt idx="5392">
                  <c:v>380</c:v>
                </c:pt>
                <c:pt idx="5393">
                  <c:v>549.08000000000004</c:v>
                </c:pt>
                <c:pt idx="5394">
                  <c:v>778.87</c:v>
                </c:pt>
                <c:pt idx="5395">
                  <c:v>925</c:v>
                </c:pt>
                <c:pt idx="5396">
                  <c:v>685.3</c:v>
                </c:pt>
                <c:pt idx="5397">
                  <c:v>588</c:v>
                </c:pt>
                <c:pt idx="5398">
                  <c:v>480</c:v>
                </c:pt>
                <c:pt idx="5399">
                  <c:v>467</c:v>
                </c:pt>
                <c:pt idx="5400">
                  <c:v>423.99</c:v>
                </c:pt>
                <c:pt idx="5401">
                  <c:v>402</c:v>
                </c:pt>
                <c:pt idx="5402">
                  <c:v>404.9</c:v>
                </c:pt>
                <c:pt idx="5403">
                  <c:v>420</c:v>
                </c:pt>
                <c:pt idx="5404">
                  <c:v>455.2</c:v>
                </c:pt>
                <c:pt idx="5405">
                  <c:v>590</c:v>
                </c:pt>
                <c:pt idx="5406">
                  <c:v>550</c:v>
                </c:pt>
                <c:pt idx="5407">
                  <c:v>468.5</c:v>
                </c:pt>
                <c:pt idx="5408">
                  <c:v>320</c:v>
                </c:pt>
                <c:pt idx="5409">
                  <c:v>170</c:v>
                </c:pt>
                <c:pt idx="5410">
                  <c:v>99</c:v>
                </c:pt>
                <c:pt idx="5411">
                  <c:v>51.1</c:v>
                </c:pt>
                <c:pt idx="5412">
                  <c:v>54.03</c:v>
                </c:pt>
                <c:pt idx="5413">
                  <c:v>101.99</c:v>
                </c:pt>
                <c:pt idx="5414">
                  <c:v>190.41</c:v>
                </c:pt>
                <c:pt idx="5415">
                  <c:v>340</c:v>
                </c:pt>
                <c:pt idx="5416">
                  <c:v>429.53</c:v>
                </c:pt>
                <c:pt idx="5417">
                  <c:v>590</c:v>
                </c:pt>
                <c:pt idx="5418">
                  <c:v>866.98</c:v>
                </c:pt>
                <c:pt idx="5419">
                  <c:v>909</c:v>
                </c:pt>
                <c:pt idx="5420">
                  <c:v>602.75</c:v>
                </c:pt>
                <c:pt idx="5421">
                  <c:v>540</c:v>
                </c:pt>
                <c:pt idx="5422">
                  <c:v>450</c:v>
                </c:pt>
                <c:pt idx="5423">
                  <c:v>465.63</c:v>
                </c:pt>
                <c:pt idx="5424">
                  <c:v>418</c:v>
                </c:pt>
                <c:pt idx="5425">
                  <c:v>405.32</c:v>
                </c:pt>
                <c:pt idx="5426">
                  <c:v>406</c:v>
                </c:pt>
                <c:pt idx="5427">
                  <c:v>415.78</c:v>
                </c:pt>
                <c:pt idx="5428">
                  <c:v>454</c:v>
                </c:pt>
                <c:pt idx="5429">
                  <c:v>541.16</c:v>
                </c:pt>
                <c:pt idx="5430">
                  <c:v>541.16</c:v>
                </c:pt>
                <c:pt idx="5431">
                  <c:v>465</c:v>
                </c:pt>
                <c:pt idx="5432">
                  <c:v>339.99</c:v>
                </c:pt>
                <c:pt idx="5433">
                  <c:v>100</c:v>
                </c:pt>
                <c:pt idx="5434">
                  <c:v>30</c:v>
                </c:pt>
                <c:pt idx="5435">
                  <c:v>20</c:v>
                </c:pt>
                <c:pt idx="5436">
                  <c:v>25</c:v>
                </c:pt>
                <c:pt idx="5437">
                  <c:v>58.69</c:v>
                </c:pt>
                <c:pt idx="5438">
                  <c:v>181.99</c:v>
                </c:pt>
                <c:pt idx="5439">
                  <c:v>335.01</c:v>
                </c:pt>
                <c:pt idx="5440">
                  <c:v>420.11</c:v>
                </c:pt>
                <c:pt idx="5441">
                  <c:v>556.07000000000005</c:v>
                </c:pt>
                <c:pt idx="5442">
                  <c:v>803.8</c:v>
                </c:pt>
                <c:pt idx="5443">
                  <c:v>870.51</c:v>
                </c:pt>
                <c:pt idx="5444">
                  <c:v>615.5</c:v>
                </c:pt>
                <c:pt idx="5445">
                  <c:v>520.01</c:v>
                </c:pt>
                <c:pt idx="5446">
                  <c:v>440</c:v>
                </c:pt>
                <c:pt idx="5447">
                  <c:v>453.9</c:v>
                </c:pt>
                <c:pt idx="5448">
                  <c:v>417.15</c:v>
                </c:pt>
                <c:pt idx="5449">
                  <c:v>392</c:v>
                </c:pt>
                <c:pt idx="5450">
                  <c:v>380.81</c:v>
                </c:pt>
                <c:pt idx="5451">
                  <c:v>385</c:v>
                </c:pt>
                <c:pt idx="5452">
                  <c:v>405.01</c:v>
                </c:pt>
                <c:pt idx="5453">
                  <c:v>409.1</c:v>
                </c:pt>
                <c:pt idx="5454">
                  <c:v>400.01</c:v>
                </c:pt>
                <c:pt idx="5455">
                  <c:v>363.73</c:v>
                </c:pt>
                <c:pt idx="5456">
                  <c:v>200</c:v>
                </c:pt>
                <c:pt idx="5457">
                  <c:v>40</c:v>
                </c:pt>
                <c:pt idx="5458">
                  <c:v>1</c:v>
                </c:pt>
                <c:pt idx="5459">
                  <c:v>0.01</c:v>
                </c:pt>
                <c:pt idx="5460">
                  <c:v>6</c:v>
                </c:pt>
                <c:pt idx="5461">
                  <c:v>13.8</c:v>
                </c:pt>
                <c:pt idx="5462">
                  <c:v>63</c:v>
                </c:pt>
                <c:pt idx="5463">
                  <c:v>249.99</c:v>
                </c:pt>
                <c:pt idx="5464">
                  <c:v>484</c:v>
                </c:pt>
                <c:pt idx="5465">
                  <c:v>618</c:v>
                </c:pt>
                <c:pt idx="5466">
                  <c:v>692.8</c:v>
                </c:pt>
                <c:pt idx="5467">
                  <c:v>844.27</c:v>
                </c:pt>
                <c:pt idx="5468">
                  <c:v>700</c:v>
                </c:pt>
                <c:pt idx="5469">
                  <c:v>600</c:v>
                </c:pt>
                <c:pt idx="5470">
                  <c:v>514</c:v>
                </c:pt>
                <c:pt idx="5471">
                  <c:v>464.5</c:v>
                </c:pt>
                <c:pt idx="5472">
                  <c:v>405.7</c:v>
                </c:pt>
                <c:pt idx="5473">
                  <c:v>400</c:v>
                </c:pt>
                <c:pt idx="5474">
                  <c:v>397.31</c:v>
                </c:pt>
                <c:pt idx="5475">
                  <c:v>410</c:v>
                </c:pt>
                <c:pt idx="5476">
                  <c:v>418.49</c:v>
                </c:pt>
                <c:pt idx="5477">
                  <c:v>514.32000000000005</c:v>
                </c:pt>
                <c:pt idx="5478">
                  <c:v>517.79999999999995</c:v>
                </c:pt>
                <c:pt idx="5479">
                  <c:v>440</c:v>
                </c:pt>
                <c:pt idx="5480">
                  <c:v>350</c:v>
                </c:pt>
                <c:pt idx="5481">
                  <c:v>250</c:v>
                </c:pt>
                <c:pt idx="5482">
                  <c:v>190</c:v>
                </c:pt>
                <c:pt idx="5483">
                  <c:v>137.99</c:v>
                </c:pt>
                <c:pt idx="5484">
                  <c:v>119.99</c:v>
                </c:pt>
                <c:pt idx="5485">
                  <c:v>140</c:v>
                </c:pt>
                <c:pt idx="5486">
                  <c:v>199.99</c:v>
                </c:pt>
                <c:pt idx="5487">
                  <c:v>329.99</c:v>
                </c:pt>
                <c:pt idx="5488">
                  <c:v>450</c:v>
                </c:pt>
                <c:pt idx="5489">
                  <c:v>600</c:v>
                </c:pt>
                <c:pt idx="5490">
                  <c:v>850</c:v>
                </c:pt>
                <c:pt idx="5491">
                  <c:v>1000</c:v>
                </c:pt>
                <c:pt idx="5492">
                  <c:v>729</c:v>
                </c:pt>
                <c:pt idx="5493">
                  <c:v>610</c:v>
                </c:pt>
                <c:pt idx="5494">
                  <c:v>502</c:v>
                </c:pt>
                <c:pt idx="5495">
                  <c:v>568.6</c:v>
                </c:pt>
                <c:pt idx="5496">
                  <c:v>510</c:v>
                </c:pt>
                <c:pt idx="5497">
                  <c:v>474</c:v>
                </c:pt>
                <c:pt idx="5498">
                  <c:v>465.12</c:v>
                </c:pt>
                <c:pt idx="5499">
                  <c:v>479</c:v>
                </c:pt>
                <c:pt idx="5500">
                  <c:v>465</c:v>
                </c:pt>
                <c:pt idx="5501">
                  <c:v>496</c:v>
                </c:pt>
                <c:pt idx="5502">
                  <c:v>500</c:v>
                </c:pt>
                <c:pt idx="5503">
                  <c:v>486</c:v>
                </c:pt>
                <c:pt idx="5504">
                  <c:v>400</c:v>
                </c:pt>
                <c:pt idx="5505">
                  <c:v>302.18</c:v>
                </c:pt>
                <c:pt idx="5506">
                  <c:v>266.2</c:v>
                </c:pt>
                <c:pt idx="5507">
                  <c:v>253.99</c:v>
                </c:pt>
                <c:pt idx="5508">
                  <c:v>251.02</c:v>
                </c:pt>
                <c:pt idx="5509">
                  <c:v>265.99</c:v>
                </c:pt>
                <c:pt idx="5510">
                  <c:v>311.99</c:v>
                </c:pt>
                <c:pt idx="5511">
                  <c:v>420</c:v>
                </c:pt>
                <c:pt idx="5512">
                  <c:v>500</c:v>
                </c:pt>
                <c:pt idx="5513">
                  <c:v>640</c:v>
                </c:pt>
                <c:pt idx="5514">
                  <c:v>804</c:v>
                </c:pt>
                <c:pt idx="5515">
                  <c:v>950</c:v>
                </c:pt>
                <c:pt idx="5516">
                  <c:v>722.03</c:v>
                </c:pt>
                <c:pt idx="5517">
                  <c:v>580</c:v>
                </c:pt>
                <c:pt idx="5518">
                  <c:v>500.32</c:v>
                </c:pt>
                <c:pt idx="5519">
                  <c:v>494</c:v>
                </c:pt>
                <c:pt idx="5520">
                  <c:v>450.01</c:v>
                </c:pt>
                <c:pt idx="5521">
                  <c:v>423.4</c:v>
                </c:pt>
                <c:pt idx="5522">
                  <c:v>411.88</c:v>
                </c:pt>
                <c:pt idx="5523">
                  <c:v>417</c:v>
                </c:pt>
                <c:pt idx="5524">
                  <c:v>406.8</c:v>
                </c:pt>
                <c:pt idx="5525">
                  <c:v>408.76</c:v>
                </c:pt>
                <c:pt idx="5526">
                  <c:v>404</c:v>
                </c:pt>
                <c:pt idx="5527">
                  <c:v>389</c:v>
                </c:pt>
                <c:pt idx="5528">
                  <c:v>320</c:v>
                </c:pt>
                <c:pt idx="5529">
                  <c:v>239</c:v>
                </c:pt>
                <c:pt idx="5530">
                  <c:v>200.3</c:v>
                </c:pt>
                <c:pt idx="5531">
                  <c:v>200</c:v>
                </c:pt>
                <c:pt idx="5532">
                  <c:v>189</c:v>
                </c:pt>
                <c:pt idx="5533">
                  <c:v>240</c:v>
                </c:pt>
                <c:pt idx="5534">
                  <c:v>299.99</c:v>
                </c:pt>
                <c:pt idx="5535">
                  <c:v>327</c:v>
                </c:pt>
                <c:pt idx="5536">
                  <c:v>414</c:v>
                </c:pt>
                <c:pt idx="5537">
                  <c:v>480</c:v>
                </c:pt>
                <c:pt idx="5538">
                  <c:v>550</c:v>
                </c:pt>
                <c:pt idx="5539">
                  <c:v>600</c:v>
                </c:pt>
                <c:pt idx="5540">
                  <c:v>552.44000000000005</c:v>
                </c:pt>
                <c:pt idx="5541">
                  <c:v>500</c:v>
                </c:pt>
                <c:pt idx="5542">
                  <c:v>440</c:v>
                </c:pt>
                <c:pt idx="5543">
                  <c:v>479.14</c:v>
                </c:pt>
                <c:pt idx="5544">
                  <c:v>415.4</c:v>
                </c:pt>
                <c:pt idx="5545">
                  <c:v>408.2</c:v>
                </c:pt>
                <c:pt idx="5546">
                  <c:v>398</c:v>
                </c:pt>
                <c:pt idx="5547">
                  <c:v>407</c:v>
                </c:pt>
                <c:pt idx="5548">
                  <c:v>440</c:v>
                </c:pt>
                <c:pt idx="5549">
                  <c:v>625</c:v>
                </c:pt>
                <c:pt idx="5550">
                  <c:v>659</c:v>
                </c:pt>
                <c:pt idx="5551">
                  <c:v>594.09</c:v>
                </c:pt>
                <c:pt idx="5552">
                  <c:v>521.72</c:v>
                </c:pt>
                <c:pt idx="5553">
                  <c:v>414.49</c:v>
                </c:pt>
                <c:pt idx="5554">
                  <c:v>400</c:v>
                </c:pt>
                <c:pt idx="5555">
                  <c:v>408</c:v>
                </c:pt>
                <c:pt idx="5556">
                  <c:v>407.32</c:v>
                </c:pt>
                <c:pt idx="5557">
                  <c:v>408</c:v>
                </c:pt>
                <c:pt idx="5558">
                  <c:v>400</c:v>
                </c:pt>
                <c:pt idx="5559">
                  <c:v>448.5</c:v>
                </c:pt>
                <c:pt idx="5560">
                  <c:v>540</c:v>
                </c:pt>
                <c:pt idx="5561">
                  <c:v>659</c:v>
                </c:pt>
                <c:pt idx="5562">
                  <c:v>1005</c:v>
                </c:pt>
                <c:pt idx="5563">
                  <c:v>1238.6600000000001</c:v>
                </c:pt>
                <c:pt idx="5564">
                  <c:v>804.6</c:v>
                </c:pt>
                <c:pt idx="5565">
                  <c:v>608</c:v>
                </c:pt>
                <c:pt idx="5566">
                  <c:v>470</c:v>
                </c:pt>
                <c:pt idx="5567">
                  <c:v>461.71</c:v>
                </c:pt>
                <c:pt idx="5568">
                  <c:v>426</c:v>
                </c:pt>
                <c:pt idx="5569">
                  <c:v>418</c:v>
                </c:pt>
                <c:pt idx="5570">
                  <c:v>412</c:v>
                </c:pt>
                <c:pt idx="5571">
                  <c:v>424</c:v>
                </c:pt>
                <c:pt idx="5572">
                  <c:v>451.59</c:v>
                </c:pt>
                <c:pt idx="5573">
                  <c:v>613</c:v>
                </c:pt>
                <c:pt idx="5574">
                  <c:v>570.69000000000005</c:v>
                </c:pt>
                <c:pt idx="5575">
                  <c:v>511.7</c:v>
                </c:pt>
                <c:pt idx="5576">
                  <c:v>430.11</c:v>
                </c:pt>
                <c:pt idx="5577">
                  <c:v>386.49</c:v>
                </c:pt>
                <c:pt idx="5578">
                  <c:v>381.5</c:v>
                </c:pt>
                <c:pt idx="5579">
                  <c:v>398</c:v>
                </c:pt>
                <c:pt idx="5580">
                  <c:v>398</c:v>
                </c:pt>
                <c:pt idx="5581">
                  <c:v>408</c:v>
                </c:pt>
                <c:pt idx="5582">
                  <c:v>406.32</c:v>
                </c:pt>
                <c:pt idx="5583">
                  <c:v>510</c:v>
                </c:pt>
                <c:pt idx="5584">
                  <c:v>600.11</c:v>
                </c:pt>
                <c:pt idx="5585">
                  <c:v>860</c:v>
                </c:pt>
                <c:pt idx="5586">
                  <c:v>1234.49</c:v>
                </c:pt>
                <c:pt idx="5587">
                  <c:v>1430</c:v>
                </c:pt>
                <c:pt idx="5588">
                  <c:v>829.89</c:v>
                </c:pt>
                <c:pt idx="5589">
                  <c:v>600</c:v>
                </c:pt>
                <c:pt idx="5590">
                  <c:v>466</c:v>
                </c:pt>
                <c:pt idx="5591">
                  <c:v>470</c:v>
                </c:pt>
                <c:pt idx="5592">
                  <c:v>424.18</c:v>
                </c:pt>
                <c:pt idx="5593">
                  <c:v>414</c:v>
                </c:pt>
                <c:pt idx="5594">
                  <c:v>418</c:v>
                </c:pt>
                <c:pt idx="5595">
                  <c:v>422</c:v>
                </c:pt>
                <c:pt idx="5596">
                  <c:v>450</c:v>
                </c:pt>
                <c:pt idx="5597">
                  <c:v>571.1</c:v>
                </c:pt>
                <c:pt idx="5598">
                  <c:v>599.9</c:v>
                </c:pt>
                <c:pt idx="5599">
                  <c:v>530.49</c:v>
                </c:pt>
                <c:pt idx="5600">
                  <c:v>449</c:v>
                </c:pt>
                <c:pt idx="5601">
                  <c:v>389.89</c:v>
                </c:pt>
                <c:pt idx="5602">
                  <c:v>370</c:v>
                </c:pt>
                <c:pt idx="5603">
                  <c:v>365.99</c:v>
                </c:pt>
                <c:pt idx="5604">
                  <c:v>399</c:v>
                </c:pt>
                <c:pt idx="5605">
                  <c:v>366.39</c:v>
                </c:pt>
                <c:pt idx="5606">
                  <c:v>365.99</c:v>
                </c:pt>
                <c:pt idx="5607">
                  <c:v>380</c:v>
                </c:pt>
                <c:pt idx="5608">
                  <c:v>394.79</c:v>
                </c:pt>
                <c:pt idx="5609">
                  <c:v>491.01</c:v>
                </c:pt>
                <c:pt idx="5610">
                  <c:v>596</c:v>
                </c:pt>
                <c:pt idx="5611">
                  <c:v>697.93</c:v>
                </c:pt>
                <c:pt idx="5612">
                  <c:v>580.30999999999995</c:v>
                </c:pt>
                <c:pt idx="5613">
                  <c:v>467</c:v>
                </c:pt>
                <c:pt idx="5614">
                  <c:v>416.39</c:v>
                </c:pt>
                <c:pt idx="5615">
                  <c:v>420</c:v>
                </c:pt>
                <c:pt idx="5616">
                  <c:v>406</c:v>
                </c:pt>
                <c:pt idx="5617">
                  <c:v>398</c:v>
                </c:pt>
                <c:pt idx="5618">
                  <c:v>404</c:v>
                </c:pt>
                <c:pt idx="5619">
                  <c:v>410</c:v>
                </c:pt>
                <c:pt idx="5620">
                  <c:v>446.3</c:v>
                </c:pt>
                <c:pt idx="5621">
                  <c:v>532.1</c:v>
                </c:pt>
                <c:pt idx="5622">
                  <c:v>520.01</c:v>
                </c:pt>
                <c:pt idx="5623">
                  <c:v>461.13</c:v>
                </c:pt>
                <c:pt idx="5624">
                  <c:v>360</c:v>
                </c:pt>
                <c:pt idx="5625">
                  <c:v>301.99</c:v>
                </c:pt>
                <c:pt idx="5626">
                  <c:v>270</c:v>
                </c:pt>
                <c:pt idx="5627">
                  <c:v>259.99</c:v>
                </c:pt>
                <c:pt idx="5628">
                  <c:v>290</c:v>
                </c:pt>
                <c:pt idx="5629">
                  <c:v>349.99</c:v>
                </c:pt>
                <c:pt idx="5630">
                  <c:v>400</c:v>
                </c:pt>
                <c:pt idx="5631">
                  <c:v>521.20000000000005</c:v>
                </c:pt>
                <c:pt idx="5632">
                  <c:v>548.64</c:v>
                </c:pt>
                <c:pt idx="5633">
                  <c:v>708.3</c:v>
                </c:pt>
                <c:pt idx="5634">
                  <c:v>930.01</c:v>
                </c:pt>
                <c:pt idx="5635">
                  <c:v>1120</c:v>
                </c:pt>
                <c:pt idx="5636">
                  <c:v>730</c:v>
                </c:pt>
                <c:pt idx="5637">
                  <c:v>518</c:v>
                </c:pt>
                <c:pt idx="5638">
                  <c:v>432</c:v>
                </c:pt>
                <c:pt idx="5639">
                  <c:v>456.6</c:v>
                </c:pt>
                <c:pt idx="5640">
                  <c:v>404</c:v>
                </c:pt>
                <c:pt idx="5641">
                  <c:v>397.57</c:v>
                </c:pt>
                <c:pt idx="5642">
                  <c:v>398</c:v>
                </c:pt>
                <c:pt idx="5643">
                  <c:v>400</c:v>
                </c:pt>
                <c:pt idx="5644">
                  <c:v>416</c:v>
                </c:pt>
                <c:pt idx="5645">
                  <c:v>490.3</c:v>
                </c:pt>
                <c:pt idx="5646">
                  <c:v>478.3</c:v>
                </c:pt>
                <c:pt idx="5647">
                  <c:v>422.8</c:v>
                </c:pt>
                <c:pt idx="5648">
                  <c:v>363</c:v>
                </c:pt>
                <c:pt idx="5649">
                  <c:v>231.49</c:v>
                </c:pt>
                <c:pt idx="5650">
                  <c:v>165.49</c:v>
                </c:pt>
                <c:pt idx="5651">
                  <c:v>100</c:v>
                </c:pt>
                <c:pt idx="5652">
                  <c:v>31.11</c:v>
                </c:pt>
                <c:pt idx="5653">
                  <c:v>30</c:v>
                </c:pt>
                <c:pt idx="5654">
                  <c:v>150</c:v>
                </c:pt>
                <c:pt idx="5655">
                  <c:v>300</c:v>
                </c:pt>
                <c:pt idx="5656">
                  <c:v>410</c:v>
                </c:pt>
                <c:pt idx="5657">
                  <c:v>501.11</c:v>
                </c:pt>
                <c:pt idx="5658">
                  <c:v>624</c:v>
                </c:pt>
                <c:pt idx="5659">
                  <c:v>680</c:v>
                </c:pt>
                <c:pt idx="5660">
                  <c:v>509</c:v>
                </c:pt>
                <c:pt idx="5661">
                  <c:v>455</c:v>
                </c:pt>
                <c:pt idx="5662">
                  <c:v>393.35</c:v>
                </c:pt>
                <c:pt idx="5663">
                  <c:v>425.6</c:v>
                </c:pt>
                <c:pt idx="5664">
                  <c:v>405.29</c:v>
                </c:pt>
                <c:pt idx="5665">
                  <c:v>393.76</c:v>
                </c:pt>
                <c:pt idx="5666">
                  <c:v>400</c:v>
                </c:pt>
                <c:pt idx="5667">
                  <c:v>420</c:v>
                </c:pt>
                <c:pt idx="5668">
                  <c:v>440</c:v>
                </c:pt>
                <c:pt idx="5669">
                  <c:v>480</c:v>
                </c:pt>
                <c:pt idx="5670">
                  <c:v>448.4</c:v>
                </c:pt>
                <c:pt idx="5671">
                  <c:v>409.4</c:v>
                </c:pt>
                <c:pt idx="5672">
                  <c:v>239.99</c:v>
                </c:pt>
                <c:pt idx="5673">
                  <c:v>0.01</c:v>
                </c:pt>
                <c:pt idx="5674">
                  <c:v>-51.57</c:v>
                </c:pt>
                <c:pt idx="5675">
                  <c:v>-92.69</c:v>
                </c:pt>
                <c:pt idx="5676">
                  <c:v>-115</c:v>
                </c:pt>
                <c:pt idx="5677">
                  <c:v>-49.99</c:v>
                </c:pt>
                <c:pt idx="5678">
                  <c:v>10</c:v>
                </c:pt>
                <c:pt idx="5679">
                  <c:v>333.15</c:v>
                </c:pt>
                <c:pt idx="5680">
                  <c:v>503.9</c:v>
                </c:pt>
                <c:pt idx="5681">
                  <c:v>665.6</c:v>
                </c:pt>
                <c:pt idx="5682">
                  <c:v>829.1</c:v>
                </c:pt>
                <c:pt idx="5683">
                  <c:v>766.7</c:v>
                </c:pt>
                <c:pt idx="5684">
                  <c:v>582.6</c:v>
                </c:pt>
                <c:pt idx="5685">
                  <c:v>459</c:v>
                </c:pt>
                <c:pt idx="5686">
                  <c:v>353.1</c:v>
                </c:pt>
                <c:pt idx="5687">
                  <c:v>190</c:v>
                </c:pt>
                <c:pt idx="5688">
                  <c:v>150.91999999999999</c:v>
                </c:pt>
                <c:pt idx="5689">
                  <c:v>95</c:v>
                </c:pt>
                <c:pt idx="5690">
                  <c:v>77</c:v>
                </c:pt>
                <c:pt idx="5691">
                  <c:v>80</c:v>
                </c:pt>
                <c:pt idx="5692">
                  <c:v>77</c:v>
                </c:pt>
                <c:pt idx="5693">
                  <c:v>50</c:v>
                </c:pt>
                <c:pt idx="5694">
                  <c:v>26.34</c:v>
                </c:pt>
                <c:pt idx="5695">
                  <c:v>0.01</c:v>
                </c:pt>
                <c:pt idx="5696">
                  <c:v>-49.99</c:v>
                </c:pt>
                <c:pt idx="5697">
                  <c:v>-225</c:v>
                </c:pt>
                <c:pt idx="5698">
                  <c:v>-250</c:v>
                </c:pt>
                <c:pt idx="5699">
                  <c:v>-230</c:v>
                </c:pt>
                <c:pt idx="5700">
                  <c:v>-223.26</c:v>
                </c:pt>
                <c:pt idx="5701">
                  <c:v>-150.1</c:v>
                </c:pt>
                <c:pt idx="5702">
                  <c:v>-49.98</c:v>
                </c:pt>
                <c:pt idx="5703">
                  <c:v>138.65</c:v>
                </c:pt>
                <c:pt idx="5704">
                  <c:v>400</c:v>
                </c:pt>
                <c:pt idx="5705">
                  <c:v>841.99</c:v>
                </c:pt>
                <c:pt idx="5706">
                  <c:v>842</c:v>
                </c:pt>
                <c:pt idx="5707">
                  <c:v>1179.77</c:v>
                </c:pt>
                <c:pt idx="5708">
                  <c:v>951</c:v>
                </c:pt>
                <c:pt idx="5709">
                  <c:v>775</c:v>
                </c:pt>
                <c:pt idx="5710">
                  <c:v>600</c:v>
                </c:pt>
                <c:pt idx="5711">
                  <c:v>436.22</c:v>
                </c:pt>
                <c:pt idx="5712">
                  <c:v>394.96</c:v>
                </c:pt>
                <c:pt idx="5713">
                  <c:v>391.75</c:v>
                </c:pt>
                <c:pt idx="5714">
                  <c:v>390</c:v>
                </c:pt>
                <c:pt idx="5715">
                  <c:v>396.11</c:v>
                </c:pt>
                <c:pt idx="5716">
                  <c:v>443.06</c:v>
                </c:pt>
                <c:pt idx="5717">
                  <c:v>594.6</c:v>
                </c:pt>
                <c:pt idx="5718">
                  <c:v>617.9</c:v>
                </c:pt>
                <c:pt idx="5719">
                  <c:v>540</c:v>
                </c:pt>
                <c:pt idx="5720">
                  <c:v>456.6</c:v>
                </c:pt>
                <c:pt idx="5721">
                  <c:v>390.9</c:v>
                </c:pt>
                <c:pt idx="5722">
                  <c:v>390</c:v>
                </c:pt>
                <c:pt idx="5723">
                  <c:v>392</c:v>
                </c:pt>
                <c:pt idx="5724">
                  <c:v>388.8</c:v>
                </c:pt>
                <c:pt idx="5725">
                  <c:v>398</c:v>
                </c:pt>
                <c:pt idx="5726">
                  <c:v>447.4</c:v>
                </c:pt>
                <c:pt idx="5727">
                  <c:v>526</c:v>
                </c:pt>
                <c:pt idx="5728">
                  <c:v>645.75</c:v>
                </c:pt>
                <c:pt idx="5729">
                  <c:v>835</c:v>
                </c:pt>
                <c:pt idx="5730">
                  <c:v>1100</c:v>
                </c:pt>
                <c:pt idx="5731">
                  <c:v>1300</c:v>
                </c:pt>
                <c:pt idx="5732">
                  <c:v>741.11</c:v>
                </c:pt>
                <c:pt idx="5733">
                  <c:v>552.38</c:v>
                </c:pt>
                <c:pt idx="5734">
                  <c:v>468.13</c:v>
                </c:pt>
                <c:pt idx="5735">
                  <c:v>510</c:v>
                </c:pt>
                <c:pt idx="5736">
                  <c:v>452.75</c:v>
                </c:pt>
                <c:pt idx="5737">
                  <c:v>431.5</c:v>
                </c:pt>
                <c:pt idx="5738">
                  <c:v>429.8</c:v>
                </c:pt>
                <c:pt idx="5739">
                  <c:v>450.11</c:v>
                </c:pt>
                <c:pt idx="5740">
                  <c:v>492.2</c:v>
                </c:pt>
                <c:pt idx="5741">
                  <c:v>680</c:v>
                </c:pt>
                <c:pt idx="5742">
                  <c:v>710.16</c:v>
                </c:pt>
                <c:pt idx="5743">
                  <c:v>570</c:v>
                </c:pt>
                <c:pt idx="5744">
                  <c:v>410.11</c:v>
                </c:pt>
                <c:pt idx="5745">
                  <c:v>300</c:v>
                </c:pt>
                <c:pt idx="5746">
                  <c:v>255.67</c:v>
                </c:pt>
                <c:pt idx="5747">
                  <c:v>216.4</c:v>
                </c:pt>
                <c:pt idx="5748">
                  <c:v>245.5</c:v>
                </c:pt>
                <c:pt idx="5749">
                  <c:v>287.66000000000003</c:v>
                </c:pt>
                <c:pt idx="5750">
                  <c:v>343.99</c:v>
                </c:pt>
                <c:pt idx="5751">
                  <c:v>399.69</c:v>
                </c:pt>
                <c:pt idx="5752">
                  <c:v>560</c:v>
                </c:pt>
                <c:pt idx="5753">
                  <c:v>771.73</c:v>
                </c:pt>
                <c:pt idx="5754">
                  <c:v>1150</c:v>
                </c:pt>
                <c:pt idx="5755">
                  <c:v>1209.22</c:v>
                </c:pt>
                <c:pt idx="5756">
                  <c:v>675</c:v>
                </c:pt>
                <c:pt idx="5757">
                  <c:v>506.01</c:v>
                </c:pt>
                <c:pt idx="5758">
                  <c:v>422</c:v>
                </c:pt>
                <c:pt idx="5759">
                  <c:v>410</c:v>
                </c:pt>
                <c:pt idx="5760">
                  <c:v>388</c:v>
                </c:pt>
                <c:pt idx="5761">
                  <c:v>376.8</c:v>
                </c:pt>
                <c:pt idx="5762">
                  <c:v>370.8</c:v>
                </c:pt>
                <c:pt idx="5763">
                  <c:v>383.3</c:v>
                </c:pt>
                <c:pt idx="5764">
                  <c:v>402</c:v>
                </c:pt>
                <c:pt idx="5765">
                  <c:v>520</c:v>
                </c:pt>
                <c:pt idx="5766">
                  <c:v>530</c:v>
                </c:pt>
                <c:pt idx="5767">
                  <c:v>479.1</c:v>
                </c:pt>
                <c:pt idx="5768">
                  <c:v>382.6</c:v>
                </c:pt>
                <c:pt idx="5769">
                  <c:v>259.99</c:v>
                </c:pt>
                <c:pt idx="5770">
                  <c:v>150</c:v>
                </c:pt>
                <c:pt idx="5771">
                  <c:v>70</c:v>
                </c:pt>
                <c:pt idx="5772">
                  <c:v>55</c:v>
                </c:pt>
                <c:pt idx="5773">
                  <c:v>90</c:v>
                </c:pt>
                <c:pt idx="5774">
                  <c:v>282.89</c:v>
                </c:pt>
                <c:pt idx="5775">
                  <c:v>388.49</c:v>
                </c:pt>
                <c:pt idx="5776">
                  <c:v>508.93</c:v>
                </c:pt>
                <c:pt idx="5777">
                  <c:v>769.99</c:v>
                </c:pt>
                <c:pt idx="5778">
                  <c:v>1050</c:v>
                </c:pt>
                <c:pt idx="5779">
                  <c:v>1050</c:v>
                </c:pt>
                <c:pt idx="5780">
                  <c:v>540</c:v>
                </c:pt>
                <c:pt idx="5781">
                  <c:v>461.1</c:v>
                </c:pt>
                <c:pt idx="5782">
                  <c:v>400</c:v>
                </c:pt>
                <c:pt idx="5783">
                  <c:v>413.7</c:v>
                </c:pt>
                <c:pt idx="5784">
                  <c:v>384.73</c:v>
                </c:pt>
                <c:pt idx="5785">
                  <c:v>367.53</c:v>
                </c:pt>
                <c:pt idx="5786">
                  <c:v>376.71</c:v>
                </c:pt>
                <c:pt idx="5787">
                  <c:v>390</c:v>
                </c:pt>
                <c:pt idx="5788">
                  <c:v>415.96</c:v>
                </c:pt>
                <c:pt idx="5789">
                  <c:v>550</c:v>
                </c:pt>
                <c:pt idx="5790">
                  <c:v>572.36</c:v>
                </c:pt>
                <c:pt idx="5791">
                  <c:v>478.89</c:v>
                </c:pt>
                <c:pt idx="5792">
                  <c:v>378.5</c:v>
                </c:pt>
                <c:pt idx="5793">
                  <c:v>230</c:v>
                </c:pt>
                <c:pt idx="5794">
                  <c:v>150</c:v>
                </c:pt>
                <c:pt idx="5795">
                  <c:v>85.99</c:v>
                </c:pt>
                <c:pt idx="5796">
                  <c:v>50</c:v>
                </c:pt>
                <c:pt idx="5797">
                  <c:v>108.88</c:v>
                </c:pt>
                <c:pt idx="5798">
                  <c:v>288</c:v>
                </c:pt>
                <c:pt idx="5799">
                  <c:v>400</c:v>
                </c:pt>
                <c:pt idx="5800">
                  <c:v>627.29999999999995</c:v>
                </c:pt>
                <c:pt idx="5801">
                  <c:v>1050</c:v>
                </c:pt>
                <c:pt idx="5802">
                  <c:v>1600</c:v>
                </c:pt>
                <c:pt idx="5803">
                  <c:v>1511.53</c:v>
                </c:pt>
                <c:pt idx="5804">
                  <c:v>749.77</c:v>
                </c:pt>
                <c:pt idx="5805">
                  <c:v>590</c:v>
                </c:pt>
                <c:pt idx="5806">
                  <c:v>488.6</c:v>
                </c:pt>
                <c:pt idx="5807">
                  <c:v>522</c:v>
                </c:pt>
                <c:pt idx="5808">
                  <c:v>450.96</c:v>
                </c:pt>
                <c:pt idx="5809">
                  <c:v>427.6</c:v>
                </c:pt>
                <c:pt idx="5810">
                  <c:v>425</c:v>
                </c:pt>
                <c:pt idx="5811">
                  <c:v>440</c:v>
                </c:pt>
                <c:pt idx="5812">
                  <c:v>490</c:v>
                </c:pt>
                <c:pt idx="5813">
                  <c:v>657.31</c:v>
                </c:pt>
                <c:pt idx="5814">
                  <c:v>700</c:v>
                </c:pt>
                <c:pt idx="5815">
                  <c:v>570</c:v>
                </c:pt>
                <c:pt idx="5816">
                  <c:v>455.79</c:v>
                </c:pt>
                <c:pt idx="5817">
                  <c:v>349.23</c:v>
                </c:pt>
                <c:pt idx="5818">
                  <c:v>310.11</c:v>
                </c:pt>
                <c:pt idx="5819">
                  <c:v>273.99</c:v>
                </c:pt>
                <c:pt idx="5820">
                  <c:v>277.99</c:v>
                </c:pt>
                <c:pt idx="5821">
                  <c:v>319.2</c:v>
                </c:pt>
                <c:pt idx="5822">
                  <c:v>398</c:v>
                </c:pt>
                <c:pt idx="5823">
                  <c:v>552.99</c:v>
                </c:pt>
                <c:pt idx="5824">
                  <c:v>750</c:v>
                </c:pt>
                <c:pt idx="5825">
                  <c:v>1471</c:v>
                </c:pt>
                <c:pt idx="5826">
                  <c:v>2071.1799999999998</c:v>
                </c:pt>
                <c:pt idx="5827">
                  <c:v>2000</c:v>
                </c:pt>
                <c:pt idx="5828">
                  <c:v>824.89</c:v>
                </c:pt>
                <c:pt idx="5829">
                  <c:v>561.70000000000005</c:v>
                </c:pt>
                <c:pt idx="5830">
                  <c:v>480</c:v>
                </c:pt>
                <c:pt idx="5831">
                  <c:v>482</c:v>
                </c:pt>
                <c:pt idx="5832">
                  <c:v>450</c:v>
                </c:pt>
                <c:pt idx="5833">
                  <c:v>429.6</c:v>
                </c:pt>
                <c:pt idx="5834">
                  <c:v>418.9</c:v>
                </c:pt>
                <c:pt idx="5835">
                  <c:v>413.23</c:v>
                </c:pt>
                <c:pt idx="5836">
                  <c:v>457.8</c:v>
                </c:pt>
                <c:pt idx="5837">
                  <c:v>481.43</c:v>
                </c:pt>
                <c:pt idx="5838">
                  <c:v>492</c:v>
                </c:pt>
                <c:pt idx="5839">
                  <c:v>460</c:v>
                </c:pt>
                <c:pt idx="5840">
                  <c:v>353.2</c:v>
                </c:pt>
                <c:pt idx="5841">
                  <c:v>190</c:v>
                </c:pt>
                <c:pt idx="5842">
                  <c:v>65.3</c:v>
                </c:pt>
                <c:pt idx="5843">
                  <c:v>32.65</c:v>
                </c:pt>
                <c:pt idx="5844">
                  <c:v>0</c:v>
                </c:pt>
                <c:pt idx="5845">
                  <c:v>1</c:v>
                </c:pt>
                <c:pt idx="5846">
                  <c:v>211.99</c:v>
                </c:pt>
                <c:pt idx="5847">
                  <c:v>411</c:v>
                </c:pt>
                <c:pt idx="5848">
                  <c:v>516.6</c:v>
                </c:pt>
                <c:pt idx="5849">
                  <c:v>778.4</c:v>
                </c:pt>
                <c:pt idx="5850">
                  <c:v>995.96</c:v>
                </c:pt>
                <c:pt idx="5851">
                  <c:v>867.4</c:v>
                </c:pt>
                <c:pt idx="5852">
                  <c:v>668.5</c:v>
                </c:pt>
                <c:pt idx="5853">
                  <c:v>531.83000000000004</c:v>
                </c:pt>
                <c:pt idx="5854">
                  <c:v>466.55</c:v>
                </c:pt>
                <c:pt idx="5855">
                  <c:v>450</c:v>
                </c:pt>
                <c:pt idx="5856">
                  <c:v>420</c:v>
                </c:pt>
                <c:pt idx="5857">
                  <c:v>396</c:v>
                </c:pt>
                <c:pt idx="5858">
                  <c:v>392</c:v>
                </c:pt>
                <c:pt idx="5859">
                  <c:v>398</c:v>
                </c:pt>
                <c:pt idx="5860">
                  <c:v>403.7</c:v>
                </c:pt>
                <c:pt idx="5861">
                  <c:v>400</c:v>
                </c:pt>
                <c:pt idx="5862">
                  <c:v>397.6</c:v>
                </c:pt>
                <c:pt idx="5863">
                  <c:v>306.89999999999998</c:v>
                </c:pt>
                <c:pt idx="5864">
                  <c:v>80</c:v>
                </c:pt>
                <c:pt idx="5865">
                  <c:v>0.01</c:v>
                </c:pt>
                <c:pt idx="5866">
                  <c:v>-53.5</c:v>
                </c:pt>
                <c:pt idx="5867">
                  <c:v>-96.56</c:v>
                </c:pt>
                <c:pt idx="5868">
                  <c:v>-175.49</c:v>
                </c:pt>
                <c:pt idx="5869">
                  <c:v>-131.37</c:v>
                </c:pt>
                <c:pt idx="5870">
                  <c:v>-0.02</c:v>
                </c:pt>
                <c:pt idx="5871">
                  <c:v>297.99</c:v>
                </c:pt>
                <c:pt idx="5872">
                  <c:v>465.4</c:v>
                </c:pt>
                <c:pt idx="5873">
                  <c:v>597</c:v>
                </c:pt>
                <c:pt idx="5874">
                  <c:v>700</c:v>
                </c:pt>
                <c:pt idx="5875">
                  <c:v>700</c:v>
                </c:pt>
                <c:pt idx="5876">
                  <c:v>542</c:v>
                </c:pt>
                <c:pt idx="5877">
                  <c:v>499.98</c:v>
                </c:pt>
                <c:pt idx="5878">
                  <c:v>444.23</c:v>
                </c:pt>
                <c:pt idx="5879">
                  <c:v>482.8</c:v>
                </c:pt>
                <c:pt idx="5880">
                  <c:v>439.99</c:v>
                </c:pt>
                <c:pt idx="5881">
                  <c:v>408</c:v>
                </c:pt>
                <c:pt idx="5882">
                  <c:v>420.06</c:v>
                </c:pt>
                <c:pt idx="5883">
                  <c:v>430.64</c:v>
                </c:pt>
                <c:pt idx="5884">
                  <c:v>514</c:v>
                </c:pt>
                <c:pt idx="5885">
                  <c:v>670</c:v>
                </c:pt>
                <c:pt idx="5886">
                  <c:v>700</c:v>
                </c:pt>
                <c:pt idx="5887">
                  <c:v>600</c:v>
                </c:pt>
                <c:pt idx="5888">
                  <c:v>498.79</c:v>
                </c:pt>
                <c:pt idx="5889">
                  <c:v>399</c:v>
                </c:pt>
                <c:pt idx="5890">
                  <c:v>334.51</c:v>
                </c:pt>
                <c:pt idx="5891">
                  <c:v>283.79000000000002</c:v>
                </c:pt>
                <c:pt idx="5892">
                  <c:v>295.99</c:v>
                </c:pt>
                <c:pt idx="5893">
                  <c:v>347.99</c:v>
                </c:pt>
                <c:pt idx="5894">
                  <c:v>360.8</c:v>
                </c:pt>
                <c:pt idx="5895">
                  <c:v>471</c:v>
                </c:pt>
                <c:pt idx="5896">
                  <c:v>670</c:v>
                </c:pt>
                <c:pt idx="5897">
                  <c:v>999</c:v>
                </c:pt>
                <c:pt idx="5898">
                  <c:v>1500.01</c:v>
                </c:pt>
                <c:pt idx="5899">
                  <c:v>1312.35</c:v>
                </c:pt>
                <c:pt idx="5900">
                  <c:v>740</c:v>
                </c:pt>
                <c:pt idx="5901">
                  <c:v>500</c:v>
                </c:pt>
                <c:pt idx="5902">
                  <c:v>430</c:v>
                </c:pt>
                <c:pt idx="5903">
                  <c:v>515</c:v>
                </c:pt>
                <c:pt idx="5904">
                  <c:v>459</c:v>
                </c:pt>
                <c:pt idx="5905">
                  <c:v>435.61</c:v>
                </c:pt>
                <c:pt idx="5906">
                  <c:v>420.06</c:v>
                </c:pt>
                <c:pt idx="5907">
                  <c:v>435.3</c:v>
                </c:pt>
                <c:pt idx="5908">
                  <c:v>490</c:v>
                </c:pt>
                <c:pt idx="5909">
                  <c:v>760</c:v>
                </c:pt>
                <c:pt idx="5910">
                  <c:v>803.51</c:v>
                </c:pt>
                <c:pt idx="5911">
                  <c:v>628.27</c:v>
                </c:pt>
                <c:pt idx="5912">
                  <c:v>501</c:v>
                </c:pt>
                <c:pt idx="5913">
                  <c:v>398</c:v>
                </c:pt>
                <c:pt idx="5914">
                  <c:v>321</c:v>
                </c:pt>
                <c:pt idx="5915">
                  <c:v>260</c:v>
                </c:pt>
                <c:pt idx="5916">
                  <c:v>246.73</c:v>
                </c:pt>
                <c:pt idx="5917">
                  <c:v>329.93</c:v>
                </c:pt>
                <c:pt idx="5918">
                  <c:v>390</c:v>
                </c:pt>
                <c:pt idx="5919">
                  <c:v>510</c:v>
                </c:pt>
                <c:pt idx="5920">
                  <c:v>849</c:v>
                </c:pt>
                <c:pt idx="5921">
                  <c:v>1620.02</c:v>
                </c:pt>
                <c:pt idx="5922">
                  <c:v>2020.02</c:v>
                </c:pt>
                <c:pt idx="5923">
                  <c:v>1588.8</c:v>
                </c:pt>
                <c:pt idx="5924">
                  <c:v>739.5</c:v>
                </c:pt>
                <c:pt idx="5925">
                  <c:v>520</c:v>
                </c:pt>
                <c:pt idx="5926">
                  <c:v>456.89</c:v>
                </c:pt>
                <c:pt idx="5927">
                  <c:v>458.93</c:v>
                </c:pt>
                <c:pt idx="5928">
                  <c:v>425</c:v>
                </c:pt>
                <c:pt idx="5929">
                  <c:v>404</c:v>
                </c:pt>
                <c:pt idx="5930">
                  <c:v>403.75</c:v>
                </c:pt>
                <c:pt idx="5931">
                  <c:v>410.91</c:v>
                </c:pt>
                <c:pt idx="5932">
                  <c:v>460.11</c:v>
                </c:pt>
                <c:pt idx="5933">
                  <c:v>644</c:v>
                </c:pt>
                <c:pt idx="5934">
                  <c:v>690</c:v>
                </c:pt>
                <c:pt idx="5935">
                  <c:v>608</c:v>
                </c:pt>
                <c:pt idx="5936">
                  <c:v>500.4</c:v>
                </c:pt>
                <c:pt idx="5937">
                  <c:v>413</c:v>
                </c:pt>
                <c:pt idx="5938">
                  <c:v>343</c:v>
                </c:pt>
                <c:pt idx="5939">
                  <c:v>303.99</c:v>
                </c:pt>
                <c:pt idx="5940">
                  <c:v>281.99</c:v>
                </c:pt>
                <c:pt idx="5941">
                  <c:v>338.57</c:v>
                </c:pt>
                <c:pt idx="5942">
                  <c:v>390</c:v>
                </c:pt>
                <c:pt idx="5943">
                  <c:v>475.56</c:v>
                </c:pt>
                <c:pt idx="5944">
                  <c:v>789</c:v>
                </c:pt>
                <c:pt idx="5945">
                  <c:v>1334.4</c:v>
                </c:pt>
                <c:pt idx="5946">
                  <c:v>1800</c:v>
                </c:pt>
                <c:pt idx="5947">
                  <c:v>1350</c:v>
                </c:pt>
                <c:pt idx="5948">
                  <c:v>649</c:v>
                </c:pt>
                <c:pt idx="5949">
                  <c:v>490.1</c:v>
                </c:pt>
                <c:pt idx="5950">
                  <c:v>420.89</c:v>
                </c:pt>
                <c:pt idx="5951">
                  <c:v>396.7</c:v>
                </c:pt>
                <c:pt idx="5952">
                  <c:v>374</c:v>
                </c:pt>
                <c:pt idx="5953">
                  <c:v>360</c:v>
                </c:pt>
                <c:pt idx="5954">
                  <c:v>352</c:v>
                </c:pt>
                <c:pt idx="5955">
                  <c:v>364</c:v>
                </c:pt>
                <c:pt idx="5956">
                  <c:v>400</c:v>
                </c:pt>
                <c:pt idx="5957">
                  <c:v>509.99</c:v>
                </c:pt>
                <c:pt idx="5958">
                  <c:v>520.58000000000004</c:v>
                </c:pt>
                <c:pt idx="5959">
                  <c:v>426.8</c:v>
                </c:pt>
                <c:pt idx="5960">
                  <c:v>353.73</c:v>
                </c:pt>
                <c:pt idx="5961">
                  <c:v>200</c:v>
                </c:pt>
                <c:pt idx="5962">
                  <c:v>50</c:v>
                </c:pt>
                <c:pt idx="5963">
                  <c:v>-2.0099999999999998</c:v>
                </c:pt>
                <c:pt idx="5964">
                  <c:v>-9.66</c:v>
                </c:pt>
                <c:pt idx="5965">
                  <c:v>0.01</c:v>
                </c:pt>
                <c:pt idx="5966">
                  <c:v>56.85</c:v>
                </c:pt>
                <c:pt idx="5967">
                  <c:v>271.99</c:v>
                </c:pt>
                <c:pt idx="5968">
                  <c:v>464</c:v>
                </c:pt>
                <c:pt idx="5969">
                  <c:v>800</c:v>
                </c:pt>
                <c:pt idx="5970">
                  <c:v>1150</c:v>
                </c:pt>
                <c:pt idx="5971">
                  <c:v>860</c:v>
                </c:pt>
                <c:pt idx="5972">
                  <c:v>529</c:v>
                </c:pt>
                <c:pt idx="5973">
                  <c:v>449</c:v>
                </c:pt>
                <c:pt idx="5974">
                  <c:v>386</c:v>
                </c:pt>
                <c:pt idx="5975">
                  <c:v>350</c:v>
                </c:pt>
                <c:pt idx="5976">
                  <c:v>336</c:v>
                </c:pt>
                <c:pt idx="5977">
                  <c:v>320</c:v>
                </c:pt>
                <c:pt idx="5978">
                  <c:v>320</c:v>
                </c:pt>
                <c:pt idx="5979">
                  <c:v>350</c:v>
                </c:pt>
                <c:pt idx="5980">
                  <c:v>396</c:v>
                </c:pt>
                <c:pt idx="5981">
                  <c:v>504</c:v>
                </c:pt>
                <c:pt idx="5982">
                  <c:v>515.30999999999995</c:v>
                </c:pt>
                <c:pt idx="5983">
                  <c:v>500</c:v>
                </c:pt>
                <c:pt idx="5984">
                  <c:v>390</c:v>
                </c:pt>
                <c:pt idx="5985">
                  <c:v>250</c:v>
                </c:pt>
                <c:pt idx="5986">
                  <c:v>164</c:v>
                </c:pt>
                <c:pt idx="5987">
                  <c:v>74.989999999999995</c:v>
                </c:pt>
                <c:pt idx="5988">
                  <c:v>49.99</c:v>
                </c:pt>
                <c:pt idx="5989">
                  <c:v>74.989999999999995</c:v>
                </c:pt>
                <c:pt idx="5990">
                  <c:v>150</c:v>
                </c:pt>
                <c:pt idx="5991">
                  <c:v>341.97</c:v>
                </c:pt>
                <c:pt idx="5992">
                  <c:v>500</c:v>
                </c:pt>
                <c:pt idx="5993">
                  <c:v>730.4</c:v>
                </c:pt>
                <c:pt idx="5994">
                  <c:v>1119</c:v>
                </c:pt>
                <c:pt idx="5995">
                  <c:v>764.89</c:v>
                </c:pt>
                <c:pt idx="5996">
                  <c:v>509</c:v>
                </c:pt>
                <c:pt idx="5997">
                  <c:v>440</c:v>
                </c:pt>
                <c:pt idx="5998">
                  <c:v>396</c:v>
                </c:pt>
                <c:pt idx="5999">
                  <c:v>397.2</c:v>
                </c:pt>
                <c:pt idx="6000">
                  <c:v>373.8</c:v>
                </c:pt>
                <c:pt idx="6001">
                  <c:v>366</c:v>
                </c:pt>
                <c:pt idx="6002">
                  <c:v>370</c:v>
                </c:pt>
                <c:pt idx="6003">
                  <c:v>372</c:v>
                </c:pt>
                <c:pt idx="6004">
                  <c:v>376</c:v>
                </c:pt>
                <c:pt idx="6005">
                  <c:v>396</c:v>
                </c:pt>
                <c:pt idx="6006">
                  <c:v>392.8</c:v>
                </c:pt>
                <c:pt idx="6007">
                  <c:v>372.7</c:v>
                </c:pt>
                <c:pt idx="6008">
                  <c:v>271</c:v>
                </c:pt>
                <c:pt idx="6009">
                  <c:v>125</c:v>
                </c:pt>
                <c:pt idx="6010">
                  <c:v>0.01</c:v>
                </c:pt>
                <c:pt idx="6011">
                  <c:v>-10</c:v>
                </c:pt>
                <c:pt idx="6012">
                  <c:v>-22.77</c:v>
                </c:pt>
                <c:pt idx="6013">
                  <c:v>-0.9</c:v>
                </c:pt>
                <c:pt idx="6014">
                  <c:v>70.5</c:v>
                </c:pt>
                <c:pt idx="6015">
                  <c:v>287.99</c:v>
                </c:pt>
                <c:pt idx="6016">
                  <c:v>494</c:v>
                </c:pt>
                <c:pt idx="6017">
                  <c:v>620</c:v>
                </c:pt>
                <c:pt idx="6018">
                  <c:v>690</c:v>
                </c:pt>
                <c:pt idx="6019">
                  <c:v>611.29999999999995</c:v>
                </c:pt>
                <c:pt idx="6020">
                  <c:v>480.78</c:v>
                </c:pt>
                <c:pt idx="6021">
                  <c:v>407</c:v>
                </c:pt>
                <c:pt idx="6022">
                  <c:v>371.7</c:v>
                </c:pt>
                <c:pt idx="6023">
                  <c:v>391</c:v>
                </c:pt>
                <c:pt idx="6024">
                  <c:v>355.13</c:v>
                </c:pt>
                <c:pt idx="6025">
                  <c:v>342.96</c:v>
                </c:pt>
                <c:pt idx="6026">
                  <c:v>334.9</c:v>
                </c:pt>
                <c:pt idx="6027">
                  <c:v>330.99</c:v>
                </c:pt>
                <c:pt idx="6028">
                  <c:v>330.99</c:v>
                </c:pt>
                <c:pt idx="6029">
                  <c:v>320</c:v>
                </c:pt>
                <c:pt idx="6030">
                  <c:v>301</c:v>
                </c:pt>
                <c:pt idx="6031">
                  <c:v>213</c:v>
                </c:pt>
                <c:pt idx="6032">
                  <c:v>79</c:v>
                </c:pt>
                <c:pt idx="6033">
                  <c:v>-20</c:v>
                </c:pt>
                <c:pt idx="6034">
                  <c:v>-100</c:v>
                </c:pt>
                <c:pt idx="6035">
                  <c:v>-112.01</c:v>
                </c:pt>
                <c:pt idx="6036">
                  <c:v>-100</c:v>
                </c:pt>
                <c:pt idx="6037">
                  <c:v>-82.01</c:v>
                </c:pt>
                <c:pt idx="6038">
                  <c:v>-4.16</c:v>
                </c:pt>
                <c:pt idx="6039">
                  <c:v>184</c:v>
                </c:pt>
                <c:pt idx="6040">
                  <c:v>419</c:v>
                </c:pt>
                <c:pt idx="6041">
                  <c:v>514</c:v>
                </c:pt>
                <c:pt idx="6042">
                  <c:v>651.4</c:v>
                </c:pt>
                <c:pt idx="6043">
                  <c:v>600</c:v>
                </c:pt>
                <c:pt idx="6044">
                  <c:v>492.14</c:v>
                </c:pt>
                <c:pt idx="6045">
                  <c:v>420</c:v>
                </c:pt>
                <c:pt idx="6046">
                  <c:v>360.11</c:v>
                </c:pt>
                <c:pt idx="6047">
                  <c:v>338.6</c:v>
                </c:pt>
                <c:pt idx="6048">
                  <c:v>313</c:v>
                </c:pt>
                <c:pt idx="6049">
                  <c:v>313</c:v>
                </c:pt>
                <c:pt idx="6050">
                  <c:v>313</c:v>
                </c:pt>
                <c:pt idx="6051">
                  <c:v>313</c:v>
                </c:pt>
                <c:pt idx="6052">
                  <c:v>368</c:v>
                </c:pt>
                <c:pt idx="6053">
                  <c:v>513.30999999999995</c:v>
                </c:pt>
                <c:pt idx="6054">
                  <c:v>546.9</c:v>
                </c:pt>
                <c:pt idx="6055">
                  <c:v>508</c:v>
                </c:pt>
                <c:pt idx="6056">
                  <c:v>479.6</c:v>
                </c:pt>
                <c:pt idx="6057">
                  <c:v>425</c:v>
                </c:pt>
                <c:pt idx="6058">
                  <c:v>385.4</c:v>
                </c:pt>
                <c:pt idx="6059">
                  <c:v>356</c:v>
                </c:pt>
                <c:pt idx="6060">
                  <c:v>371.7</c:v>
                </c:pt>
                <c:pt idx="6061">
                  <c:v>366.92</c:v>
                </c:pt>
                <c:pt idx="6062">
                  <c:v>391.72</c:v>
                </c:pt>
                <c:pt idx="6063">
                  <c:v>429</c:v>
                </c:pt>
                <c:pt idx="6064">
                  <c:v>513.86</c:v>
                </c:pt>
                <c:pt idx="6065">
                  <c:v>570</c:v>
                </c:pt>
                <c:pt idx="6066">
                  <c:v>749.88</c:v>
                </c:pt>
                <c:pt idx="6067">
                  <c:v>668.16</c:v>
                </c:pt>
                <c:pt idx="6068">
                  <c:v>503.74</c:v>
                </c:pt>
                <c:pt idx="6069">
                  <c:v>430</c:v>
                </c:pt>
                <c:pt idx="6070">
                  <c:v>370</c:v>
                </c:pt>
                <c:pt idx="6071">
                  <c:v>467.9</c:v>
                </c:pt>
                <c:pt idx="6072">
                  <c:v>406</c:v>
                </c:pt>
                <c:pt idx="6073">
                  <c:v>408.99</c:v>
                </c:pt>
                <c:pt idx="6074">
                  <c:v>402</c:v>
                </c:pt>
                <c:pt idx="6075">
                  <c:v>412.3</c:v>
                </c:pt>
                <c:pt idx="6076">
                  <c:v>446.3</c:v>
                </c:pt>
                <c:pt idx="6077">
                  <c:v>591.4</c:v>
                </c:pt>
                <c:pt idx="6078">
                  <c:v>699</c:v>
                </c:pt>
                <c:pt idx="6079">
                  <c:v>647</c:v>
                </c:pt>
                <c:pt idx="6080">
                  <c:v>504.62</c:v>
                </c:pt>
                <c:pt idx="6081">
                  <c:v>446</c:v>
                </c:pt>
                <c:pt idx="6082">
                  <c:v>427</c:v>
                </c:pt>
                <c:pt idx="6083">
                  <c:v>408.8</c:v>
                </c:pt>
                <c:pt idx="6084">
                  <c:v>394</c:v>
                </c:pt>
                <c:pt idx="6085">
                  <c:v>380</c:v>
                </c:pt>
                <c:pt idx="6086">
                  <c:v>409</c:v>
                </c:pt>
                <c:pt idx="6087">
                  <c:v>493.4</c:v>
                </c:pt>
                <c:pt idx="6088">
                  <c:v>710</c:v>
                </c:pt>
                <c:pt idx="6089">
                  <c:v>900</c:v>
                </c:pt>
                <c:pt idx="6090">
                  <c:v>1690.01</c:v>
                </c:pt>
                <c:pt idx="6091">
                  <c:v>1140</c:v>
                </c:pt>
                <c:pt idx="6092">
                  <c:v>670.9</c:v>
                </c:pt>
                <c:pt idx="6093">
                  <c:v>499.9</c:v>
                </c:pt>
                <c:pt idx="6094">
                  <c:v>400</c:v>
                </c:pt>
                <c:pt idx="6095">
                  <c:v>428.2</c:v>
                </c:pt>
                <c:pt idx="6096">
                  <c:v>390</c:v>
                </c:pt>
                <c:pt idx="6097">
                  <c:v>374</c:v>
                </c:pt>
                <c:pt idx="6098">
                  <c:v>372</c:v>
                </c:pt>
                <c:pt idx="6099">
                  <c:v>374</c:v>
                </c:pt>
                <c:pt idx="6100">
                  <c:v>382</c:v>
                </c:pt>
                <c:pt idx="6101">
                  <c:v>503.15</c:v>
                </c:pt>
                <c:pt idx="6102">
                  <c:v>570</c:v>
                </c:pt>
                <c:pt idx="6103">
                  <c:v>474</c:v>
                </c:pt>
                <c:pt idx="6104">
                  <c:v>444</c:v>
                </c:pt>
                <c:pt idx="6105">
                  <c:v>307</c:v>
                </c:pt>
                <c:pt idx="6106">
                  <c:v>260</c:v>
                </c:pt>
                <c:pt idx="6107">
                  <c:v>223.4</c:v>
                </c:pt>
                <c:pt idx="6108">
                  <c:v>223.9</c:v>
                </c:pt>
                <c:pt idx="6109">
                  <c:v>240.11</c:v>
                </c:pt>
                <c:pt idx="6110">
                  <c:v>315.99</c:v>
                </c:pt>
                <c:pt idx="6111">
                  <c:v>446.5</c:v>
                </c:pt>
                <c:pt idx="6112">
                  <c:v>588</c:v>
                </c:pt>
                <c:pt idx="6113">
                  <c:v>786.58</c:v>
                </c:pt>
                <c:pt idx="6114">
                  <c:v>1500</c:v>
                </c:pt>
                <c:pt idx="6115">
                  <c:v>999</c:v>
                </c:pt>
                <c:pt idx="6116">
                  <c:v>622.17999999999995</c:v>
                </c:pt>
                <c:pt idx="6117">
                  <c:v>503.15</c:v>
                </c:pt>
                <c:pt idx="6118">
                  <c:v>446.5</c:v>
                </c:pt>
                <c:pt idx="6119">
                  <c:v>432.98</c:v>
                </c:pt>
                <c:pt idx="6120">
                  <c:v>409</c:v>
                </c:pt>
                <c:pt idx="6121">
                  <c:v>392.19</c:v>
                </c:pt>
                <c:pt idx="6122">
                  <c:v>397.6</c:v>
                </c:pt>
                <c:pt idx="6123">
                  <c:v>409</c:v>
                </c:pt>
                <c:pt idx="6124">
                  <c:v>453</c:v>
                </c:pt>
                <c:pt idx="6125">
                  <c:v>700</c:v>
                </c:pt>
                <c:pt idx="6126">
                  <c:v>800</c:v>
                </c:pt>
                <c:pt idx="6127">
                  <c:v>727</c:v>
                </c:pt>
                <c:pt idx="6128">
                  <c:v>560</c:v>
                </c:pt>
                <c:pt idx="6129">
                  <c:v>472</c:v>
                </c:pt>
                <c:pt idx="6130">
                  <c:v>447</c:v>
                </c:pt>
                <c:pt idx="6131">
                  <c:v>442</c:v>
                </c:pt>
                <c:pt idx="6132">
                  <c:v>434.89</c:v>
                </c:pt>
                <c:pt idx="6133">
                  <c:v>434.5</c:v>
                </c:pt>
                <c:pt idx="6134">
                  <c:v>490</c:v>
                </c:pt>
                <c:pt idx="6135">
                  <c:v>592.45000000000005</c:v>
                </c:pt>
                <c:pt idx="6136">
                  <c:v>890</c:v>
                </c:pt>
                <c:pt idx="6137">
                  <c:v>1110</c:v>
                </c:pt>
                <c:pt idx="6138">
                  <c:v>1697</c:v>
                </c:pt>
                <c:pt idx="6139">
                  <c:v>1226</c:v>
                </c:pt>
                <c:pt idx="6140">
                  <c:v>668.2</c:v>
                </c:pt>
                <c:pt idx="6141">
                  <c:v>517.4</c:v>
                </c:pt>
                <c:pt idx="6142">
                  <c:v>440</c:v>
                </c:pt>
                <c:pt idx="6143">
                  <c:v>450</c:v>
                </c:pt>
                <c:pt idx="6144">
                  <c:v>398</c:v>
                </c:pt>
                <c:pt idx="6145">
                  <c:v>386</c:v>
                </c:pt>
                <c:pt idx="6146">
                  <c:v>380</c:v>
                </c:pt>
                <c:pt idx="6147">
                  <c:v>385.23</c:v>
                </c:pt>
                <c:pt idx="6148">
                  <c:v>420</c:v>
                </c:pt>
                <c:pt idx="6149">
                  <c:v>580</c:v>
                </c:pt>
                <c:pt idx="6150">
                  <c:v>645.79</c:v>
                </c:pt>
                <c:pt idx="6151">
                  <c:v>593.29</c:v>
                </c:pt>
                <c:pt idx="6152">
                  <c:v>501.09</c:v>
                </c:pt>
                <c:pt idx="6153">
                  <c:v>443.1</c:v>
                </c:pt>
                <c:pt idx="6154">
                  <c:v>443.1</c:v>
                </c:pt>
                <c:pt idx="6155">
                  <c:v>401.99</c:v>
                </c:pt>
                <c:pt idx="6156">
                  <c:v>441.95</c:v>
                </c:pt>
                <c:pt idx="6157">
                  <c:v>434</c:v>
                </c:pt>
                <c:pt idx="6158">
                  <c:v>442</c:v>
                </c:pt>
                <c:pt idx="6159">
                  <c:v>443.1</c:v>
                </c:pt>
                <c:pt idx="6160">
                  <c:v>453.68</c:v>
                </c:pt>
                <c:pt idx="6161">
                  <c:v>480</c:v>
                </c:pt>
                <c:pt idx="6162">
                  <c:v>519</c:v>
                </c:pt>
                <c:pt idx="6163">
                  <c:v>469</c:v>
                </c:pt>
                <c:pt idx="6164">
                  <c:v>396.5</c:v>
                </c:pt>
                <c:pt idx="6165">
                  <c:v>350</c:v>
                </c:pt>
                <c:pt idx="6166">
                  <c:v>290</c:v>
                </c:pt>
                <c:pt idx="6167">
                  <c:v>272.51</c:v>
                </c:pt>
                <c:pt idx="6168">
                  <c:v>247.6</c:v>
                </c:pt>
                <c:pt idx="6169">
                  <c:v>210</c:v>
                </c:pt>
                <c:pt idx="6170">
                  <c:v>180.7</c:v>
                </c:pt>
                <c:pt idx="6171">
                  <c:v>176.61</c:v>
                </c:pt>
                <c:pt idx="6172">
                  <c:v>220</c:v>
                </c:pt>
                <c:pt idx="6173">
                  <c:v>265</c:v>
                </c:pt>
                <c:pt idx="6174">
                  <c:v>321.99</c:v>
                </c:pt>
                <c:pt idx="6175">
                  <c:v>327.99</c:v>
                </c:pt>
                <c:pt idx="6176">
                  <c:v>275.52</c:v>
                </c:pt>
                <c:pt idx="6177">
                  <c:v>172.52</c:v>
                </c:pt>
                <c:pt idx="6178">
                  <c:v>112.8</c:v>
                </c:pt>
                <c:pt idx="6179">
                  <c:v>75</c:v>
                </c:pt>
                <c:pt idx="6180">
                  <c:v>85.3</c:v>
                </c:pt>
                <c:pt idx="6181">
                  <c:v>58.99</c:v>
                </c:pt>
                <c:pt idx="6182">
                  <c:v>116.23</c:v>
                </c:pt>
                <c:pt idx="6183">
                  <c:v>195.5</c:v>
                </c:pt>
                <c:pt idx="6184">
                  <c:v>325</c:v>
                </c:pt>
                <c:pt idx="6185">
                  <c:v>360.1</c:v>
                </c:pt>
                <c:pt idx="6186">
                  <c:v>450</c:v>
                </c:pt>
                <c:pt idx="6187">
                  <c:v>434.5</c:v>
                </c:pt>
                <c:pt idx="6188">
                  <c:v>367.6</c:v>
                </c:pt>
                <c:pt idx="6189">
                  <c:v>322.7</c:v>
                </c:pt>
                <c:pt idx="6190">
                  <c:v>293.99</c:v>
                </c:pt>
                <c:pt idx="6191">
                  <c:v>280</c:v>
                </c:pt>
                <c:pt idx="6192">
                  <c:v>254.9</c:v>
                </c:pt>
                <c:pt idx="6193">
                  <c:v>243.99</c:v>
                </c:pt>
                <c:pt idx="6194">
                  <c:v>234.7</c:v>
                </c:pt>
                <c:pt idx="6195">
                  <c:v>235.8</c:v>
                </c:pt>
                <c:pt idx="6196">
                  <c:v>241.5</c:v>
                </c:pt>
                <c:pt idx="6197">
                  <c:v>251.8</c:v>
                </c:pt>
                <c:pt idx="6198">
                  <c:v>272.2</c:v>
                </c:pt>
                <c:pt idx="6199">
                  <c:v>254.4</c:v>
                </c:pt>
                <c:pt idx="6200">
                  <c:v>186</c:v>
                </c:pt>
                <c:pt idx="6201">
                  <c:v>40</c:v>
                </c:pt>
                <c:pt idx="6202">
                  <c:v>0.01</c:v>
                </c:pt>
                <c:pt idx="6203">
                  <c:v>0</c:v>
                </c:pt>
                <c:pt idx="6204">
                  <c:v>0.02</c:v>
                </c:pt>
                <c:pt idx="6205">
                  <c:v>0.01</c:v>
                </c:pt>
                <c:pt idx="6206">
                  <c:v>97.3</c:v>
                </c:pt>
                <c:pt idx="6207">
                  <c:v>257.66000000000003</c:v>
                </c:pt>
                <c:pt idx="6208">
                  <c:v>397.56</c:v>
                </c:pt>
                <c:pt idx="6209">
                  <c:v>462.2</c:v>
                </c:pt>
                <c:pt idx="6210">
                  <c:v>558</c:v>
                </c:pt>
                <c:pt idx="6211">
                  <c:v>550</c:v>
                </c:pt>
                <c:pt idx="6212">
                  <c:v>471.14</c:v>
                </c:pt>
                <c:pt idx="6213">
                  <c:v>438</c:v>
                </c:pt>
                <c:pt idx="6214">
                  <c:v>397.57</c:v>
                </c:pt>
                <c:pt idx="6215">
                  <c:v>400</c:v>
                </c:pt>
                <c:pt idx="6216">
                  <c:v>385.18</c:v>
                </c:pt>
                <c:pt idx="6217">
                  <c:v>379.01</c:v>
                </c:pt>
                <c:pt idx="6218">
                  <c:v>363.1</c:v>
                </c:pt>
                <c:pt idx="6219">
                  <c:v>366</c:v>
                </c:pt>
                <c:pt idx="6220">
                  <c:v>371.3</c:v>
                </c:pt>
                <c:pt idx="6221">
                  <c:v>489.59</c:v>
                </c:pt>
                <c:pt idx="6222">
                  <c:v>624.94000000000005</c:v>
                </c:pt>
                <c:pt idx="6223">
                  <c:v>616.54</c:v>
                </c:pt>
                <c:pt idx="6224">
                  <c:v>567.36</c:v>
                </c:pt>
                <c:pt idx="6225">
                  <c:v>471.8</c:v>
                </c:pt>
                <c:pt idx="6226">
                  <c:v>437.8</c:v>
                </c:pt>
                <c:pt idx="6227">
                  <c:v>386</c:v>
                </c:pt>
                <c:pt idx="6228">
                  <c:v>366</c:v>
                </c:pt>
                <c:pt idx="6229">
                  <c:v>370</c:v>
                </c:pt>
                <c:pt idx="6230">
                  <c:v>390.85</c:v>
                </c:pt>
                <c:pt idx="6231">
                  <c:v>437.8</c:v>
                </c:pt>
                <c:pt idx="6232">
                  <c:v>527.63</c:v>
                </c:pt>
                <c:pt idx="6233">
                  <c:v>613.6</c:v>
                </c:pt>
                <c:pt idx="6234">
                  <c:v>659.1</c:v>
                </c:pt>
                <c:pt idx="6235">
                  <c:v>583.82000000000005</c:v>
                </c:pt>
                <c:pt idx="6236">
                  <c:v>460</c:v>
                </c:pt>
                <c:pt idx="6237">
                  <c:v>408.36</c:v>
                </c:pt>
                <c:pt idx="6238">
                  <c:v>350</c:v>
                </c:pt>
                <c:pt idx="6239">
                  <c:v>386</c:v>
                </c:pt>
                <c:pt idx="6240">
                  <c:v>368</c:v>
                </c:pt>
                <c:pt idx="6241">
                  <c:v>362</c:v>
                </c:pt>
                <c:pt idx="6242">
                  <c:v>364</c:v>
                </c:pt>
                <c:pt idx="6243">
                  <c:v>378</c:v>
                </c:pt>
                <c:pt idx="6244">
                  <c:v>400</c:v>
                </c:pt>
                <c:pt idx="6245">
                  <c:v>527</c:v>
                </c:pt>
                <c:pt idx="6246">
                  <c:v>596</c:v>
                </c:pt>
                <c:pt idx="6247">
                  <c:v>511</c:v>
                </c:pt>
                <c:pt idx="6248">
                  <c:v>446.4</c:v>
                </c:pt>
                <c:pt idx="6249">
                  <c:v>365.8</c:v>
                </c:pt>
                <c:pt idx="6250">
                  <c:v>309.99</c:v>
                </c:pt>
                <c:pt idx="6251">
                  <c:v>249.89</c:v>
                </c:pt>
                <c:pt idx="6252">
                  <c:v>207.99</c:v>
                </c:pt>
                <c:pt idx="6253">
                  <c:v>210</c:v>
                </c:pt>
                <c:pt idx="6254">
                  <c:v>366.74</c:v>
                </c:pt>
                <c:pt idx="6255">
                  <c:v>471.25</c:v>
                </c:pt>
                <c:pt idx="6256">
                  <c:v>690</c:v>
                </c:pt>
                <c:pt idx="6257">
                  <c:v>900</c:v>
                </c:pt>
                <c:pt idx="6258">
                  <c:v>1130</c:v>
                </c:pt>
                <c:pt idx="6259">
                  <c:v>749</c:v>
                </c:pt>
                <c:pt idx="6260">
                  <c:v>496.09</c:v>
                </c:pt>
                <c:pt idx="6261">
                  <c:v>439.4</c:v>
                </c:pt>
                <c:pt idx="6262">
                  <c:v>377.65</c:v>
                </c:pt>
                <c:pt idx="6263">
                  <c:v>392.52</c:v>
                </c:pt>
                <c:pt idx="6264">
                  <c:v>383</c:v>
                </c:pt>
                <c:pt idx="6265">
                  <c:v>373.1</c:v>
                </c:pt>
                <c:pt idx="6266">
                  <c:v>368</c:v>
                </c:pt>
                <c:pt idx="6267">
                  <c:v>383.4</c:v>
                </c:pt>
                <c:pt idx="6268">
                  <c:v>430</c:v>
                </c:pt>
                <c:pt idx="6269">
                  <c:v>600</c:v>
                </c:pt>
                <c:pt idx="6270">
                  <c:v>698.03</c:v>
                </c:pt>
                <c:pt idx="6271">
                  <c:v>600</c:v>
                </c:pt>
                <c:pt idx="6272">
                  <c:v>425</c:v>
                </c:pt>
                <c:pt idx="6273">
                  <c:v>348.9</c:v>
                </c:pt>
                <c:pt idx="6274">
                  <c:v>234</c:v>
                </c:pt>
                <c:pt idx="6275">
                  <c:v>120</c:v>
                </c:pt>
                <c:pt idx="6276">
                  <c:v>129.99</c:v>
                </c:pt>
                <c:pt idx="6277">
                  <c:v>245.99</c:v>
                </c:pt>
                <c:pt idx="6278">
                  <c:v>368.43</c:v>
                </c:pt>
                <c:pt idx="6279">
                  <c:v>447.34</c:v>
                </c:pt>
                <c:pt idx="6280">
                  <c:v>620</c:v>
                </c:pt>
                <c:pt idx="6281">
                  <c:v>700</c:v>
                </c:pt>
                <c:pt idx="6282">
                  <c:v>933.72</c:v>
                </c:pt>
                <c:pt idx="6283">
                  <c:v>640</c:v>
                </c:pt>
                <c:pt idx="6284">
                  <c:v>459</c:v>
                </c:pt>
                <c:pt idx="6285">
                  <c:v>413.01</c:v>
                </c:pt>
                <c:pt idx="6286">
                  <c:v>356</c:v>
                </c:pt>
                <c:pt idx="6287">
                  <c:v>390</c:v>
                </c:pt>
                <c:pt idx="6288">
                  <c:v>370</c:v>
                </c:pt>
                <c:pt idx="6289">
                  <c:v>368</c:v>
                </c:pt>
                <c:pt idx="6290">
                  <c:v>361.71</c:v>
                </c:pt>
                <c:pt idx="6291">
                  <c:v>367.3</c:v>
                </c:pt>
                <c:pt idx="6292">
                  <c:v>394.68</c:v>
                </c:pt>
                <c:pt idx="6293">
                  <c:v>582</c:v>
                </c:pt>
                <c:pt idx="6294">
                  <c:v>625</c:v>
                </c:pt>
                <c:pt idx="6295">
                  <c:v>517.9</c:v>
                </c:pt>
                <c:pt idx="6296">
                  <c:v>410</c:v>
                </c:pt>
                <c:pt idx="6297">
                  <c:v>319.60000000000002</c:v>
                </c:pt>
                <c:pt idx="6298">
                  <c:v>200</c:v>
                </c:pt>
                <c:pt idx="6299">
                  <c:v>20.38</c:v>
                </c:pt>
                <c:pt idx="6300">
                  <c:v>12.69</c:v>
                </c:pt>
                <c:pt idx="6301">
                  <c:v>5</c:v>
                </c:pt>
                <c:pt idx="6302">
                  <c:v>200</c:v>
                </c:pt>
                <c:pt idx="6303">
                  <c:v>425.19</c:v>
                </c:pt>
                <c:pt idx="6304">
                  <c:v>599</c:v>
                </c:pt>
                <c:pt idx="6305">
                  <c:v>654.67999999999995</c:v>
                </c:pt>
                <c:pt idx="6306">
                  <c:v>800</c:v>
                </c:pt>
                <c:pt idx="6307">
                  <c:v>567.79999999999995</c:v>
                </c:pt>
                <c:pt idx="6308">
                  <c:v>435</c:v>
                </c:pt>
                <c:pt idx="6309">
                  <c:v>398</c:v>
                </c:pt>
                <c:pt idx="6310">
                  <c:v>360</c:v>
                </c:pt>
                <c:pt idx="6311">
                  <c:v>391.84</c:v>
                </c:pt>
                <c:pt idx="6312">
                  <c:v>360</c:v>
                </c:pt>
                <c:pt idx="6313">
                  <c:v>368</c:v>
                </c:pt>
                <c:pt idx="6314">
                  <c:v>377.6</c:v>
                </c:pt>
                <c:pt idx="6315">
                  <c:v>372.6</c:v>
                </c:pt>
                <c:pt idx="6316">
                  <c:v>377.16</c:v>
                </c:pt>
                <c:pt idx="6317">
                  <c:v>510</c:v>
                </c:pt>
                <c:pt idx="6318">
                  <c:v>615</c:v>
                </c:pt>
                <c:pt idx="6319">
                  <c:v>485</c:v>
                </c:pt>
                <c:pt idx="6320">
                  <c:v>381.8</c:v>
                </c:pt>
                <c:pt idx="6321">
                  <c:v>277</c:v>
                </c:pt>
                <c:pt idx="6322">
                  <c:v>155.99</c:v>
                </c:pt>
                <c:pt idx="6323">
                  <c:v>0.01</c:v>
                </c:pt>
                <c:pt idx="6324">
                  <c:v>0.01</c:v>
                </c:pt>
                <c:pt idx="6325">
                  <c:v>1</c:v>
                </c:pt>
                <c:pt idx="6326">
                  <c:v>201.99</c:v>
                </c:pt>
                <c:pt idx="6327">
                  <c:v>400</c:v>
                </c:pt>
                <c:pt idx="6328">
                  <c:v>570</c:v>
                </c:pt>
                <c:pt idx="6329">
                  <c:v>640</c:v>
                </c:pt>
                <c:pt idx="6330">
                  <c:v>780.77</c:v>
                </c:pt>
                <c:pt idx="6331">
                  <c:v>570</c:v>
                </c:pt>
                <c:pt idx="6332">
                  <c:v>430</c:v>
                </c:pt>
                <c:pt idx="6333">
                  <c:v>429</c:v>
                </c:pt>
                <c:pt idx="6334">
                  <c:v>386.89</c:v>
                </c:pt>
                <c:pt idx="6335">
                  <c:v>410</c:v>
                </c:pt>
                <c:pt idx="6336">
                  <c:v>388</c:v>
                </c:pt>
                <c:pt idx="6337">
                  <c:v>380</c:v>
                </c:pt>
                <c:pt idx="6338">
                  <c:v>388.5</c:v>
                </c:pt>
                <c:pt idx="6339">
                  <c:v>385.17</c:v>
                </c:pt>
                <c:pt idx="6340">
                  <c:v>399</c:v>
                </c:pt>
                <c:pt idx="6341">
                  <c:v>450.19</c:v>
                </c:pt>
                <c:pt idx="6342">
                  <c:v>490</c:v>
                </c:pt>
                <c:pt idx="6343">
                  <c:v>480</c:v>
                </c:pt>
                <c:pt idx="6344">
                  <c:v>303.8</c:v>
                </c:pt>
                <c:pt idx="6345">
                  <c:v>133</c:v>
                </c:pt>
                <c:pt idx="6346">
                  <c:v>1</c:v>
                </c:pt>
                <c:pt idx="6347">
                  <c:v>-3.36</c:v>
                </c:pt>
                <c:pt idx="6348">
                  <c:v>-1.42</c:v>
                </c:pt>
                <c:pt idx="6349">
                  <c:v>1</c:v>
                </c:pt>
                <c:pt idx="6350">
                  <c:v>175</c:v>
                </c:pt>
                <c:pt idx="6351">
                  <c:v>480</c:v>
                </c:pt>
                <c:pt idx="6352">
                  <c:v>576</c:v>
                </c:pt>
                <c:pt idx="6353">
                  <c:v>794</c:v>
                </c:pt>
                <c:pt idx="6354">
                  <c:v>900</c:v>
                </c:pt>
                <c:pt idx="6355">
                  <c:v>640</c:v>
                </c:pt>
                <c:pt idx="6356">
                  <c:v>492</c:v>
                </c:pt>
                <c:pt idx="6357">
                  <c:v>439</c:v>
                </c:pt>
                <c:pt idx="6358">
                  <c:v>405.9</c:v>
                </c:pt>
                <c:pt idx="6359">
                  <c:v>420</c:v>
                </c:pt>
                <c:pt idx="6360">
                  <c:v>391</c:v>
                </c:pt>
                <c:pt idx="6361">
                  <c:v>370.85</c:v>
                </c:pt>
                <c:pt idx="6362">
                  <c:v>372</c:v>
                </c:pt>
                <c:pt idx="6363">
                  <c:v>375</c:v>
                </c:pt>
                <c:pt idx="6364">
                  <c:v>389</c:v>
                </c:pt>
                <c:pt idx="6365">
                  <c:v>390.27</c:v>
                </c:pt>
                <c:pt idx="6366">
                  <c:v>400</c:v>
                </c:pt>
                <c:pt idx="6367">
                  <c:v>329.99</c:v>
                </c:pt>
                <c:pt idx="6368">
                  <c:v>218.24</c:v>
                </c:pt>
                <c:pt idx="6369">
                  <c:v>40</c:v>
                </c:pt>
                <c:pt idx="6370">
                  <c:v>-9.59</c:v>
                </c:pt>
                <c:pt idx="6371">
                  <c:v>-66.83</c:v>
                </c:pt>
                <c:pt idx="6372">
                  <c:v>-62.01</c:v>
                </c:pt>
                <c:pt idx="6373">
                  <c:v>-3.35</c:v>
                </c:pt>
                <c:pt idx="6374">
                  <c:v>60</c:v>
                </c:pt>
                <c:pt idx="6375">
                  <c:v>368.72</c:v>
                </c:pt>
                <c:pt idx="6376">
                  <c:v>510</c:v>
                </c:pt>
                <c:pt idx="6377">
                  <c:v>740</c:v>
                </c:pt>
                <c:pt idx="6378">
                  <c:v>900</c:v>
                </c:pt>
                <c:pt idx="6379">
                  <c:v>675</c:v>
                </c:pt>
                <c:pt idx="6380">
                  <c:v>530</c:v>
                </c:pt>
                <c:pt idx="6381">
                  <c:v>464.2</c:v>
                </c:pt>
                <c:pt idx="6382">
                  <c:v>420</c:v>
                </c:pt>
                <c:pt idx="6383">
                  <c:v>410</c:v>
                </c:pt>
                <c:pt idx="6384">
                  <c:v>398.2</c:v>
                </c:pt>
                <c:pt idx="6385">
                  <c:v>380</c:v>
                </c:pt>
                <c:pt idx="6386">
                  <c:v>380</c:v>
                </c:pt>
                <c:pt idx="6387">
                  <c:v>393</c:v>
                </c:pt>
                <c:pt idx="6388">
                  <c:v>430</c:v>
                </c:pt>
                <c:pt idx="6389">
                  <c:v>680</c:v>
                </c:pt>
                <c:pt idx="6390">
                  <c:v>769</c:v>
                </c:pt>
                <c:pt idx="6391">
                  <c:v>600</c:v>
                </c:pt>
                <c:pt idx="6392">
                  <c:v>467</c:v>
                </c:pt>
                <c:pt idx="6393">
                  <c:v>384</c:v>
                </c:pt>
                <c:pt idx="6394">
                  <c:v>350</c:v>
                </c:pt>
                <c:pt idx="6395">
                  <c:v>316.2</c:v>
                </c:pt>
                <c:pt idx="6396">
                  <c:v>309.8</c:v>
                </c:pt>
                <c:pt idx="6397">
                  <c:v>336.51</c:v>
                </c:pt>
                <c:pt idx="6398">
                  <c:v>383</c:v>
                </c:pt>
                <c:pt idx="6399">
                  <c:v>475</c:v>
                </c:pt>
                <c:pt idx="6400">
                  <c:v>688.87</c:v>
                </c:pt>
                <c:pt idx="6401">
                  <c:v>949</c:v>
                </c:pt>
                <c:pt idx="6402">
                  <c:v>1299</c:v>
                </c:pt>
                <c:pt idx="6403">
                  <c:v>695.7</c:v>
                </c:pt>
                <c:pt idx="6404">
                  <c:v>481.42</c:v>
                </c:pt>
                <c:pt idx="6405">
                  <c:v>424</c:v>
                </c:pt>
                <c:pt idx="6406">
                  <c:v>375.54</c:v>
                </c:pt>
                <c:pt idx="6407">
                  <c:v>395.02</c:v>
                </c:pt>
                <c:pt idx="6408">
                  <c:v>371.85</c:v>
                </c:pt>
                <c:pt idx="6409">
                  <c:v>365</c:v>
                </c:pt>
                <c:pt idx="6410">
                  <c:v>370</c:v>
                </c:pt>
                <c:pt idx="6411">
                  <c:v>372.41</c:v>
                </c:pt>
                <c:pt idx="6412">
                  <c:v>410</c:v>
                </c:pt>
                <c:pt idx="6413">
                  <c:v>550</c:v>
                </c:pt>
                <c:pt idx="6414">
                  <c:v>680</c:v>
                </c:pt>
                <c:pt idx="6415">
                  <c:v>538</c:v>
                </c:pt>
                <c:pt idx="6416">
                  <c:v>436.6</c:v>
                </c:pt>
                <c:pt idx="6417">
                  <c:v>354.83</c:v>
                </c:pt>
                <c:pt idx="6418">
                  <c:v>276.39999999999998</c:v>
                </c:pt>
                <c:pt idx="6419">
                  <c:v>242.22</c:v>
                </c:pt>
                <c:pt idx="6420">
                  <c:v>227.99</c:v>
                </c:pt>
                <c:pt idx="6421">
                  <c:v>250</c:v>
                </c:pt>
                <c:pt idx="6422">
                  <c:v>300</c:v>
                </c:pt>
                <c:pt idx="6423">
                  <c:v>399.99</c:v>
                </c:pt>
                <c:pt idx="6424">
                  <c:v>475</c:v>
                </c:pt>
                <c:pt idx="6425">
                  <c:v>549.30999999999995</c:v>
                </c:pt>
                <c:pt idx="6426">
                  <c:v>639</c:v>
                </c:pt>
                <c:pt idx="6427">
                  <c:v>490.3</c:v>
                </c:pt>
                <c:pt idx="6428">
                  <c:v>395</c:v>
                </c:pt>
                <c:pt idx="6429">
                  <c:v>379</c:v>
                </c:pt>
                <c:pt idx="6430">
                  <c:v>317.99</c:v>
                </c:pt>
                <c:pt idx="6431">
                  <c:v>245.86</c:v>
                </c:pt>
                <c:pt idx="6432">
                  <c:v>203.34</c:v>
                </c:pt>
                <c:pt idx="6433">
                  <c:v>176.52</c:v>
                </c:pt>
                <c:pt idx="6434">
                  <c:v>175.07</c:v>
                </c:pt>
                <c:pt idx="6435">
                  <c:v>246.59</c:v>
                </c:pt>
                <c:pt idx="6436">
                  <c:v>324.7</c:v>
                </c:pt>
                <c:pt idx="6437">
                  <c:v>448</c:v>
                </c:pt>
                <c:pt idx="6438">
                  <c:v>458.9</c:v>
                </c:pt>
                <c:pt idx="6439">
                  <c:v>419.6</c:v>
                </c:pt>
                <c:pt idx="6440">
                  <c:v>327.99</c:v>
                </c:pt>
                <c:pt idx="6441">
                  <c:v>199.99</c:v>
                </c:pt>
                <c:pt idx="6442">
                  <c:v>108.74</c:v>
                </c:pt>
                <c:pt idx="6443">
                  <c:v>90</c:v>
                </c:pt>
                <c:pt idx="6444">
                  <c:v>109.99</c:v>
                </c:pt>
                <c:pt idx="6445">
                  <c:v>184</c:v>
                </c:pt>
                <c:pt idx="6446">
                  <c:v>300.01</c:v>
                </c:pt>
                <c:pt idx="6447">
                  <c:v>416</c:v>
                </c:pt>
                <c:pt idx="6448">
                  <c:v>489.7</c:v>
                </c:pt>
                <c:pt idx="6449">
                  <c:v>669.95</c:v>
                </c:pt>
                <c:pt idx="6450">
                  <c:v>850</c:v>
                </c:pt>
                <c:pt idx="6451">
                  <c:v>600</c:v>
                </c:pt>
                <c:pt idx="6452">
                  <c:v>450</c:v>
                </c:pt>
                <c:pt idx="6453">
                  <c:v>407</c:v>
                </c:pt>
                <c:pt idx="6454">
                  <c:v>372</c:v>
                </c:pt>
                <c:pt idx="6455">
                  <c:v>338.95</c:v>
                </c:pt>
                <c:pt idx="6456">
                  <c:v>291.48</c:v>
                </c:pt>
                <c:pt idx="6457">
                  <c:v>277.99</c:v>
                </c:pt>
                <c:pt idx="6458">
                  <c:v>283.99</c:v>
                </c:pt>
                <c:pt idx="6459">
                  <c:v>290</c:v>
                </c:pt>
                <c:pt idx="6460">
                  <c:v>360</c:v>
                </c:pt>
                <c:pt idx="6461">
                  <c:v>433</c:v>
                </c:pt>
                <c:pt idx="6462">
                  <c:v>435.2</c:v>
                </c:pt>
                <c:pt idx="6463">
                  <c:v>377.66</c:v>
                </c:pt>
                <c:pt idx="6464">
                  <c:v>315.99</c:v>
                </c:pt>
                <c:pt idx="6465">
                  <c:v>262.7</c:v>
                </c:pt>
                <c:pt idx="6466">
                  <c:v>164.04</c:v>
                </c:pt>
                <c:pt idx="6467">
                  <c:v>106.3</c:v>
                </c:pt>
                <c:pt idx="6468">
                  <c:v>82.19</c:v>
                </c:pt>
                <c:pt idx="6469">
                  <c:v>119</c:v>
                </c:pt>
                <c:pt idx="6470">
                  <c:v>201.48</c:v>
                </c:pt>
                <c:pt idx="6471">
                  <c:v>280</c:v>
                </c:pt>
                <c:pt idx="6472">
                  <c:v>320</c:v>
                </c:pt>
                <c:pt idx="6473">
                  <c:v>380</c:v>
                </c:pt>
                <c:pt idx="6474">
                  <c:v>428.44</c:v>
                </c:pt>
                <c:pt idx="6475">
                  <c:v>389</c:v>
                </c:pt>
                <c:pt idx="6476">
                  <c:v>310</c:v>
                </c:pt>
                <c:pt idx="6477">
                  <c:v>287.99</c:v>
                </c:pt>
                <c:pt idx="6478">
                  <c:v>201.11</c:v>
                </c:pt>
                <c:pt idx="6479">
                  <c:v>115.47</c:v>
                </c:pt>
                <c:pt idx="6480">
                  <c:v>90</c:v>
                </c:pt>
                <c:pt idx="6481">
                  <c:v>76</c:v>
                </c:pt>
                <c:pt idx="6482">
                  <c:v>101</c:v>
                </c:pt>
                <c:pt idx="6483">
                  <c:v>118.5</c:v>
                </c:pt>
                <c:pt idx="6484">
                  <c:v>227.4</c:v>
                </c:pt>
                <c:pt idx="6485">
                  <c:v>379.38</c:v>
                </c:pt>
                <c:pt idx="6486">
                  <c:v>394.49</c:v>
                </c:pt>
                <c:pt idx="6487">
                  <c:v>283.99</c:v>
                </c:pt>
                <c:pt idx="6488">
                  <c:v>154.69999999999999</c:v>
                </c:pt>
                <c:pt idx="6489">
                  <c:v>0</c:v>
                </c:pt>
                <c:pt idx="6490">
                  <c:v>-21.19</c:v>
                </c:pt>
                <c:pt idx="6491">
                  <c:v>-50</c:v>
                </c:pt>
                <c:pt idx="6492">
                  <c:v>-40</c:v>
                </c:pt>
                <c:pt idx="6493">
                  <c:v>-3.38</c:v>
                </c:pt>
                <c:pt idx="6494">
                  <c:v>5</c:v>
                </c:pt>
                <c:pt idx="6495">
                  <c:v>281</c:v>
                </c:pt>
                <c:pt idx="6496">
                  <c:v>402.01</c:v>
                </c:pt>
                <c:pt idx="6497">
                  <c:v>380</c:v>
                </c:pt>
                <c:pt idx="6498">
                  <c:v>460</c:v>
                </c:pt>
                <c:pt idx="6499">
                  <c:v>350</c:v>
                </c:pt>
                <c:pt idx="6500">
                  <c:v>357.05</c:v>
                </c:pt>
                <c:pt idx="6501">
                  <c:v>349</c:v>
                </c:pt>
                <c:pt idx="6502">
                  <c:v>222.9</c:v>
                </c:pt>
                <c:pt idx="6503">
                  <c:v>35.96</c:v>
                </c:pt>
                <c:pt idx="6504">
                  <c:v>33.304000000000002</c:v>
                </c:pt>
                <c:pt idx="6505">
                  <c:v>30.648</c:v>
                </c:pt>
                <c:pt idx="6506">
                  <c:v>27.991999999999997</c:v>
                </c:pt>
                <c:pt idx="6507">
                  <c:v>25.335999999999999</c:v>
                </c:pt>
                <c:pt idx="6508">
                  <c:v>22.68</c:v>
                </c:pt>
                <c:pt idx="6509">
                  <c:v>85</c:v>
                </c:pt>
                <c:pt idx="6510">
                  <c:v>180.8</c:v>
                </c:pt>
                <c:pt idx="6511">
                  <c:v>160</c:v>
                </c:pt>
                <c:pt idx="6512">
                  <c:v>30</c:v>
                </c:pt>
                <c:pt idx="6513">
                  <c:v>0</c:v>
                </c:pt>
                <c:pt idx="6514">
                  <c:v>-10</c:v>
                </c:pt>
                <c:pt idx="6515">
                  <c:v>-3.39</c:v>
                </c:pt>
                <c:pt idx="6516">
                  <c:v>-3.37</c:v>
                </c:pt>
                <c:pt idx="6517">
                  <c:v>0</c:v>
                </c:pt>
                <c:pt idx="6518">
                  <c:v>9</c:v>
                </c:pt>
                <c:pt idx="6519">
                  <c:v>300</c:v>
                </c:pt>
                <c:pt idx="6520">
                  <c:v>454.09</c:v>
                </c:pt>
                <c:pt idx="6521">
                  <c:v>471.53</c:v>
                </c:pt>
                <c:pt idx="6522">
                  <c:v>520</c:v>
                </c:pt>
                <c:pt idx="6523">
                  <c:v>470</c:v>
                </c:pt>
                <c:pt idx="6524">
                  <c:v>412.61</c:v>
                </c:pt>
                <c:pt idx="6525">
                  <c:v>426.44</c:v>
                </c:pt>
                <c:pt idx="6526">
                  <c:v>361</c:v>
                </c:pt>
                <c:pt idx="6527">
                  <c:v>313.99</c:v>
                </c:pt>
                <c:pt idx="6528">
                  <c:v>304.10000000000002</c:v>
                </c:pt>
                <c:pt idx="6529">
                  <c:v>285.5</c:v>
                </c:pt>
                <c:pt idx="6530">
                  <c:v>273.8</c:v>
                </c:pt>
                <c:pt idx="6531">
                  <c:v>277.60000000000002</c:v>
                </c:pt>
                <c:pt idx="6532">
                  <c:v>286.89999999999998</c:v>
                </c:pt>
                <c:pt idx="6533">
                  <c:v>320</c:v>
                </c:pt>
                <c:pt idx="6534">
                  <c:v>351.64</c:v>
                </c:pt>
                <c:pt idx="6535">
                  <c:v>287.76</c:v>
                </c:pt>
                <c:pt idx="6536">
                  <c:v>150</c:v>
                </c:pt>
                <c:pt idx="6537">
                  <c:v>73.325000000000003</c:v>
                </c:pt>
                <c:pt idx="6538">
                  <c:v>-3.35</c:v>
                </c:pt>
                <c:pt idx="6539">
                  <c:v>-5.01</c:v>
                </c:pt>
                <c:pt idx="6540">
                  <c:v>-3.35</c:v>
                </c:pt>
                <c:pt idx="6541">
                  <c:v>0</c:v>
                </c:pt>
                <c:pt idx="6542">
                  <c:v>60</c:v>
                </c:pt>
                <c:pt idx="6543">
                  <c:v>376.4</c:v>
                </c:pt>
                <c:pt idx="6544">
                  <c:v>457</c:v>
                </c:pt>
                <c:pt idx="6545">
                  <c:v>617</c:v>
                </c:pt>
                <c:pt idx="6546">
                  <c:v>742.84</c:v>
                </c:pt>
                <c:pt idx="6547">
                  <c:v>560.77</c:v>
                </c:pt>
                <c:pt idx="6548">
                  <c:v>452.8</c:v>
                </c:pt>
                <c:pt idx="6549">
                  <c:v>401.41</c:v>
                </c:pt>
                <c:pt idx="6550">
                  <c:v>343.2</c:v>
                </c:pt>
                <c:pt idx="6551">
                  <c:v>340</c:v>
                </c:pt>
                <c:pt idx="6552">
                  <c:v>319.89</c:v>
                </c:pt>
                <c:pt idx="6553">
                  <c:v>319.99</c:v>
                </c:pt>
                <c:pt idx="6554">
                  <c:v>320</c:v>
                </c:pt>
                <c:pt idx="6555">
                  <c:v>364</c:v>
                </c:pt>
                <c:pt idx="6556">
                  <c:v>440.77</c:v>
                </c:pt>
                <c:pt idx="6557">
                  <c:v>699.89</c:v>
                </c:pt>
                <c:pt idx="6558">
                  <c:v>709</c:v>
                </c:pt>
                <c:pt idx="6559">
                  <c:v>546.79999999999995</c:v>
                </c:pt>
                <c:pt idx="6560">
                  <c:v>333.99</c:v>
                </c:pt>
                <c:pt idx="6561">
                  <c:v>255.1</c:v>
                </c:pt>
                <c:pt idx="6562">
                  <c:v>150</c:v>
                </c:pt>
                <c:pt idx="6563">
                  <c:v>98.7</c:v>
                </c:pt>
                <c:pt idx="6564">
                  <c:v>160</c:v>
                </c:pt>
                <c:pt idx="6565">
                  <c:v>284</c:v>
                </c:pt>
                <c:pt idx="6566">
                  <c:v>353.7</c:v>
                </c:pt>
                <c:pt idx="6567">
                  <c:v>490</c:v>
                </c:pt>
                <c:pt idx="6568">
                  <c:v>639.1</c:v>
                </c:pt>
                <c:pt idx="6569">
                  <c:v>804.5</c:v>
                </c:pt>
                <c:pt idx="6570">
                  <c:v>980</c:v>
                </c:pt>
                <c:pt idx="6571">
                  <c:v>649</c:v>
                </c:pt>
                <c:pt idx="6572">
                  <c:v>400</c:v>
                </c:pt>
                <c:pt idx="6573">
                  <c:v>350</c:v>
                </c:pt>
                <c:pt idx="6574">
                  <c:v>270</c:v>
                </c:pt>
                <c:pt idx="6575">
                  <c:v>328</c:v>
                </c:pt>
                <c:pt idx="6576">
                  <c:v>350</c:v>
                </c:pt>
                <c:pt idx="6577">
                  <c:v>350.6</c:v>
                </c:pt>
                <c:pt idx="6578">
                  <c:v>364</c:v>
                </c:pt>
                <c:pt idx="6579">
                  <c:v>368</c:v>
                </c:pt>
                <c:pt idx="6580">
                  <c:v>459</c:v>
                </c:pt>
                <c:pt idx="6581">
                  <c:v>600</c:v>
                </c:pt>
                <c:pt idx="6582">
                  <c:v>668</c:v>
                </c:pt>
                <c:pt idx="6583">
                  <c:v>500</c:v>
                </c:pt>
                <c:pt idx="6584">
                  <c:v>384.1</c:v>
                </c:pt>
                <c:pt idx="6585">
                  <c:v>280.60000000000002</c:v>
                </c:pt>
                <c:pt idx="6586">
                  <c:v>250</c:v>
                </c:pt>
                <c:pt idx="6587">
                  <c:v>220</c:v>
                </c:pt>
                <c:pt idx="6588">
                  <c:v>273.06</c:v>
                </c:pt>
                <c:pt idx="6589">
                  <c:v>324</c:v>
                </c:pt>
                <c:pt idx="6590">
                  <c:v>400</c:v>
                </c:pt>
                <c:pt idx="6591">
                  <c:v>580</c:v>
                </c:pt>
                <c:pt idx="6592">
                  <c:v>890</c:v>
                </c:pt>
                <c:pt idx="6593">
                  <c:v>1312.05</c:v>
                </c:pt>
                <c:pt idx="6594">
                  <c:v>1400.49</c:v>
                </c:pt>
                <c:pt idx="6595">
                  <c:v>744</c:v>
                </c:pt>
                <c:pt idx="6596">
                  <c:v>490</c:v>
                </c:pt>
                <c:pt idx="6597">
                  <c:v>406</c:v>
                </c:pt>
                <c:pt idx="6598">
                  <c:v>368</c:v>
                </c:pt>
                <c:pt idx="6599">
                  <c:v>300</c:v>
                </c:pt>
                <c:pt idx="6600">
                  <c:v>300</c:v>
                </c:pt>
                <c:pt idx="6601">
                  <c:v>300</c:v>
                </c:pt>
                <c:pt idx="6602">
                  <c:v>300</c:v>
                </c:pt>
                <c:pt idx="6603">
                  <c:v>307.87</c:v>
                </c:pt>
                <c:pt idx="6604">
                  <c:v>384</c:v>
                </c:pt>
                <c:pt idx="6605">
                  <c:v>604</c:v>
                </c:pt>
                <c:pt idx="6606">
                  <c:v>601</c:v>
                </c:pt>
                <c:pt idx="6607">
                  <c:v>572</c:v>
                </c:pt>
                <c:pt idx="6608">
                  <c:v>399.99</c:v>
                </c:pt>
                <c:pt idx="6609">
                  <c:v>349.01</c:v>
                </c:pt>
                <c:pt idx="6610">
                  <c:v>350</c:v>
                </c:pt>
                <c:pt idx="6611">
                  <c:v>374.35</c:v>
                </c:pt>
                <c:pt idx="6612">
                  <c:v>360.73</c:v>
                </c:pt>
                <c:pt idx="6613">
                  <c:v>410</c:v>
                </c:pt>
                <c:pt idx="6614">
                  <c:v>476</c:v>
                </c:pt>
                <c:pt idx="6615">
                  <c:v>549.99</c:v>
                </c:pt>
                <c:pt idx="6616">
                  <c:v>599.99</c:v>
                </c:pt>
                <c:pt idx="6617">
                  <c:v>601.1</c:v>
                </c:pt>
                <c:pt idx="6618">
                  <c:v>611.45000000000005</c:v>
                </c:pt>
                <c:pt idx="6619">
                  <c:v>456.94</c:v>
                </c:pt>
                <c:pt idx="6620">
                  <c:v>385.83</c:v>
                </c:pt>
                <c:pt idx="6621">
                  <c:v>349</c:v>
                </c:pt>
                <c:pt idx="6622">
                  <c:v>319.99</c:v>
                </c:pt>
                <c:pt idx="6623">
                  <c:v>415.88</c:v>
                </c:pt>
                <c:pt idx="6624">
                  <c:v>394.12</c:v>
                </c:pt>
                <c:pt idx="6625">
                  <c:v>374</c:v>
                </c:pt>
                <c:pt idx="6626">
                  <c:v>376</c:v>
                </c:pt>
                <c:pt idx="6627">
                  <c:v>384</c:v>
                </c:pt>
                <c:pt idx="6628">
                  <c:v>420</c:v>
                </c:pt>
                <c:pt idx="6629">
                  <c:v>755</c:v>
                </c:pt>
                <c:pt idx="6630">
                  <c:v>865</c:v>
                </c:pt>
                <c:pt idx="6631">
                  <c:v>850</c:v>
                </c:pt>
                <c:pt idx="6632">
                  <c:v>698.62</c:v>
                </c:pt>
                <c:pt idx="6633">
                  <c:v>600</c:v>
                </c:pt>
                <c:pt idx="6634">
                  <c:v>572</c:v>
                </c:pt>
                <c:pt idx="6635">
                  <c:v>572</c:v>
                </c:pt>
                <c:pt idx="6636">
                  <c:v>560</c:v>
                </c:pt>
                <c:pt idx="6637">
                  <c:v>595</c:v>
                </c:pt>
                <c:pt idx="6638">
                  <c:v>660</c:v>
                </c:pt>
                <c:pt idx="6639">
                  <c:v>800</c:v>
                </c:pt>
                <c:pt idx="6640">
                  <c:v>900</c:v>
                </c:pt>
                <c:pt idx="6641">
                  <c:v>1100</c:v>
                </c:pt>
                <c:pt idx="6642">
                  <c:v>1299</c:v>
                </c:pt>
                <c:pt idx="6643">
                  <c:v>816</c:v>
                </c:pt>
                <c:pt idx="6644">
                  <c:v>552.19000000000005</c:v>
                </c:pt>
                <c:pt idx="6645">
                  <c:v>459</c:v>
                </c:pt>
                <c:pt idx="6646">
                  <c:v>398.81</c:v>
                </c:pt>
                <c:pt idx="6647">
                  <c:v>415</c:v>
                </c:pt>
                <c:pt idx="6648">
                  <c:v>390</c:v>
                </c:pt>
                <c:pt idx="6649">
                  <c:v>380</c:v>
                </c:pt>
                <c:pt idx="6650">
                  <c:v>376</c:v>
                </c:pt>
                <c:pt idx="6651">
                  <c:v>370</c:v>
                </c:pt>
                <c:pt idx="6652">
                  <c:v>413</c:v>
                </c:pt>
                <c:pt idx="6653">
                  <c:v>700</c:v>
                </c:pt>
                <c:pt idx="6654">
                  <c:v>834.9</c:v>
                </c:pt>
                <c:pt idx="6655">
                  <c:v>800</c:v>
                </c:pt>
                <c:pt idx="6656">
                  <c:v>647.79999999999995</c:v>
                </c:pt>
                <c:pt idx="6657">
                  <c:v>550</c:v>
                </c:pt>
                <c:pt idx="6658">
                  <c:v>499</c:v>
                </c:pt>
                <c:pt idx="6659">
                  <c:v>490</c:v>
                </c:pt>
                <c:pt idx="6660">
                  <c:v>498.8</c:v>
                </c:pt>
                <c:pt idx="6661">
                  <c:v>520</c:v>
                </c:pt>
                <c:pt idx="6662">
                  <c:v>586</c:v>
                </c:pt>
                <c:pt idx="6663">
                  <c:v>700</c:v>
                </c:pt>
                <c:pt idx="6664">
                  <c:v>780</c:v>
                </c:pt>
                <c:pt idx="6665">
                  <c:v>949</c:v>
                </c:pt>
                <c:pt idx="6666">
                  <c:v>990</c:v>
                </c:pt>
                <c:pt idx="6667">
                  <c:v>680</c:v>
                </c:pt>
                <c:pt idx="6668">
                  <c:v>506</c:v>
                </c:pt>
                <c:pt idx="6669">
                  <c:v>441.79</c:v>
                </c:pt>
                <c:pt idx="6670">
                  <c:v>391</c:v>
                </c:pt>
                <c:pt idx="6671">
                  <c:v>480</c:v>
                </c:pt>
                <c:pt idx="6672">
                  <c:v>450</c:v>
                </c:pt>
                <c:pt idx="6673">
                  <c:v>446</c:v>
                </c:pt>
                <c:pt idx="6674">
                  <c:v>446</c:v>
                </c:pt>
                <c:pt idx="6675">
                  <c:v>446</c:v>
                </c:pt>
                <c:pt idx="6676">
                  <c:v>430</c:v>
                </c:pt>
                <c:pt idx="6677">
                  <c:v>456</c:v>
                </c:pt>
                <c:pt idx="6678">
                  <c:v>510</c:v>
                </c:pt>
                <c:pt idx="6679">
                  <c:v>517</c:v>
                </c:pt>
                <c:pt idx="6680">
                  <c:v>483.32</c:v>
                </c:pt>
                <c:pt idx="6681">
                  <c:v>489</c:v>
                </c:pt>
                <c:pt idx="6682">
                  <c:v>509</c:v>
                </c:pt>
                <c:pt idx="6683">
                  <c:v>578</c:v>
                </c:pt>
                <c:pt idx="6684">
                  <c:v>590</c:v>
                </c:pt>
                <c:pt idx="6685">
                  <c:v>522.5</c:v>
                </c:pt>
                <c:pt idx="6686">
                  <c:v>494</c:v>
                </c:pt>
                <c:pt idx="6687">
                  <c:v>534</c:v>
                </c:pt>
                <c:pt idx="6688">
                  <c:v>633</c:v>
                </c:pt>
                <c:pt idx="6689">
                  <c:v>731</c:v>
                </c:pt>
                <c:pt idx="6690">
                  <c:v>820</c:v>
                </c:pt>
                <c:pt idx="6691">
                  <c:v>630</c:v>
                </c:pt>
                <c:pt idx="6692">
                  <c:v>480</c:v>
                </c:pt>
                <c:pt idx="6693">
                  <c:v>430</c:v>
                </c:pt>
                <c:pt idx="6694">
                  <c:v>390</c:v>
                </c:pt>
                <c:pt idx="6695">
                  <c:v>394</c:v>
                </c:pt>
                <c:pt idx="6696">
                  <c:v>386</c:v>
                </c:pt>
                <c:pt idx="6697">
                  <c:v>384</c:v>
                </c:pt>
                <c:pt idx="6698">
                  <c:v>380.6</c:v>
                </c:pt>
                <c:pt idx="6699">
                  <c:v>378</c:v>
                </c:pt>
                <c:pt idx="6700">
                  <c:v>366</c:v>
                </c:pt>
                <c:pt idx="6701">
                  <c:v>386</c:v>
                </c:pt>
                <c:pt idx="6702">
                  <c:v>412</c:v>
                </c:pt>
                <c:pt idx="6703">
                  <c:v>410</c:v>
                </c:pt>
                <c:pt idx="6704">
                  <c:v>406.67</c:v>
                </c:pt>
                <c:pt idx="6705">
                  <c:v>416.2</c:v>
                </c:pt>
                <c:pt idx="6706">
                  <c:v>456</c:v>
                </c:pt>
                <c:pt idx="6707">
                  <c:v>499.99</c:v>
                </c:pt>
                <c:pt idx="6708">
                  <c:v>517.5</c:v>
                </c:pt>
                <c:pt idx="6709">
                  <c:v>448.4</c:v>
                </c:pt>
                <c:pt idx="6710">
                  <c:v>440</c:v>
                </c:pt>
                <c:pt idx="6711">
                  <c:v>449</c:v>
                </c:pt>
                <c:pt idx="6712">
                  <c:v>530</c:v>
                </c:pt>
                <c:pt idx="6713">
                  <c:v>639</c:v>
                </c:pt>
                <c:pt idx="6714">
                  <c:v>772.5</c:v>
                </c:pt>
                <c:pt idx="6715">
                  <c:v>590.6</c:v>
                </c:pt>
                <c:pt idx="6716">
                  <c:v>485.4</c:v>
                </c:pt>
                <c:pt idx="6717">
                  <c:v>409</c:v>
                </c:pt>
                <c:pt idx="6718">
                  <c:v>359.99</c:v>
                </c:pt>
                <c:pt idx="6719">
                  <c:v>384</c:v>
                </c:pt>
                <c:pt idx="6720">
                  <c:v>366</c:v>
                </c:pt>
                <c:pt idx="6721">
                  <c:v>350</c:v>
                </c:pt>
                <c:pt idx="6722">
                  <c:v>356</c:v>
                </c:pt>
                <c:pt idx="6723">
                  <c:v>368</c:v>
                </c:pt>
                <c:pt idx="6724">
                  <c:v>424</c:v>
                </c:pt>
                <c:pt idx="6725">
                  <c:v>844</c:v>
                </c:pt>
                <c:pt idx="6726">
                  <c:v>1017.9</c:v>
                </c:pt>
                <c:pt idx="6727">
                  <c:v>819.71</c:v>
                </c:pt>
                <c:pt idx="6728">
                  <c:v>477</c:v>
                </c:pt>
                <c:pt idx="6729">
                  <c:v>440</c:v>
                </c:pt>
                <c:pt idx="6730">
                  <c:v>407.38</c:v>
                </c:pt>
                <c:pt idx="6731">
                  <c:v>399.99</c:v>
                </c:pt>
                <c:pt idx="6732">
                  <c:v>425</c:v>
                </c:pt>
                <c:pt idx="6733">
                  <c:v>440</c:v>
                </c:pt>
                <c:pt idx="6734">
                  <c:v>445.87</c:v>
                </c:pt>
                <c:pt idx="6735">
                  <c:v>564</c:v>
                </c:pt>
                <c:pt idx="6736">
                  <c:v>849</c:v>
                </c:pt>
                <c:pt idx="6737">
                  <c:v>1170.5899999999999</c:v>
                </c:pt>
                <c:pt idx="6738">
                  <c:v>1407.56</c:v>
                </c:pt>
                <c:pt idx="6739">
                  <c:v>850</c:v>
                </c:pt>
                <c:pt idx="6740">
                  <c:v>505</c:v>
                </c:pt>
                <c:pt idx="6741">
                  <c:v>430.3</c:v>
                </c:pt>
                <c:pt idx="6742">
                  <c:v>389</c:v>
                </c:pt>
                <c:pt idx="6743">
                  <c:v>395</c:v>
                </c:pt>
                <c:pt idx="6744">
                  <c:v>375</c:v>
                </c:pt>
                <c:pt idx="6745">
                  <c:v>389</c:v>
                </c:pt>
                <c:pt idx="6746">
                  <c:v>376</c:v>
                </c:pt>
                <c:pt idx="6747">
                  <c:v>384</c:v>
                </c:pt>
                <c:pt idx="6748">
                  <c:v>395.6</c:v>
                </c:pt>
                <c:pt idx="6749">
                  <c:v>548.44000000000005</c:v>
                </c:pt>
                <c:pt idx="6750">
                  <c:v>617</c:v>
                </c:pt>
                <c:pt idx="6751">
                  <c:v>460.59</c:v>
                </c:pt>
                <c:pt idx="6752">
                  <c:v>400.11</c:v>
                </c:pt>
                <c:pt idx="6753">
                  <c:v>349.9</c:v>
                </c:pt>
                <c:pt idx="6754">
                  <c:v>320.38</c:v>
                </c:pt>
                <c:pt idx="6755">
                  <c:v>290.3</c:v>
                </c:pt>
                <c:pt idx="6756">
                  <c:v>294.2</c:v>
                </c:pt>
                <c:pt idx="6757">
                  <c:v>320</c:v>
                </c:pt>
                <c:pt idx="6758">
                  <c:v>385</c:v>
                </c:pt>
                <c:pt idx="6759">
                  <c:v>439</c:v>
                </c:pt>
                <c:pt idx="6760">
                  <c:v>544.6</c:v>
                </c:pt>
                <c:pt idx="6761">
                  <c:v>700</c:v>
                </c:pt>
                <c:pt idx="6762">
                  <c:v>744.2</c:v>
                </c:pt>
                <c:pt idx="6763">
                  <c:v>538</c:v>
                </c:pt>
                <c:pt idx="6764">
                  <c:v>475</c:v>
                </c:pt>
                <c:pt idx="6765">
                  <c:v>425</c:v>
                </c:pt>
                <c:pt idx="6766">
                  <c:v>379.99</c:v>
                </c:pt>
                <c:pt idx="6767">
                  <c:v>364</c:v>
                </c:pt>
                <c:pt idx="6768">
                  <c:v>364</c:v>
                </c:pt>
                <c:pt idx="6769">
                  <c:v>364</c:v>
                </c:pt>
                <c:pt idx="6770">
                  <c:v>364</c:v>
                </c:pt>
                <c:pt idx="6771">
                  <c:v>355.99</c:v>
                </c:pt>
                <c:pt idx="6772">
                  <c:v>399.99</c:v>
                </c:pt>
                <c:pt idx="6773">
                  <c:v>465.8</c:v>
                </c:pt>
                <c:pt idx="6774">
                  <c:v>520</c:v>
                </c:pt>
                <c:pt idx="6775">
                  <c:v>483.97</c:v>
                </c:pt>
                <c:pt idx="6776">
                  <c:v>429.99</c:v>
                </c:pt>
                <c:pt idx="6777">
                  <c:v>404.27</c:v>
                </c:pt>
                <c:pt idx="6778">
                  <c:v>394</c:v>
                </c:pt>
                <c:pt idx="6779">
                  <c:v>390.04</c:v>
                </c:pt>
                <c:pt idx="6780">
                  <c:v>393.92</c:v>
                </c:pt>
                <c:pt idx="6781">
                  <c:v>380</c:v>
                </c:pt>
                <c:pt idx="6782">
                  <c:v>402</c:v>
                </c:pt>
                <c:pt idx="6783">
                  <c:v>473.12</c:v>
                </c:pt>
                <c:pt idx="6784">
                  <c:v>570</c:v>
                </c:pt>
                <c:pt idx="6785">
                  <c:v>670</c:v>
                </c:pt>
                <c:pt idx="6786">
                  <c:v>635</c:v>
                </c:pt>
                <c:pt idx="6787">
                  <c:v>480</c:v>
                </c:pt>
                <c:pt idx="6788">
                  <c:v>400</c:v>
                </c:pt>
                <c:pt idx="6789">
                  <c:v>393.1</c:v>
                </c:pt>
                <c:pt idx="6790">
                  <c:v>336.82</c:v>
                </c:pt>
                <c:pt idx="6791">
                  <c:v>261.76</c:v>
                </c:pt>
                <c:pt idx="6792">
                  <c:v>207.71</c:v>
                </c:pt>
                <c:pt idx="6793">
                  <c:v>170</c:v>
                </c:pt>
                <c:pt idx="6794">
                  <c:v>140</c:v>
                </c:pt>
                <c:pt idx="6795">
                  <c:v>151.11000000000001</c:v>
                </c:pt>
                <c:pt idx="6796">
                  <c:v>251</c:v>
                </c:pt>
                <c:pt idx="6797">
                  <c:v>405.76</c:v>
                </c:pt>
                <c:pt idx="6798">
                  <c:v>362.2</c:v>
                </c:pt>
                <c:pt idx="6799">
                  <c:v>382.8</c:v>
                </c:pt>
                <c:pt idx="6800">
                  <c:v>277.99</c:v>
                </c:pt>
                <c:pt idx="6801">
                  <c:v>173.99</c:v>
                </c:pt>
                <c:pt idx="6802">
                  <c:v>77.41</c:v>
                </c:pt>
                <c:pt idx="6803">
                  <c:v>37.99</c:v>
                </c:pt>
                <c:pt idx="6804">
                  <c:v>20</c:v>
                </c:pt>
                <c:pt idx="6805">
                  <c:v>119.99</c:v>
                </c:pt>
                <c:pt idx="6806">
                  <c:v>225.99</c:v>
                </c:pt>
                <c:pt idx="6807">
                  <c:v>356</c:v>
                </c:pt>
                <c:pt idx="6808">
                  <c:v>350.91</c:v>
                </c:pt>
                <c:pt idx="6809">
                  <c:v>409.99</c:v>
                </c:pt>
                <c:pt idx="6810">
                  <c:v>489</c:v>
                </c:pt>
                <c:pt idx="6811">
                  <c:v>427.98</c:v>
                </c:pt>
                <c:pt idx="6812">
                  <c:v>372.41</c:v>
                </c:pt>
                <c:pt idx="6813">
                  <c:v>374</c:v>
                </c:pt>
                <c:pt idx="6814">
                  <c:v>370</c:v>
                </c:pt>
                <c:pt idx="6815">
                  <c:v>346.61</c:v>
                </c:pt>
                <c:pt idx="6816">
                  <c:v>341.8</c:v>
                </c:pt>
                <c:pt idx="6817">
                  <c:v>339</c:v>
                </c:pt>
                <c:pt idx="6818">
                  <c:v>354</c:v>
                </c:pt>
                <c:pt idx="6819">
                  <c:v>364</c:v>
                </c:pt>
                <c:pt idx="6820">
                  <c:v>401.75</c:v>
                </c:pt>
                <c:pt idx="6821">
                  <c:v>447.54</c:v>
                </c:pt>
                <c:pt idx="6822">
                  <c:v>530.29</c:v>
                </c:pt>
                <c:pt idx="6823">
                  <c:v>498.1</c:v>
                </c:pt>
                <c:pt idx="6824">
                  <c:v>420</c:v>
                </c:pt>
                <c:pt idx="6825">
                  <c:v>390</c:v>
                </c:pt>
                <c:pt idx="6826">
                  <c:v>310</c:v>
                </c:pt>
                <c:pt idx="6827">
                  <c:v>307.5</c:v>
                </c:pt>
                <c:pt idx="6828">
                  <c:v>300</c:v>
                </c:pt>
                <c:pt idx="6829">
                  <c:v>349.11</c:v>
                </c:pt>
                <c:pt idx="6830">
                  <c:v>372</c:v>
                </c:pt>
                <c:pt idx="6831">
                  <c:v>403.7</c:v>
                </c:pt>
                <c:pt idx="6832">
                  <c:v>500</c:v>
                </c:pt>
                <c:pt idx="6833">
                  <c:v>640</c:v>
                </c:pt>
                <c:pt idx="6834">
                  <c:v>714.5</c:v>
                </c:pt>
                <c:pt idx="6835">
                  <c:v>561.54</c:v>
                </c:pt>
                <c:pt idx="6836">
                  <c:v>452.56</c:v>
                </c:pt>
                <c:pt idx="6837">
                  <c:v>429.71</c:v>
                </c:pt>
                <c:pt idx="6838">
                  <c:v>390</c:v>
                </c:pt>
                <c:pt idx="6839">
                  <c:v>441.76</c:v>
                </c:pt>
                <c:pt idx="6840">
                  <c:v>452</c:v>
                </c:pt>
                <c:pt idx="6841">
                  <c:v>452</c:v>
                </c:pt>
                <c:pt idx="6842">
                  <c:v>448.4</c:v>
                </c:pt>
                <c:pt idx="6843">
                  <c:v>449</c:v>
                </c:pt>
                <c:pt idx="6844">
                  <c:v>424.89</c:v>
                </c:pt>
                <c:pt idx="6845">
                  <c:v>452</c:v>
                </c:pt>
                <c:pt idx="6846">
                  <c:v>521.17999999999995</c:v>
                </c:pt>
                <c:pt idx="6847">
                  <c:v>455.7</c:v>
                </c:pt>
                <c:pt idx="6848">
                  <c:v>442.8</c:v>
                </c:pt>
                <c:pt idx="6849">
                  <c:v>297.99</c:v>
                </c:pt>
                <c:pt idx="6850">
                  <c:v>190</c:v>
                </c:pt>
                <c:pt idx="6851">
                  <c:v>153.99</c:v>
                </c:pt>
                <c:pt idx="6852">
                  <c:v>169.99</c:v>
                </c:pt>
                <c:pt idx="6853">
                  <c:v>268.18</c:v>
                </c:pt>
                <c:pt idx="6854">
                  <c:v>400.37</c:v>
                </c:pt>
                <c:pt idx="6855">
                  <c:v>520</c:v>
                </c:pt>
                <c:pt idx="6856">
                  <c:v>640</c:v>
                </c:pt>
                <c:pt idx="6857">
                  <c:v>768.64</c:v>
                </c:pt>
                <c:pt idx="6858">
                  <c:v>743.34</c:v>
                </c:pt>
                <c:pt idx="6859">
                  <c:v>540</c:v>
                </c:pt>
                <c:pt idx="6860">
                  <c:v>480</c:v>
                </c:pt>
                <c:pt idx="6861">
                  <c:v>387.2</c:v>
                </c:pt>
                <c:pt idx="6862">
                  <c:v>267.99</c:v>
                </c:pt>
                <c:pt idx="6863">
                  <c:v>10</c:v>
                </c:pt>
                <c:pt idx="6864">
                  <c:v>0.02</c:v>
                </c:pt>
                <c:pt idx="6865">
                  <c:v>0</c:v>
                </c:pt>
                <c:pt idx="6866">
                  <c:v>-0.49</c:v>
                </c:pt>
                <c:pt idx="6867">
                  <c:v>-0.68</c:v>
                </c:pt>
                <c:pt idx="6868">
                  <c:v>-0.49</c:v>
                </c:pt>
                <c:pt idx="6869">
                  <c:v>0</c:v>
                </c:pt>
                <c:pt idx="6870">
                  <c:v>0</c:v>
                </c:pt>
                <c:pt idx="6871">
                  <c:v>0.1</c:v>
                </c:pt>
                <c:pt idx="6872">
                  <c:v>0</c:v>
                </c:pt>
                <c:pt idx="6873">
                  <c:v>0</c:v>
                </c:pt>
                <c:pt idx="6874">
                  <c:v>-3</c:v>
                </c:pt>
                <c:pt idx="6875">
                  <c:v>-16.14</c:v>
                </c:pt>
                <c:pt idx="6876">
                  <c:v>-10</c:v>
                </c:pt>
                <c:pt idx="6877">
                  <c:v>-37</c:v>
                </c:pt>
                <c:pt idx="6878">
                  <c:v>-37.01</c:v>
                </c:pt>
                <c:pt idx="6879">
                  <c:v>0.1</c:v>
                </c:pt>
                <c:pt idx="6880">
                  <c:v>175.99</c:v>
                </c:pt>
                <c:pt idx="6881">
                  <c:v>238.2</c:v>
                </c:pt>
                <c:pt idx="6882">
                  <c:v>267.5</c:v>
                </c:pt>
                <c:pt idx="6883">
                  <c:v>222</c:v>
                </c:pt>
                <c:pt idx="6884">
                  <c:v>200.8</c:v>
                </c:pt>
                <c:pt idx="6885">
                  <c:v>175.01</c:v>
                </c:pt>
                <c:pt idx="6886">
                  <c:v>111</c:v>
                </c:pt>
                <c:pt idx="6887">
                  <c:v>53</c:v>
                </c:pt>
                <c:pt idx="6888">
                  <c:v>120</c:v>
                </c:pt>
                <c:pt idx="6889">
                  <c:v>135</c:v>
                </c:pt>
                <c:pt idx="6890">
                  <c:v>148.80000000000001</c:v>
                </c:pt>
                <c:pt idx="6891">
                  <c:v>160</c:v>
                </c:pt>
                <c:pt idx="6892">
                  <c:v>266.60000000000002</c:v>
                </c:pt>
                <c:pt idx="6893">
                  <c:v>494</c:v>
                </c:pt>
                <c:pt idx="6894">
                  <c:v>649.89</c:v>
                </c:pt>
                <c:pt idx="6895">
                  <c:v>650</c:v>
                </c:pt>
                <c:pt idx="6896">
                  <c:v>494.61</c:v>
                </c:pt>
                <c:pt idx="6897">
                  <c:v>444</c:v>
                </c:pt>
                <c:pt idx="6898">
                  <c:v>391</c:v>
                </c:pt>
                <c:pt idx="6899">
                  <c:v>356</c:v>
                </c:pt>
                <c:pt idx="6900">
                  <c:v>359.92</c:v>
                </c:pt>
                <c:pt idx="6901">
                  <c:v>372</c:v>
                </c:pt>
                <c:pt idx="6902">
                  <c:v>394.16</c:v>
                </c:pt>
                <c:pt idx="6903">
                  <c:v>500</c:v>
                </c:pt>
                <c:pt idx="6904">
                  <c:v>604.6</c:v>
                </c:pt>
                <c:pt idx="6905">
                  <c:v>850</c:v>
                </c:pt>
                <c:pt idx="6906">
                  <c:v>940.46</c:v>
                </c:pt>
                <c:pt idx="6907">
                  <c:v>662.95</c:v>
                </c:pt>
                <c:pt idx="6908">
                  <c:v>500</c:v>
                </c:pt>
                <c:pt idx="6909">
                  <c:v>440</c:v>
                </c:pt>
                <c:pt idx="6910">
                  <c:v>390</c:v>
                </c:pt>
                <c:pt idx="6911">
                  <c:v>435</c:v>
                </c:pt>
                <c:pt idx="6912">
                  <c:v>423</c:v>
                </c:pt>
                <c:pt idx="6913">
                  <c:v>396</c:v>
                </c:pt>
                <c:pt idx="6914">
                  <c:v>391</c:v>
                </c:pt>
                <c:pt idx="6915">
                  <c:v>396</c:v>
                </c:pt>
                <c:pt idx="6916">
                  <c:v>420</c:v>
                </c:pt>
                <c:pt idx="6917">
                  <c:v>620</c:v>
                </c:pt>
                <c:pt idx="6918">
                  <c:v>899.89</c:v>
                </c:pt>
                <c:pt idx="6919">
                  <c:v>809</c:v>
                </c:pt>
                <c:pt idx="6920">
                  <c:v>500</c:v>
                </c:pt>
                <c:pt idx="6921">
                  <c:v>380</c:v>
                </c:pt>
                <c:pt idx="6922">
                  <c:v>345</c:v>
                </c:pt>
                <c:pt idx="6923">
                  <c:v>327.99</c:v>
                </c:pt>
                <c:pt idx="6924">
                  <c:v>358.15</c:v>
                </c:pt>
                <c:pt idx="6925">
                  <c:v>388.91</c:v>
                </c:pt>
                <c:pt idx="6926">
                  <c:v>397.17</c:v>
                </c:pt>
                <c:pt idx="6927">
                  <c:v>570</c:v>
                </c:pt>
                <c:pt idx="6928">
                  <c:v>765</c:v>
                </c:pt>
                <c:pt idx="6929">
                  <c:v>990</c:v>
                </c:pt>
                <c:pt idx="6930">
                  <c:v>1096.9000000000001</c:v>
                </c:pt>
                <c:pt idx="6931">
                  <c:v>769</c:v>
                </c:pt>
                <c:pt idx="6932">
                  <c:v>575.29999999999995</c:v>
                </c:pt>
                <c:pt idx="6933">
                  <c:v>474</c:v>
                </c:pt>
                <c:pt idx="6934">
                  <c:v>402.13</c:v>
                </c:pt>
                <c:pt idx="6935">
                  <c:v>413</c:v>
                </c:pt>
                <c:pt idx="6936">
                  <c:v>390</c:v>
                </c:pt>
                <c:pt idx="6937">
                  <c:v>380</c:v>
                </c:pt>
                <c:pt idx="6938">
                  <c:v>375.7</c:v>
                </c:pt>
                <c:pt idx="6939">
                  <c:v>376</c:v>
                </c:pt>
                <c:pt idx="6940">
                  <c:v>405.62</c:v>
                </c:pt>
                <c:pt idx="6941">
                  <c:v>574</c:v>
                </c:pt>
                <c:pt idx="6942">
                  <c:v>690.52</c:v>
                </c:pt>
                <c:pt idx="6943">
                  <c:v>482</c:v>
                </c:pt>
                <c:pt idx="6944">
                  <c:v>358.04</c:v>
                </c:pt>
                <c:pt idx="6945">
                  <c:v>100</c:v>
                </c:pt>
                <c:pt idx="6946">
                  <c:v>33.35</c:v>
                </c:pt>
                <c:pt idx="6947">
                  <c:v>0.01</c:v>
                </c:pt>
                <c:pt idx="6948">
                  <c:v>0.01</c:v>
                </c:pt>
                <c:pt idx="6949">
                  <c:v>48</c:v>
                </c:pt>
                <c:pt idx="6950">
                  <c:v>167</c:v>
                </c:pt>
                <c:pt idx="6951">
                  <c:v>450</c:v>
                </c:pt>
                <c:pt idx="6952">
                  <c:v>500</c:v>
                </c:pt>
                <c:pt idx="6953">
                  <c:v>519.14</c:v>
                </c:pt>
                <c:pt idx="6954">
                  <c:v>490</c:v>
                </c:pt>
                <c:pt idx="6955">
                  <c:v>382.92</c:v>
                </c:pt>
                <c:pt idx="6956">
                  <c:v>309.99</c:v>
                </c:pt>
                <c:pt idx="6957">
                  <c:v>273.8</c:v>
                </c:pt>
                <c:pt idx="6958">
                  <c:v>155.80000000000001</c:v>
                </c:pt>
                <c:pt idx="6959">
                  <c:v>47.04</c:v>
                </c:pt>
                <c:pt idx="6960">
                  <c:v>35</c:v>
                </c:pt>
                <c:pt idx="6961">
                  <c:v>24.85</c:v>
                </c:pt>
                <c:pt idx="6962">
                  <c:v>20</c:v>
                </c:pt>
                <c:pt idx="6963">
                  <c:v>35.67</c:v>
                </c:pt>
                <c:pt idx="6964">
                  <c:v>142.91</c:v>
                </c:pt>
                <c:pt idx="6965">
                  <c:v>410.46</c:v>
                </c:pt>
                <c:pt idx="6966">
                  <c:v>400</c:v>
                </c:pt>
                <c:pt idx="6967">
                  <c:v>370.99</c:v>
                </c:pt>
                <c:pt idx="6968">
                  <c:v>250.01</c:v>
                </c:pt>
                <c:pt idx="6969">
                  <c:v>19.989999999999998</c:v>
                </c:pt>
                <c:pt idx="6970">
                  <c:v>0</c:v>
                </c:pt>
                <c:pt idx="6971">
                  <c:v>-2.52</c:v>
                </c:pt>
                <c:pt idx="6972">
                  <c:v>0</c:v>
                </c:pt>
                <c:pt idx="6973">
                  <c:v>20.260000000000002</c:v>
                </c:pt>
                <c:pt idx="6974">
                  <c:v>220</c:v>
                </c:pt>
                <c:pt idx="6975">
                  <c:v>389</c:v>
                </c:pt>
                <c:pt idx="6976">
                  <c:v>480</c:v>
                </c:pt>
                <c:pt idx="6977">
                  <c:v>580.22</c:v>
                </c:pt>
                <c:pt idx="6978">
                  <c:v>603.4</c:v>
                </c:pt>
                <c:pt idx="6979">
                  <c:v>483.53</c:v>
                </c:pt>
                <c:pt idx="6980">
                  <c:v>422.22</c:v>
                </c:pt>
                <c:pt idx="6981">
                  <c:v>372</c:v>
                </c:pt>
                <c:pt idx="6982">
                  <c:v>325</c:v>
                </c:pt>
                <c:pt idx="6983">
                  <c:v>329.89</c:v>
                </c:pt>
                <c:pt idx="6984">
                  <c:v>305.25</c:v>
                </c:pt>
                <c:pt idx="6985">
                  <c:v>310</c:v>
                </c:pt>
                <c:pt idx="6986">
                  <c:v>299.24</c:v>
                </c:pt>
                <c:pt idx="6987">
                  <c:v>313.17</c:v>
                </c:pt>
                <c:pt idx="6988">
                  <c:v>364</c:v>
                </c:pt>
                <c:pt idx="6989">
                  <c:v>494.04</c:v>
                </c:pt>
                <c:pt idx="6990">
                  <c:v>676.47</c:v>
                </c:pt>
                <c:pt idx="6991">
                  <c:v>621</c:v>
                </c:pt>
                <c:pt idx="6992">
                  <c:v>466.4</c:v>
                </c:pt>
                <c:pt idx="6993">
                  <c:v>319.8</c:v>
                </c:pt>
                <c:pt idx="6994">
                  <c:v>274</c:v>
                </c:pt>
                <c:pt idx="6995">
                  <c:v>218.21</c:v>
                </c:pt>
                <c:pt idx="6996">
                  <c:v>250.62</c:v>
                </c:pt>
                <c:pt idx="6997">
                  <c:v>290</c:v>
                </c:pt>
                <c:pt idx="6998">
                  <c:v>364</c:v>
                </c:pt>
                <c:pt idx="6999">
                  <c:v>450</c:v>
                </c:pt>
                <c:pt idx="7000">
                  <c:v>604</c:v>
                </c:pt>
                <c:pt idx="7001">
                  <c:v>784.8</c:v>
                </c:pt>
                <c:pt idx="7002">
                  <c:v>681.01</c:v>
                </c:pt>
                <c:pt idx="7003">
                  <c:v>509</c:v>
                </c:pt>
                <c:pt idx="7004">
                  <c:v>414.27</c:v>
                </c:pt>
                <c:pt idx="7005">
                  <c:v>385</c:v>
                </c:pt>
                <c:pt idx="7006">
                  <c:v>330.01</c:v>
                </c:pt>
                <c:pt idx="7007">
                  <c:v>321.60000000000002</c:v>
                </c:pt>
                <c:pt idx="7008">
                  <c:v>300</c:v>
                </c:pt>
                <c:pt idx="7009">
                  <c:v>275.99</c:v>
                </c:pt>
                <c:pt idx="7010">
                  <c:v>271.99</c:v>
                </c:pt>
                <c:pt idx="7011">
                  <c:v>268.10000000000002</c:v>
                </c:pt>
                <c:pt idx="7012">
                  <c:v>270</c:v>
                </c:pt>
                <c:pt idx="7013">
                  <c:v>315.99</c:v>
                </c:pt>
                <c:pt idx="7014">
                  <c:v>373.2</c:v>
                </c:pt>
                <c:pt idx="7015">
                  <c:v>350.5</c:v>
                </c:pt>
                <c:pt idx="7016">
                  <c:v>225.99</c:v>
                </c:pt>
                <c:pt idx="7017">
                  <c:v>30</c:v>
                </c:pt>
                <c:pt idx="7018">
                  <c:v>0.01</c:v>
                </c:pt>
                <c:pt idx="7019">
                  <c:v>0</c:v>
                </c:pt>
                <c:pt idx="7020">
                  <c:v>6</c:v>
                </c:pt>
                <c:pt idx="7021">
                  <c:v>69.16</c:v>
                </c:pt>
                <c:pt idx="7022">
                  <c:v>217.99</c:v>
                </c:pt>
                <c:pt idx="7023">
                  <c:v>394</c:v>
                </c:pt>
                <c:pt idx="7024">
                  <c:v>450</c:v>
                </c:pt>
                <c:pt idx="7025">
                  <c:v>547.96</c:v>
                </c:pt>
                <c:pt idx="7026">
                  <c:v>520.66</c:v>
                </c:pt>
                <c:pt idx="7027">
                  <c:v>410.09</c:v>
                </c:pt>
                <c:pt idx="7028">
                  <c:v>376.8</c:v>
                </c:pt>
                <c:pt idx="7029">
                  <c:v>350</c:v>
                </c:pt>
                <c:pt idx="7030">
                  <c:v>305</c:v>
                </c:pt>
                <c:pt idx="7031">
                  <c:v>293.99</c:v>
                </c:pt>
                <c:pt idx="7032">
                  <c:v>267.5</c:v>
                </c:pt>
                <c:pt idx="7033">
                  <c:v>252.8</c:v>
                </c:pt>
                <c:pt idx="7034">
                  <c:v>251.99</c:v>
                </c:pt>
                <c:pt idx="7035">
                  <c:v>255.99</c:v>
                </c:pt>
                <c:pt idx="7036">
                  <c:v>288.3</c:v>
                </c:pt>
                <c:pt idx="7037">
                  <c:v>340.3</c:v>
                </c:pt>
                <c:pt idx="7038">
                  <c:v>358</c:v>
                </c:pt>
                <c:pt idx="7039">
                  <c:v>288.3</c:v>
                </c:pt>
                <c:pt idx="7040">
                  <c:v>135.9</c:v>
                </c:pt>
                <c:pt idx="7041">
                  <c:v>57.43</c:v>
                </c:pt>
                <c:pt idx="7042">
                  <c:v>0.01</c:v>
                </c:pt>
                <c:pt idx="7043">
                  <c:v>-1.42</c:v>
                </c:pt>
                <c:pt idx="7044">
                  <c:v>-0.02</c:v>
                </c:pt>
                <c:pt idx="7045">
                  <c:v>83.985000000000014</c:v>
                </c:pt>
                <c:pt idx="7046">
                  <c:v>167.99</c:v>
                </c:pt>
                <c:pt idx="7047">
                  <c:v>382.93</c:v>
                </c:pt>
                <c:pt idx="7048">
                  <c:v>380</c:v>
                </c:pt>
                <c:pt idx="7049">
                  <c:v>458.99</c:v>
                </c:pt>
                <c:pt idx="7050">
                  <c:v>435.15</c:v>
                </c:pt>
                <c:pt idx="7051">
                  <c:v>360</c:v>
                </c:pt>
                <c:pt idx="7052">
                  <c:v>360.96</c:v>
                </c:pt>
                <c:pt idx="7053">
                  <c:v>290</c:v>
                </c:pt>
                <c:pt idx="7054">
                  <c:v>230</c:v>
                </c:pt>
                <c:pt idx="7055">
                  <c:v>115.76</c:v>
                </c:pt>
                <c:pt idx="7056">
                  <c:v>139.88999999999999</c:v>
                </c:pt>
                <c:pt idx="7057">
                  <c:v>111.17</c:v>
                </c:pt>
                <c:pt idx="7058">
                  <c:v>133.99</c:v>
                </c:pt>
                <c:pt idx="7059">
                  <c:v>184.99</c:v>
                </c:pt>
                <c:pt idx="7060">
                  <c:v>288.27</c:v>
                </c:pt>
                <c:pt idx="7061">
                  <c:v>400</c:v>
                </c:pt>
                <c:pt idx="7062">
                  <c:v>504.99</c:v>
                </c:pt>
                <c:pt idx="7063">
                  <c:v>456.9</c:v>
                </c:pt>
                <c:pt idx="7064">
                  <c:v>347.45</c:v>
                </c:pt>
                <c:pt idx="7065">
                  <c:v>290</c:v>
                </c:pt>
                <c:pt idx="7066">
                  <c:v>301.99</c:v>
                </c:pt>
                <c:pt idx="7067">
                  <c:v>299.99</c:v>
                </c:pt>
                <c:pt idx="7068">
                  <c:v>291.99</c:v>
                </c:pt>
                <c:pt idx="7069">
                  <c:v>316.79000000000002</c:v>
                </c:pt>
                <c:pt idx="7070">
                  <c:v>380</c:v>
                </c:pt>
                <c:pt idx="7071">
                  <c:v>527</c:v>
                </c:pt>
                <c:pt idx="7072">
                  <c:v>748.1</c:v>
                </c:pt>
                <c:pt idx="7073">
                  <c:v>1147</c:v>
                </c:pt>
                <c:pt idx="7074">
                  <c:v>1150</c:v>
                </c:pt>
                <c:pt idx="7075">
                  <c:v>710</c:v>
                </c:pt>
                <c:pt idx="7076">
                  <c:v>527</c:v>
                </c:pt>
                <c:pt idx="7077">
                  <c:v>451.6</c:v>
                </c:pt>
                <c:pt idx="7078">
                  <c:v>394.72</c:v>
                </c:pt>
                <c:pt idx="7079">
                  <c:v>418.15</c:v>
                </c:pt>
                <c:pt idx="7080">
                  <c:v>383.43</c:v>
                </c:pt>
                <c:pt idx="7081">
                  <c:v>372</c:v>
                </c:pt>
                <c:pt idx="7082">
                  <c:v>378</c:v>
                </c:pt>
                <c:pt idx="7083">
                  <c:v>383.43</c:v>
                </c:pt>
                <c:pt idx="7084">
                  <c:v>434</c:v>
                </c:pt>
                <c:pt idx="7085">
                  <c:v>768</c:v>
                </c:pt>
                <c:pt idx="7086">
                  <c:v>904.97</c:v>
                </c:pt>
                <c:pt idx="7087">
                  <c:v>720</c:v>
                </c:pt>
                <c:pt idx="7088">
                  <c:v>497.32</c:v>
                </c:pt>
                <c:pt idx="7089">
                  <c:v>410</c:v>
                </c:pt>
                <c:pt idx="7090">
                  <c:v>350</c:v>
                </c:pt>
                <c:pt idx="7091">
                  <c:v>301</c:v>
                </c:pt>
                <c:pt idx="7092">
                  <c:v>311.04000000000002</c:v>
                </c:pt>
                <c:pt idx="7093">
                  <c:v>365</c:v>
                </c:pt>
                <c:pt idx="7094">
                  <c:v>455</c:v>
                </c:pt>
                <c:pt idx="7095">
                  <c:v>510</c:v>
                </c:pt>
                <c:pt idx="7096">
                  <c:v>720</c:v>
                </c:pt>
                <c:pt idx="7097">
                  <c:v>880</c:v>
                </c:pt>
                <c:pt idx="7098">
                  <c:v>797</c:v>
                </c:pt>
                <c:pt idx="7099">
                  <c:v>590</c:v>
                </c:pt>
                <c:pt idx="7100">
                  <c:v>456.9</c:v>
                </c:pt>
                <c:pt idx="7101">
                  <c:v>430</c:v>
                </c:pt>
                <c:pt idx="7102">
                  <c:v>389.6</c:v>
                </c:pt>
                <c:pt idx="7103">
                  <c:v>399</c:v>
                </c:pt>
                <c:pt idx="7104">
                  <c:v>370.32</c:v>
                </c:pt>
                <c:pt idx="7105">
                  <c:v>358</c:v>
                </c:pt>
                <c:pt idx="7106">
                  <c:v>358</c:v>
                </c:pt>
                <c:pt idx="7107">
                  <c:v>366</c:v>
                </c:pt>
                <c:pt idx="7108">
                  <c:v>428</c:v>
                </c:pt>
                <c:pt idx="7109">
                  <c:v>545.77</c:v>
                </c:pt>
                <c:pt idx="7110">
                  <c:v>828.71</c:v>
                </c:pt>
                <c:pt idx="7111">
                  <c:v>792</c:v>
                </c:pt>
                <c:pt idx="7112">
                  <c:v>529.4</c:v>
                </c:pt>
                <c:pt idx="7113">
                  <c:v>444</c:v>
                </c:pt>
                <c:pt idx="7114">
                  <c:v>380</c:v>
                </c:pt>
                <c:pt idx="7115">
                  <c:v>350</c:v>
                </c:pt>
                <c:pt idx="7116">
                  <c:v>351.93</c:v>
                </c:pt>
                <c:pt idx="7117">
                  <c:v>379.27</c:v>
                </c:pt>
                <c:pt idx="7118">
                  <c:v>406.82</c:v>
                </c:pt>
                <c:pt idx="7119">
                  <c:v>541.9</c:v>
                </c:pt>
                <c:pt idx="7120">
                  <c:v>880</c:v>
                </c:pt>
                <c:pt idx="7121">
                  <c:v>1190</c:v>
                </c:pt>
                <c:pt idx="7122">
                  <c:v>1150</c:v>
                </c:pt>
                <c:pt idx="7123">
                  <c:v>734.26</c:v>
                </c:pt>
                <c:pt idx="7124">
                  <c:v>525.79999999999995</c:v>
                </c:pt>
                <c:pt idx="7125">
                  <c:v>470</c:v>
                </c:pt>
                <c:pt idx="7126">
                  <c:v>406.8</c:v>
                </c:pt>
                <c:pt idx="7127">
                  <c:v>420</c:v>
                </c:pt>
                <c:pt idx="7128">
                  <c:v>385</c:v>
                </c:pt>
                <c:pt idx="7129">
                  <c:v>370.1</c:v>
                </c:pt>
                <c:pt idx="7130">
                  <c:v>370</c:v>
                </c:pt>
                <c:pt idx="7131">
                  <c:v>375.84</c:v>
                </c:pt>
                <c:pt idx="7132">
                  <c:v>432</c:v>
                </c:pt>
                <c:pt idx="7133">
                  <c:v>674</c:v>
                </c:pt>
                <c:pt idx="7134">
                  <c:v>886</c:v>
                </c:pt>
                <c:pt idx="7135">
                  <c:v>780</c:v>
                </c:pt>
                <c:pt idx="7136">
                  <c:v>480</c:v>
                </c:pt>
                <c:pt idx="7137">
                  <c:v>401.24</c:v>
                </c:pt>
                <c:pt idx="7138">
                  <c:v>348.96</c:v>
                </c:pt>
                <c:pt idx="7139">
                  <c:v>313.99</c:v>
                </c:pt>
                <c:pt idx="7140">
                  <c:v>340</c:v>
                </c:pt>
                <c:pt idx="7141">
                  <c:v>399</c:v>
                </c:pt>
                <c:pt idx="7142">
                  <c:v>420</c:v>
                </c:pt>
                <c:pt idx="7143">
                  <c:v>557.03</c:v>
                </c:pt>
                <c:pt idx="7144">
                  <c:v>865.3</c:v>
                </c:pt>
                <c:pt idx="7145">
                  <c:v>1049</c:v>
                </c:pt>
                <c:pt idx="7146">
                  <c:v>960.3</c:v>
                </c:pt>
                <c:pt idx="7147">
                  <c:v>700</c:v>
                </c:pt>
                <c:pt idx="7148">
                  <c:v>479.54</c:v>
                </c:pt>
                <c:pt idx="7149">
                  <c:v>430</c:v>
                </c:pt>
                <c:pt idx="7150">
                  <c:v>390</c:v>
                </c:pt>
                <c:pt idx="7151">
                  <c:v>441.14</c:v>
                </c:pt>
                <c:pt idx="7152">
                  <c:v>394.31</c:v>
                </c:pt>
                <c:pt idx="7153">
                  <c:v>416.73</c:v>
                </c:pt>
                <c:pt idx="7154">
                  <c:v>398.69</c:v>
                </c:pt>
                <c:pt idx="7155">
                  <c:v>398.69</c:v>
                </c:pt>
                <c:pt idx="7156">
                  <c:v>473.4</c:v>
                </c:pt>
                <c:pt idx="7157">
                  <c:v>744</c:v>
                </c:pt>
                <c:pt idx="7158">
                  <c:v>950</c:v>
                </c:pt>
                <c:pt idx="7159">
                  <c:v>770</c:v>
                </c:pt>
                <c:pt idx="7160">
                  <c:v>528</c:v>
                </c:pt>
                <c:pt idx="7161">
                  <c:v>421</c:v>
                </c:pt>
                <c:pt idx="7162">
                  <c:v>354.29</c:v>
                </c:pt>
                <c:pt idx="7163">
                  <c:v>310</c:v>
                </c:pt>
                <c:pt idx="7164">
                  <c:v>310.93</c:v>
                </c:pt>
                <c:pt idx="7165">
                  <c:v>371.5</c:v>
                </c:pt>
                <c:pt idx="7166">
                  <c:v>430</c:v>
                </c:pt>
                <c:pt idx="7167">
                  <c:v>590</c:v>
                </c:pt>
                <c:pt idx="7168">
                  <c:v>1000</c:v>
                </c:pt>
                <c:pt idx="7169">
                  <c:v>1133.67</c:v>
                </c:pt>
                <c:pt idx="7170">
                  <c:v>980.3</c:v>
                </c:pt>
                <c:pt idx="7171">
                  <c:v>699.24</c:v>
                </c:pt>
                <c:pt idx="7172">
                  <c:v>520</c:v>
                </c:pt>
                <c:pt idx="7173">
                  <c:v>484.56</c:v>
                </c:pt>
                <c:pt idx="7174">
                  <c:v>428.83</c:v>
                </c:pt>
                <c:pt idx="7175">
                  <c:v>452.95</c:v>
                </c:pt>
                <c:pt idx="7176">
                  <c:v>430</c:v>
                </c:pt>
                <c:pt idx="7177">
                  <c:v>425</c:v>
                </c:pt>
                <c:pt idx="7178">
                  <c:v>415</c:v>
                </c:pt>
                <c:pt idx="7179">
                  <c:v>415</c:v>
                </c:pt>
                <c:pt idx="7180">
                  <c:v>428.29</c:v>
                </c:pt>
                <c:pt idx="7181">
                  <c:v>494</c:v>
                </c:pt>
                <c:pt idx="7182">
                  <c:v>579.97</c:v>
                </c:pt>
                <c:pt idx="7183">
                  <c:v>567</c:v>
                </c:pt>
                <c:pt idx="7184">
                  <c:v>460</c:v>
                </c:pt>
                <c:pt idx="7185">
                  <c:v>402</c:v>
                </c:pt>
                <c:pt idx="7186">
                  <c:v>389.1</c:v>
                </c:pt>
                <c:pt idx="7187">
                  <c:v>333.99</c:v>
                </c:pt>
                <c:pt idx="7188">
                  <c:v>350</c:v>
                </c:pt>
                <c:pt idx="7189">
                  <c:v>395.39</c:v>
                </c:pt>
                <c:pt idx="7190">
                  <c:v>412.9</c:v>
                </c:pt>
                <c:pt idx="7191">
                  <c:v>550</c:v>
                </c:pt>
                <c:pt idx="7192">
                  <c:v>774</c:v>
                </c:pt>
                <c:pt idx="7193">
                  <c:v>910</c:v>
                </c:pt>
                <c:pt idx="7194">
                  <c:v>849.99</c:v>
                </c:pt>
                <c:pt idx="7195">
                  <c:v>690</c:v>
                </c:pt>
                <c:pt idx="7196">
                  <c:v>520</c:v>
                </c:pt>
                <c:pt idx="7197">
                  <c:v>436.8</c:v>
                </c:pt>
                <c:pt idx="7198">
                  <c:v>394</c:v>
                </c:pt>
                <c:pt idx="7199">
                  <c:v>420</c:v>
                </c:pt>
                <c:pt idx="7200">
                  <c:v>392.07</c:v>
                </c:pt>
                <c:pt idx="7201">
                  <c:v>384</c:v>
                </c:pt>
                <c:pt idx="7202">
                  <c:v>390</c:v>
                </c:pt>
                <c:pt idx="7203">
                  <c:v>386</c:v>
                </c:pt>
                <c:pt idx="7204">
                  <c:v>388</c:v>
                </c:pt>
                <c:pt idx="7205">
                  <c:v>398</c:v>
                </c:pt>
                <c:pt idx="7206">
                  <c:v>404</c:v>
                </c:pt>
                <c:pt idx="7207">
                  <c:v>416</c:v>
                </c:pt>
                <c:pt idx="7208">
                  <c:v>367.56</c:v>
                </c:pt>
                <c:pt idx="7209">
                  <c:v>300</c:v>
                </c:pt>
                <c:pt idx="7210">
                  <c:v>313.99</c:v>
                </c:pt>
                <c:pt idx="7211">
                  <c:v>309.99</c:v>
                </c:pt>
                <c:pt idx="7212">
                  <c:v>350</c:v>
                </c:pt>
                <c:pt idx="7213">
                  <c:v>445.18</c:v>
                </c:pt>
                <c:pt idx="7214">
                  <c:v>472</c:v>
                </c:pt>
                <c:pt idx="7215">
                  <c:v>568</c:v>
                </c:pt>
                <c:pt idx="7216">
                  <c:v>610</c:v>
                </c:pt>
                <c:pt idx="7217">
                  <c:v>587.79999999999995</c:v>
                </c:pt>
                <c:pt idx="7218">
                  <c:v>560.82000000000005</c:v>
                </c:pt>
                <c:pt idx="7219">
                  <c:v>472.7</c:v>
                </c:pt>
                <c:pt idx="7220">
                  <c:v>450</c:v>
                </c:pt>
                <c:pt idx="7221">
                  <c:v>420</c:v>
                </c:pt>
                <c:pt idx="7222">
                  <c:v>384</c:v>
                </c:pt>
                <c:pt idx="7223">
                  <c:v>396</c:v>
                </c:pt>
                <c:pt idx="7224">
                  <c:v>384.99</c:v>
                </c:pt>
                <c:pt idx="7225">
                  <c:v>378</c:v>
                </c:pt>
                <c:pt idx="7226">
                  <c:v>382</c:v>
                </c:pt>
                <c:pt idx="7227">
                  <c:v>404</c:v>
                </c:pt>
                <c:pt idx="7228">
                  <c:v>455</c:v>
                </c:pt>
                <c:pt idx="7229">
                  <c:v>649</c:v>
                </c:pt>
                <c:pt idx="7230">
                  <c:v>798.57</c:v>
                </c:pt>
                <c:pt idx="7231">
                  <c:v>671.42</c:v>
                </c:pt>
                <c:pt idx="7232">
                  <c:v>524</c:v>
                </c:pt>
                <c:pt idx="7233">
                  <c:v>454</c:v>
                </c:pt>
                <c:pt idx="7234">
                  <c:v>434.84</c:v>
                </c:pt>
                <c:pt idx="7235">
                  <c:v>430</c:v>
                </c:pt>
                <c:pt idx="7236">
                  <c:v>443.37</c:v>
                </c:pt>
                <c:pt idx="7237">
                  <c:v>501.91</c:v>
                </c:pt>
                <c:pt idx="7238">
                  <c:v>632</c:v>
                </c:pt>
                <c:pt idx="7239">
                  <c:v>948</c:v>
                </c:pt>
                <c:pt idx="7240">
                  <c:v>1100</c:v>
                </c:pt>
                <c:pt idx="7241">
                  <c:v>1044</c:v>
                </c:pt>
                <c:pt idx="7242">
                  <c:v>874.12</c:v>
                </c:pt>
                <c:pt idx="7243">
                  <c:v>670.72</c:v>
                </c:pt>
                <c:pt idx="7244">
                  <c:v>534.52</c:v>
                </c:pt>
                <c:pt idx="7245">
                  <c:v>490</c:v>
                </c:pt>
                <c:pt idx="7246">
                  <c:v>439</c:v>
                </c:pt>
                <c:pt idx="7247">
                  <c:v>444</c:v>
                </c:pt>
                <c:pt idx="7248">
                  <c:v>416.3</c:v>
                </c:pt>
                <c:pt idx="7249">
                  <c:v>404</c:v>
                </c:pt>
                <c:pt idx="7250">
                  <c:v>410</c:v>
                </c:pt>
                <c:pt idx="7251">
                  <c:v>430</c:v>
                </c:pt>
                <c:pt idx="7252">
                  <c:v>470</c:v>
                </c:pt>
                <c:pt idx="7253">
                  <c:v>642.96</c:v>
                </c:pt>
                <c:pt idx="7254">
                  <c:v>830</c:v>
                </c:pt>
                <c:pt idx="7255">
                  <c:v>802.01</c:v>
                </c:pt>
                <c:pt idx="7256">
                  <c:v>635</c:v>
                </c:pt>
                <c:pt idx="7257">
                  <c:v>576</c:v>
                </c:pt>
                <c:pt idx="7258">
                  <c:v>559.89</c:v>
                </c:pt>
                <c:pt idx="7259">
                  <c:v>555</c:v>
                </c:pt>
                <c:pt idx="7260">
                  <c:v>573</c:v>
                </c:pt>
                <c:pt idx="7261">
                  <c:v>621.1</c:v>
                </c:pt>
                <c:pt idx="7262">
                  <c:v>738.8</c:v>
                </c:pt>
                <c:pt idx="7263">
                  <c:v>1023</c:v>
                </c:pt>
                <c:pt idx="7264">
                  <c:v>1080</c:v>
                </c:pt>
                <c:pt idx="7265">
                  <c:v>1000</c:v>
                </c:pt>
                <c:pt idx="7266">
                  <c:v>870</c:v>
                </c:pt>
                <c:pt idx="7267">
                  <c:v>680</c:v>
                </c:pt>
                <c:pt idx="7268">
                  <c:v>551.37</c:v>
                </c:pt>
                <c:pt idx="7269">
                  <c:v>504.84</c:v>
                </c:pt>
                <c:pt idx="7270">
                  <c:v>444</c:v>
                </c:pt>
                <c:pt idx="7271">
                  <c:v>452.9</c:v>
                </c:pt>
                <c:pt idx="7272">
                  <c:v>427.3</c:v>
                </c:pt>
                <c:pt idx="7273">
                  <c:v>414.99</c:v>
                </c:pt>
                <c:pt idx="7274">
                  <c:v>413.38</c:v>
                </c:pt>
                <c:pt idx="7275">
                  <c:v>425</c:v>
                </c:pt>
                <c:pt idx="7276">
                  <c:v>456.85</c:v>
                </c:pt>
                <c:pt idx="7277">
                  <c:v>546.14</c:v>
                </c:pt>
                <c:pt idx="7278">
                  <c:v>630</c:v>
                </c:pt>
                <c:pt idx="7279">
                  <c:v>630</c:v>
                </c:pt>
                <c:pt idx="7280">
                  <c:v>546</c:v>
                </c:pt>
                <c:pt idx="7281">
                  <c:v>499.4</c:v>
                </c:pt>
                <c:pt idx="7282">
                  <c:v>475.11</c:v>
                </c:pt>
                <c:pt idx="7283">
                  <c:v>457.92</c:v>
                </c:pt>
                <c:pt idx="7284">
                  <c:v>460</c:v>
                </c:pt>
                <c:pt idx="7285">
                  <c:v>499.4</c:v>
                </c:pt>
                <c:pt idx="7286">
                  <c:v>570</c:v>
                </c:pt>
                <c:pt idx="7287">
                  <c:v>720</c:v>
                </c:pt>
                <c:pt idx="7288">
                  <c:v>841.2</c:v>
                </c:pt>
                <c:pt idx="7289">
                  <c:v>837.9</c:v>
                </c:pt>
                <c:pt idx="7290">
                  <c:v>745</c:v>
                </c:pt>
                <c:pt idx="7291">
                  <c:v>571.88</c:v>
                </c:pt>
                <c:pt idx="7292">
                  <c:v>500.11</c:v>
                </c:pt>
                <c:pt idx="7293">
                  <c:v>499.43</c:v>
                </c:pt>
                <c:pt idx="7294">
                  <c:v>442.37</c:v>
                </c:pt>
                <c:pt idx="7295">
                  <c:v>411.11</c:v>
                </c:pt>
                <c:pt idx="7296">
                  <c:v>392</c:v>
                </c:pt>
                <c:pt idx="7297">
                  <c:v>392</c:v>
                </c:pt>
                <c:pt idx="7298">
                  <c:v>395.79</c:v>
                </c:pt>
                <c:pt idx="7299">
                  <c:v>402</c:v>
                </c:pt>
                <c:pt idx="7300">
                  <c:v>446.18</c:v>
                </c:pt>
                <c:pt idx="7301">
                  <c:v>529.9</c:v>
                </c:pt>
                <c:pt idx="7302">
                  <c:v>576.70000000000005</c:v>
                </c:pt>
                <c:pt idx="7303">
                  <c:v>551.29999999999995</c:v>
                </c:pt>
                <c:pt idx="7304">
                  <c:v>505.23</c:v>
                </c:pt>
                <c:pt idx="7305">
                  <c:v>430</c:v>
                </c:pt>
                <c:pt idx="7306">
                  <c:v>386.24</c:v>
                </c:pt>
                <c:pt idx="7307">
                  <c:v>350.08</c:v>
                </c:pt>
                <c:pt idx="7308">
                  <c:v>363.62</c:v>
                </c:pt>
                <c:pt idx="7309">
                  <c:v>400</c:v>
                </c:pt>
                <c:pt idx="7310">
                  <c:v>444</c:v>
                </c:pt>
                <c:pt idx="7311">
                  <c:v>542.14</c:v>
                </c:pt>
                <c:pt idx="7312">
                  <c:v>559.1</c:v>
                </c:pt>
                <c:pt idx="7313">
                  <c:v>531.61</c:v>
                </c:pt>
                <c:pt idx="7314">
                  <c:v>484.79</c:v>
                </c:pt>
                <c:pt idx="7315">
                  <c:v>397.32</c:v>
                </c:pt>
                <c:pt idx="7316">
                  <c:v>335.99</c:v>
                </c:pt>
                <c:pt idx="7317">
                  <c:v>311.99</c:v>
                </c:pt>
                <c:pt idx="7318">
                  <c:v>201.86</c:v>
                </c:pt>
                <c:pt idx="7319">
                  <c:v>85.99</c:v>
                </c:pt>
                <c:pt idx="7320">
                  <c:v>88</c:v>
                </c:pt>
                <c:pt idx="7321">
                  <c:v>35.99</c:v>
                </c:pt>
                <c:pt idx="7322">
                  <c:v>30</c:v>
                </c:pt>
                <c:pt idx="7323">
                  <c:v>38.590000000000003</c:v>
                </c:pt>
                <c:pt idx="7324">
                  <c:v>70</c:v>
                </c:pt>
                <c:pt idx="7325">
                  <c:v>120</c:v>
                </c:pt>
                <c:pt idx="7326">
                  <c:v>108.7</c:v>
                </c:pt>
                <c:pt idx="7327">
                  <c:v>67</c:v>
                </c:pt>
                <c:pt idx="7328">
                  <c:v>0</c:v>
                </c:pt>
                <c:pt idx="7329">
                  <c:v>-26.66</c:v>
                </c:pt>
                <c:pt idx="7330">
                  <c:v>-50</c:v>
                </c:pt>
                <c:pt idx="7331">
                  <c:v>-60.54</c:v>
                </c:pt>
                <c:pt idx="7332">
                  <c:v>-33</c:v>
                </c:pt>
                <c:pt idx="7333">
                  <c:v>0</c:v>
                </c:pt>
                <c:pt idx="7334">
                  <c:v>100</c:v>
                </c:pt>
                <c:pt idx="7335">
                  <c:v>278</c:v>
                </c:pt>
                <c:pt idx="7336">
                  <c:v>336.7</c:v>
                </c:pt>
                <c:pt idx="7337">
                  <c:v>311.74</c:v>
                </c:pt>
                <c:pt idx="7338">
                  <c:v>300</c:v>
                </c:pt>
                <c:pt idx="7339">
                  <c:v>289.99</c:v>
                </c:pt>
                <c:pt idx="7340">
                  <c:v>200</c:v>
                </c:pt>
                <c:pt idx="7341">
                  <c:v>170.4</c:v>
                </c:pt>
                <c:pt idx="7342">
                  <c:v>113.15</c:v>
                </c:pt>
                <c:pt idx="7343">
                  <c:v>116.24</c:v>
                </c:pt>
                <c:pt idx="7344">
                  <c:v>195.99</c:v>
                </c:pt>
                <c:pt idx="7345">
                  <c:v>205.99</c:v>
                </c:pt>
                <c:pt idx="7346">
                  <c:v>249.91</c:v>
                </c:pt>
                <c:pt idx="7347">
                  <c:v>275.99</c:v>
                </c:pt>
                <c:pt idx="7348">
                  <c:v>320</c:v>
                </c:pt>
                <c:pt idx="7349">
                  <c:v>380</c:v>
                </c:pt>
                <c:pt idx="7350">
                  <c:v>420</c:v>
                </c:pt>
                <c:pt idx="7351">
                  <c:v>422.9</c:v>
                </c:pt>
                <c:pt idx="7352">
                  <c:v>358.82</c:v>
                </c:pt>
                <c:pt idx="7353">
                  <c:v>290.93</c:v>
                </c:pt>
                <c:pt idx="7354">
                  <c:v>273.99</c:v>
                </c:pt>
                <c:pt idx="7355">
                  <c:v>277</c:v>
                </c:pt>
                <c:pt idx="7356">
                  <c:v>331.67</c:v>
                </c:pt>
                <c:pt idx="7357">
                  <c:v>404.33</c:v>
                </c:pt>
                <c:pt idx="7358">
                  <c:v>480</c:v>
                </c:pt>
                <c:pt idx="7359">
                  <c:v>600.91999999999996</c:v>
                </c:pt>
                <c:pt idx="7360">
                  <c:v>692</c:v>
                </c:pt>
                <c:pt idx="7361">
                  <c:v>699</c:v>
                </c:pt>
                <c:pt idx="7362">
                  <c:v>677.49</c:v>
                </c:pt>
                <c:pt idx="7363">
                  <c:v>601.91999999999996</c:v>
                </c:pt>
                <c:pt idx="7364">
                  <c:v>540</c:v>
                </c:pt>
                <c:pt idx="7365">
                  <c:v>495.52</c:v>
                </c:pt>
                <c:pt idx="7366">
                  <c:v>445.87</c:v>
                </c:pt>
                <c:pt idx="7367">
                  <c:v>426.22</c:v>
                </c:pt>
                <c:pt idx="7368">
                  <c:v>388</c:v>
                </c:pt>
                <c:pt idx="7369">
                  <c:v>371.12</c:v>
                </c:pt>
                <c:pt idx="7370">
                  <c:v>370</c:v>
                </c:pt>
                <c:pt idx="7371">
                  <c:v>370</c:v>
                </c:pt>
                <c:pt idx="7372">
                  <c:v>376</c:v>
                </c:pt>
                <c:pt idx="7373">
                  <c:v>382.22</c:v>
                </c:pt>
                <c:pt idx="7374">
                  <c:v>380</c:v>
                </c:pt>
                <c:pt idx="7375">
                  <c:v>352.9</c:v>
                </c:pt>
                <c:pt idx="7376">
                  <c:v>273</c:v>
                </c:pt>
                <c:pt idx="7377">
                  <c:v>195.8</c:v>
                </c:pt>
                <c:pt idx="7378">
                  <c:v>116.41</c:v>
                </c:pt>
                <c:pt idx="7379">
                  <c:v>100</c:v>
                </c:pt>
                <c:pt idx="7380">
                  <c:v>131</c:v>
                </c:pt>
                <c:pt idx="7381">
                  <c:v>250.9</c:v>
                </c:pt>
                <c:pt idx="7382">
                  <c:v>350</c:v>
                </c:pt>
                <c:pt idx="7383">
                  <c:v>450</c:v>
                </c:pt>
                <c:pt idx="7384">
                  <c:v>530</c:v>
                </c:pt>
                <c:pt idx="7385">
                  <c:v>520</c:v>
                </c:pt>
                <c:pt idx="7386">
                  <c:v>497.04</c:v>
                </c:pt>
                <c:pt idx="7387">
                  <c:v>439.78</c:v>
                </c:pt>
                <c:pt idx="7388">
                  <c:v>406.88</c:v>
                </c:pt>
                <c:pt idx="7389">
                  <c:v>380</c:v>
                </c:pt>
                <c:pt idx="7390">
                  <c:v>320</c:v>
                </c:pt>
                <c:pt idx="7391">
                  <c:v>348.1</c:v>
                </c:pt>
                <c:pt idx="7392">
                  <c:v>359</c:v>
                </c:pt>
                <c:pt idx="7393">
                  <c:v>357.94</c:v>
                </c:pt>
                <c:pt idx="7394">
                  <c:v>362.49</c:v>
                </c:pt>
                <c:pt idx="7395">
                  <c:v>400</c:v>
                </c:pt>
                <c:pt idx="7396">
                  <c:v>450.67</c:v>
                </c:pt>
                <c:pt idx="7397">
                  <c:v>563.6</c:v>
                </c:pt>
                <c:pt idx="7398">
                  <c:v>723.71</c:v>
                </c:pt>
                <c:pt idx="7399">
                  <c:v>687.84</c:v>
                </c:pt>
                <c:pt idx="7400">
                  <c:v>580</c:v>
                </c:pt>
                <c:pt idx="7401">
                  <c:v>508.91</c:v>
                </c:pt>
                <c:pt idx="7402">
                  <c:v>469.34</c:v>
                </c:pt>
                <c:pt idx="7403">
                  <c:v>467.35</c:v>
                </c:pt>
                <c:pt idx="7404">
                  <c:v>475</c:v>
                </c:pt>
                <c:pt idx="7405">
                  <c:v>530.14</c:v>
                </c:pt>
                <c:pt idx="7406">
                  <c:v>772</c:v>
                </c:pt>
                <c:pt idx="7407">
                  <c:v>1143</c:v>
                </c:pt>
                <c:pt idx="7408">
                  <c:v>1362.78</c:v>
                </c:pt>
                <c:pt idx="7409">
                  <c:v>1259.8900000000001</c:v>
                </c:pt>
                <c:pt idx="7410">
                  <c:v>1100.5999999999999</c:v>
                </c:pt>
                <c:pt idx="7411">
                  <c:v>784</c:v>
                </c:pt>
                <c:pt idx="7412">
                  <c:v>570.28</c:v>
                </c:pt>
                <c:pt idx="7413">
                  <c:v>520.95000000000005</c:v>
                </c:pt>
                <c:pt idx="7414">
                  <c:v>452</c:v>
                </c:pt>
                <c:pt idx="7415">
                  <c:v>449.88</c:v>
                </c:pt>
                <c:pt idx="7416">
                  <c:v>423.88</c:v>
                </c:pt>
                <c:pt idx="7417">
                  <c:v>410</c:v>
                </c:pt>
                <c:pt idx="7418">
                  <c:v>409.99</c:v>
                </c:pt>
                <c:pt idx="7419">
                  <c:v>413.04</c:v>
                </c:pt>
                <c:pt idx="7420">
                  <c:v>456</c:v>
                </c:pt>
                <c:pt idx="7421">
                  <c:v>573.6</c:v>
                </c:pt>
                <c:pt idx="7422">
                  <c:v>650.70000000000005</c:v>
                </c:pt>
                <c:pt idx="7423">
                  <c:v>566.41</c:v>
                </c:pt>
                <c:pt idx="7424">
                  <c:v>480</c:v>
                </c:pt>
                <c:pt idx="7425">
                  <c:v>428.43</c:v>
                </c:pt>
                <c:pt idx="7426">
                  <c:v>394.23</c:v>
                </c:pt>
                <c:pt idx="7427">
                  <c:v>398.37</c:v>
                </c:pt>
                <c:pt idx="7428">
                  <c:v>416.2</c:v>
                </c:pt>
                <c:pt idx="7429">
                  <c:v>481.63</c:v>
                </c:pt>
                <c:pt idx="7430">
                  <c:v>659.96</c:v>
                </c:pt>
                <c:pt idx="7431">
                  <c:v>1100</c:v>
                </c:pt>
                <c:pt idx="7432">
                  <c:v>1560</c:v>
                </c:pt>
                <c:pt idx="7433">
                  <c:v>1290</c:v>
                </c:pt>
                <c:pt idx="7434">
                  <c:v>1000.9</c:v>
                </c:pt>
                <c:pt idx="7435">
                  <c:v>789.83</c:v>
                </c:pt>
                <c:pt idx="7436">
                  <c:v>566.82000000000005</c:v>
                </c:pt>
                <c:pt idx="7437">
                  <c:v>520</c:v>
                </c:pt>
                <c:pt idx="7438">
                  <c:v>476.1</c:v>
                </c:pt>
                <c:pt idx="7439">
                  <c:v>487.7</c:v>
                </c:pt>
                <c:pt idx="7440">
                  <c:v>466</c:v>
                </c:pt>
                <c:pt idx="7441">
                  <c:v>448</c:v>
                </c:pt>
                <c:pt idx="7442">
                  <c:v>448</c:v>
                </c:pt>
                <c:pt idx="7443">
                  <c:v>464</c:v>
                </c:pt>
                <c:pt idx="7444">
                  <c:v>495</c:v>
                </c:pt>
                <c:pt idx="7445">
                  <c:v>770</c:v>
                </c:pt>
                <c:pt idx="7446">
                  <c:v>1099</c:v>
                </c:pt>
                <c:pt idx="7447">
                  <c:v>800</c:v>
                </c:pt>
                <c:pt idx="7448">
                  <c:v>536.1</c:v>
                </c:pt>
                <c:pt idx="7449">
                  <c:v>487.72</c:v>
                </c:pt>
                <c:pt idx="7450">
                  <c:v>479.98</c:v>
                </c:pt>
                <c:pt idx="7451">
                  <c:v>479.98</c:v>
                </c:pt>
                <c:pt idx="7452">
                  <c:v>487.7</c:v>
                </c:pt>
                <c:pt idx="7453">
                  <c:v>573.79999999999995</c:v>
                </c:pt>
                <c:pt idx="7454">
                  <c:v>1165</c:v>
                </c:pt>
                <c:pt idx="7455">
                  <c:v>1999.99</c:v>
                </c:pt>
                <c:pt idx="7456">
                  <c:v>2750</c:v>
                </c:pt>
                <c:pt idx="7457">
                  <c:v>2449</c:v>
                </c:pt>
                <c:pt idx="7458">
                  <c:v>1895.44</c:v>
                </c:pt>
                <c:pt idx="7459">
                  <c:v>1044.2</c:v>
                </c:pt>
                <c:pt idx="7460">
                  <c:v>660</c:v>
                </c:pt>
                <c:pt idx="7461">
                  <c:v>550.70000000000005</c:v>
                </c:pt>
                <c:pt idx="7462">
                  <c:v>487.7</c:v>
                </c:pt>
                <c:pt idx="7463">
                  <c:v>472.6</c:v>
                </c:pt>
                <c:pt idx="7464">
                  <c:v>440</c:v>
                </c:pt>
                <c:pt idx="7465">
                  <c:v>424.33</c:v>
                </c:pt>
                <c:pt idx="7466">
                  <c:v>423.8</c:v>
                </c:pt>
                <c:pt idx="7467">
                  <c:v>441.38</c:v>
                </c:pt>
                <c:pt idx="7468">
                  <c:v>487.64</c:v>
                </c:pt>
                <c:pt idx="7469">
                  <c:v>700</c:v>
                </c:pt>
                <c:pt idx="7470">
                  <c:v>1059</c:v>
                </c:pt>
                <c:pt idx="7471">
                  <c:v>806.13</c:v>
                </c:pt>
                <c:pt idx="7472">
                  <c:v>600</c:v>
                </c:pt>
                <c:pt idx="7473">
                  <c:v>526</c:v>
                </c:pt>
                <c:pt idx="7474">
                  <c:v>500.11</c:v>
                </c:pt>
                <c:pt idx="7475">
                  <c:v>500.11</c:v>
                </c:pt>
                <c:pt idx="7476">
                  <c:v>536.47</c:v>
                </c:pt>
                <c:pt idx="7477">
                  <c:v>589.95000000000005</c:v>
                </c:pt>
                <c:pt idx="7478">
                  <c:v>1090</c:v>
                </c:pt>
                <c:pt idx="7479">
                  <c:v>1799.99</c:v>
                </c:pt>
                <c:pt idx="7480">
                  <c:v>2403</c:v>
                </c:pt>
                <c:pt idx="7481">
                  <c:v>2010</c:v>
                </c:pt>
                <c:pt idx="7482">
                  <c:v>1427.32</c:v>
                </c:pt>
                <c:pt idx="7483">
                  <c:v>910</c:v>
                </c:pt>
                <c:pt idx="7484">
                  <c:v>571</c:v>
                </c:pt>
                <c:pt idx="7485">
                  <c:v>515.63</c:v>
                </c:pt>
                <c:pt idx="7486">
                  <c:v>454.07</c:v>
                </c:pt>
                <c:pt idx="7487">
                  <c:v>487.6</c:v>
                </c:pt>
                <c:pt idx="7488">
                  <c:v>452</c:v>
                </c:pt>
                <c:pt idx="7489">
                  <c:v>442</c:v>
                </c:pt>
                <c:pt idx="7490">
                  <c:v>440</c:v>
                </c:pt>
                <c:pt idx="7491">
                  <c:v>450</c:v>
                </c:pt>
                <c:pt idx="7492">
                  <c:v>493.12</c:v>
                </c:pt>
                <c:pt idx="7493">
                  <c:v>653.44000000000005</c:v>
                </c:pt>
                <c:pt idx="7494">
                  <c:v>750</c:v>
                </c:pt>
                <c:pt idx="7495">
                  <c:v>651.13</c:v>
                </c:pt>
                <c:pt idx="7496">
                  <c:v>556</c:v>
                </c:pt>
                <c:pt idx="7497">
                  <c:v>500</c:v>
                </c:pt>
                <c:pt idx="7498">
                  <c:v>476.93</c:v>
                </c:pt>
                <c:pt idx="7499">
                  <c:v>460</c:v>
                </c:pt>
                <c:pt idx="7500">
                  <c:v>488.88</c:v>
                </c:pt>
                <c:pt idx="7501">
                  <c:v>505</c:v>
                </c:pt>
                <c:pt idx="7502">
                  <c:v>570</c:v>
                </c:pt>
                <c:pt idx="7503">
                  <c:v>735.69</c:v>
                </c:pt>
                <c:pt idx="7504">
                  <c:v>749</c:v>
                </c:pt>
                <c:pt idx="7505">
                  <c:v>642.41999999999996</c:v>
                </c:pt>
                <c:pt idx="7506">
                  <c:v>599</c:v>
                </c:pt>
                <c:pt idx="7507">
                  <c:v>503</c:v>
                </c:pt>
                <c:pt idx="7508">
                  <c:v>457.05</c:v>
                </c:pt>
                <c:pt idx="7509">
                  <c:v>465.6</c:v>
                </c:pt>
                <c:pt idx="7510">
                  <c:v>450</c:v>
                </c:pt>
                <c:pt idx="7511">
                  <c:v>464.89</c:v>
                </c:pt>
                <c:pt idx="7512">
                  <c:v>443.9</c:v>
                </c:pt>
                <c:pt idx="7513">
                  <c:v>446.2</c:v>
                </c:pt>
                <c:pt idx="7514">
                  <c:v>440</c:v>
                </c:pt>
                <c:pt idx="7515">
                  <c:v>446.29</c:v>
                </c:pt>
                <c:pt idx="7516">
                  <c:v>444</c:v>
                </c:pt>
                <c:pt idx="7517">
                  <c:v>462</c:v>
                </c:pt>
                <c:pt idx="7518">
                  <c:v>497.74</c:v>
                </c:pt>
                <c:pt idx="7519">
                  <c:v>500.16</c:v>
                </c:pt>
                <c:pt idx="7520">
                  <c:v>493.8</c:v>
                </c:pt>
                <c:pt idx="7521">
                  <c:v>446</c:v>
                </c:pt>
                <c:pt idx="7522">
                  <c:v>420</c:v>
                </c:pt>
                <c:pt idx="7523">
                  <c:v>414</c:v>
                </c:pt>
                <c:pt idx="7524">
                  <c:v>450</c:v>
                </c:pt>
                <c:pt idx="7525">
                  <c:v>497.7</c:v>
                </c:pt>
                <c:pt idx="7526">
                  <c:v>550</c:v>
                </c:pt>
                <c:pt idx="7527">
                  <c:v>642.82000000000005</c:v>
                </c:pt>
                <c:pt idx="7528">
                  <c:v>681.53</c:v>
                </c:pt>
                <c:pt idx="7529">
                  <c:v>674.15</c:v>
                </c:pt>
                <c:pt idx="7530">
                  <c:v>620</c:v>
                </c:pt>
                <c:pt idx="7531">
                  <c:v>558.64</c:v>
                </c:pt>
                <c:pt idx="7532">
                  <c:v>502.84</c:v>
                </c:pt>
                <c:pt idx="7533">
                  <c:v>480</c:v>
                </c:pt>
                <c:pt idx="7534">
                  <c:v>450</c:v>
                </c:pt>
                <c:pt idx="7535">
                  <c:v>440</c:v>
                </c:pt>
                <c:pt idx="7536">
                  <c:v>421.05</c:v>
                </c:pt>
                <c:pt idx="7537">
                  <c:v>412</c:v>
                </c:pt>
                <c:pt idx="7538">
                  <c:v>411.11</c:v>
                </c:pt>
                <c:pt idx="7539">
                  <c:v>412</c:v>
                </c:pt>
                <c:pt idx="7540">
                  <c:v>420</c:v>
                </c:pt>
                <c:pt idx="7541">
                  <c:v>426.11</c:v>
                </c:pt>
                <c:pt idx="7542">
                  <c:v>441.11</c:v>
                </c:pt>
                <c:pt idx="7543">
                  <c:v>445.22</c:v>
                </c:pt>
                <c:pt idx="7544">
                  <c:v>422</c:v>
                </c:pt>
                <c:pt idx="7545">
                  <c:v>387.12</c:v>
                </c:pt>
                <c:pt idx="7546">
                  <c:v>357</c:v>
                </c:pt>
                <c:pt idx="7547">
                  <c:v>360</c:v>
                </c:pt>
                <c:pt idx="7548">
                  <c:v>393.7</c:v>
                </c:pt>
                <c:pt idx="7549">
                  <c:v>451.11</c:v>
                </c:pt>
                <c:pt idx="7550">
                  <c:v>502.75</c:v>
                </c:pt>
                <c:pt idx="7551">
                  <c:v>572.46</c:v>
                </c:pt>
                <c:pt idx="7552">
                  <c:v>647.01</c:v>
                </c:pt>
                <c:pt idx="7553">
                  <c:v>633.5</c:v>
                </c:pt>
                <c:pt idx="7554">
                  <c:v>597.45000000000005</c:v>
                </c:pt>
                <c:pt idx="7555">
                  <c:v>546.39</c:v>
                </c:pt>
                <c:pt idx="7556">
                  <c:v>500</c:v>
                </c:pt>
                <c:pt idx="7557">
                  <c:v>469.15</c:v>
                </c:pt>
                <c:pt idx="7558">
                  <c:v>433.76</c:v>
                </c:pt>
                <c:pt idx="7559">
                  <c:v>440</c:v>
                </c:pt>
                <c:pt idx="7560">
                  <c:v>428.29</c:v>
                </c:pt>
                <c:pt idx="7561">
                  <c:v>420</c:v>
                </c:pt>
                <c:pt idx="7562">
                  <c:v>415</c:v>
                </c:pt>
                <c:pt idx="7563">
                  <c:v>414.67</c:v>
                </c:pt>
                <c:pt idx="7564">
                  <c:v>427</c:v>
                </c:pt>
                <c:pt idx="7565">
                  <c:v>489</c:v>
                </c:pt>
                <c:pt idx="7566">
                  <c:v>560</c:v>
                </c:pt>
                <c:pt idx="7567">
                  <c:v>556.26</c:v>
                </c:pt>
                <c:pt idx="7568">
                  <c:v>510</c:v>
                </c:pt>
                <c:pt idx="7569">
                  <c:v>480</c:v>
                </c:pt>
                <c:pt idx="7570">
                  <c:v>455.97</c:v>
                </c:pt>
                <c:pt idx="7571">
                  <c:v>457.04</c:v>
                </c:pt>
                <c:pt idx="7572">
                  <c:v>483.31</c:v>
                </c:pt>
                <c:pt idx="7573">
                  <c:v>520.29999999999995</c:v>
                </c:pt>
                <c:pt idx="7574">
                  <c:v>590</c:v>
                </c:pt>
                <c:pt idx="7575">
                  <c:v>710</c:v>
                </c:pt>
                <c:pt idx="7576">
                  <c:v>770</c:v>
                </c:pt>
                <c:pt idx="7577">
                  <c:v>735</c:v>
                </c:pt>
                <c:pt idx="7578">
                  <c:v>700</c:v>
                </c:pt>
                <c:pt idx="7579">
                  <c:v>581</c:v>
                </c:pt>
                <c:pt idx="7580">
                  <c:v>530</c:v>
                </c:pt>
                <c:pt idx="7581">
                  <c:v>485.02</c:v>
                </c:pt>
                <c:pt idx="7582">
                  <c:v>442.4</c:v>
                </c:pt>
                <c:pt idx="7583">
                  <c:v>441.72</c:v>
                </c:pt>
                <c:pt idx="7584">
                  <c:v>430</c:v>
                </c:pt>
                <c:pt idx="7585">
                  <c:v>430</c:v>
                </c:pt>
                <c:pt idx="7586">
                  <c:v>430.11</c:v>
                </c:pt>
                <c:pt idx="7587">
                  <c:v>445.07</c:v>
                </c:pt>
                <c:pt idx="7588">
                  <c:v>494</c:v>
                </c:pt>
                <c:pt idx="7589">
                  <c:v>672.2</c:v>
                </c:pt>
                <c:pt idx="7590">
                  <c:v>857.43</c:v>
                </c:pt>
                <c:pt idx="7591">
                  <c:v>906.66</c:v>
                </c:pt>
                <c:pt idx="7592">
                  <c:v>773.5</c:v>
                </c:pt>
                <c:pt idx="7593">
                  <c:v>660.58</c:v>
                </c:pt>
                <c:pt idx="7594">
                  <c:v>636.70000000000005</c:v>
                </c:pt>
                <c:pt idx="7595">
                  <c:v>620</c:v>
                </c:pt>
                <c:pt idx="7596">
                  <c:v>683.2</c:v>
                </c:pt>
                <c:pt idx="7597">
                  <c:v>750</c:v>
                </c:pt>
                <c:pt idx="7598">
                  <c:v>1000.11</c:v>
                </c:pt>
                <c:pt idx="7599">
                  <c:v>1300</c:v>
                </c:pt>
                <c:pt idx="7600">
                  <c:v>1697.18</c:v>
                </c:pt>
                <c:pt idx="7601">
                  <c:v>1300.1099999999999</c:v>
                </c:pt>
                <c:pt idx="7602">
                  <c:v>1058.0999999999999</c:v>
                </c:pt>
                <c:pt idx="7603">
                  <c:v>720</c:v>
                </c:pt>
                <c:pt idx="7604">
                  <c:v>562.32000000000005</c:v>
                </c:pt>
                <c:pt idx="7605">
                  <c:v>532</c:v>
                </c:pt>
                <c:pt idx="7606">
                  <c:v>493.1</c:v>
                </c:pt>
                <c:pt idx="7607">
                  <c:v>520.01</c:v>
                </c:pt>
                <c:pt idx="7608">
                  <c:v>478</c:v>
                </c:pt>
                <c:pt idx="7609">
                  <c:v>471.81</c:v>
                </c:pt>
                <c:pt idx="7610">
                  <c:v>470</c:v>
                </c:pt>
                <c:pt idx="7611">
                  <c:v>484.5</c:v>
                </c:pt>
                <c:pt idx="7612">
                  <c:v>524.09</c:v>
                </c:pt>
                <c:pt idx="7613">
                  <c:v>724</c:v>
                </c:pt>
                <c:pt idx="7614">
                  <c:v>916.96</c:v>
                </c:pt>
                <c:pt idx="7615">
                  <c:v>1088.6099999999999</c:v>
                </c:pt>
                <c:pt idx="7616">
                  <c:v>1024.74</c:v>
                </c:pt>
                <c:pt idx="7617">
                  <c:v>850</c:v>
                </c:pt>
                <c:pt idx="7618">
                  <c:v>813.2</c:v>
                </c:pt>
                <c:pt idx="7619">
                  <c:v>781.99</c:v>
                </c:pt>
                <c:pt idx="7620">
                  <c:v>785.2</c:v>
                </c:pt>
                <c:pt idx="7621">
                  <c:v>810.98</c:v>
                </c:pt>
                <c:pt idx="7622">
                  <c:v>920</c:v>
                </c:pt>
                <c:pt idx="7623">
                  <c:v>1100</c:v>
                </c:pt>
                <c:pt idx="7624">
                  <c:v>1093.5999999999999</c:v>
                </c:pt>
                <c:pt idx="7625">
                  <c:v>937.6</c:v>
                </c:pt>
                <c:pt idx="7626">
                  <c:v>799.99</c:v>
                </c:pt>
                <c:pt idx="7627">
                  <c:v>622.13</c:v>
                </c:pt>
                <c:pt idx="7628">
                  <c:v>529.39</c:v>
                </c:pt>
                <c:pt idx="7629">
                  <c:v>500</c:v>
                </c:pt>
                <c:pt idx="7630">
                  <c:v>456</c:v>
                </c:pt>
                <c:pt idx="7631">
                  <c:v>462.89</c:v>
                </c:pt>
                <c:pt idx="7632">
                  <c:v>438.77</c:v>
                </c:pt>
                <c:pt idx="7633">
                  <c:v>420</c:v>
                </c:pt>
                <c:pt idx="7634">
                  <c:v>420</c:v>
                </c:pt>
                <c:pt idx="7635">
                  <c:v>428</c:v>
                </c:pt>
                <c:pt idx="7636">
                  <c:v>456.8</c:v>
                </c:pt>
                <c:pt idx="7637">
                  <c:v>532.4</c:v>
                </c:pt>
                <c:pt idx="7638">
                  <c:v>578.95000000000005</c:v>
                </c:pt>
                <c:pt idx="7639">
                  <c:v>640.28</c:v>
                </c:pt>
                <c:pt idx="7640">
                  <c:v>613.5</c:v>
                </c:pt>
                <c:pt idx="7641">
                  <c:v>591.09</c:v>
                </c:pt>
                <c:pt idx="7642">
                  <c:v>588.91</c:v>
                </c:pt>
                <c:pt idx="7643">
                  <c:v>586.62</c:v>
                </c:pt>
                <c:pt idx="7644">
                  <c:v>595</c:v>
                </c:pt>
                <c:pt idx="7645">
                  <c:v>616.29999999999995</c:v>
                </c:pt>
                <c:pt idx="7646">
                  <c:v>638.80999999999995</c:v>
                </c:pt>
                <c:pt idx="7647">
                  <c:v>667.99</c:v>
                </c:pt>
                <c:pt idx="7648">
                  <c:v>669</c:v>
                </c:pt>
                <c:pt idx="7649">
                  <c:v>654.5</c:v>
                </c:pt>
                <c:pt idx="7650">
                  <c:v>615.6</c:v>
                </c:pt>
                <c:pt idx="7651">
                  <c:v>554.83000000000004</c:v>
                </c:pt>
                <c:pt idx="7652">
                  <c:v>521.41</c:v>
                </c:pt>
                <c:pt idx="7653">
                  <c:v>518.04999999999995</c:v>
                </c:pt>
                <c:pt idx="7654">
                  <c:v>480</c:v>
                </c:pt>
                <c:pt idx="7655">
                  <c:v>463.27</c:v>
                </c:pt>
                <c:pt idx="7656">
                  <c:v>436.07</c:v>
                </c:pt>
                <c:pt idx="7657">
                  <c:v>430</c:v>
                </c:pt>
                <c:pt idx="7658">
                  <c:v>429.5</c:v>
                </c:pt>
                <c:pt idx="7659">
                  <c:v>440</c:v>
                </c:pt>
                <c:pt idx="7660">
                  <c:v>462.92</c:v>
                </c:pt>
                <c:pt idx="7661">
                  <c:v>574.14</c:v>
                </c:pt>
                <c:pt idx="7662">
                  <c:v>635.12</c:v>
                </c:pt>
                <c:pt idx="7663">
                  <c:v>667.07</c:v>
                </c:pt>
                <c:pt idx="7664">
                  <c:v>644.28</c:v>
                </c:pt>
                <c:pt idx="7665">
                  <c:v>592.01</c:v>
                </c:pt>
                <c:pt idx="7666">
                  <c:v>580</c:v>
                </c:pt>
                <c:pt idx="7667">
                  <c:v>572.46</c:v>
                </c:pt>
                <c:pt idx="7668">
                  <c:v>572.46</c:v>
                </c:pt>
                <c:pt idx="7669">
                  <c:v>580</c:v>
                </c:pt>
                <c:pt idx="7670">
                  <c:v>606.35</c:v>
                </c:pt>
                <c:pt idx="7671">
                  <c:v>629.03</c:v>
                </c:pt>
                <c:pt idx="7672">
                  <c:v>593.69000000000005</c:v>
                </c:pt>
                <c:pt idx="7673">
                  <c:v>557.65</c:v>
                </c:pt>
                <c:pt idx="7674">
                  <c:v>524.74</c:v>
                </c:pt>
                <c:pt idx="7675">
                  <c:v>522.27</c:v>
                </c:pt>
                <c:pt idx="7676">
                  <c:v>463.22</c:v>
                </c:pt>
                <c:pt idx="7677">
                  <c:v>430</c:v>
                </c:pt>
                <c:pt idx="7678">
                  <c:v>408.98</c:v>
                </c:pt>
                <c:pt idx="7679">
                  <c:v>410</c:v>
                </c:pt>
                <c:pt idx="7680">
                  <c:v>370</c:v>
                </c:pt>
                <c:pt idx="7681">
                  <c:v>341</c:v>
                </c:pt>
                <c:pt idx="7682">
                  <c:v>335.55</c:v>
                </c:pt>
                <c:pt idx="7683">
                  <c:v>329.99</c:v>
                </c:pt>
                <c:pt idx="7684">
                  <c:v>329.99</c:v>
                </c:pt>
                <c:pt idx="7685">
                  <c:v>361</c:v>
                </c:pt>
                <c:pt idx="7686">
                  <c:v>407</c:v>
                </c:pt>
                <c:pt idx="7687">
                  <c:v>420</c:v>
                </c:pt>
                <c:pt idx="7688">
                  <c:v>400</c:v>
                </c:pt>
                <c:pt idx="7689">
                  <c:v>380</c:v>
                </c:pt>
                <c:pt idx="7690">
                  <c:v>351.99</c:v>
                </c:pt>
                <c:pt idx="7691">
                  <c:v>341.99</c:v>
                </c:pt>
                <c:pt idx="7692">
                  <c:v>341.99</c:v>
                </c:pt>
                <c:pt idx="7693">
                  <c:v>369.52</c:v>
                </c:pt>
                <c:pt idx="7694">
                  <c:v>410.76</c:v>
                </c:pt>
                <c:pt idx="7695">
                  <c:v>461.31</c:v>
                </c:pt>
                <c:pt idx="7696">
                  <c:v>487</c:v>
                </c:pt>
                <c:pt idx="7697">
                  <c:v>454.2</c:v>
                </c:pt>
                <c:pt idx="7698">
                  <c:v>450</c:v>
                </c:pt>
                <c:pt idx="7699">
                  <c:v>400</c:v>
                </c:pt>
                <c:pt idx="7700">
                  <c:v>341.99</c:v>
                </c:pt>
                <c:pt idx="7701">
                  <c:v>323.99</c:v>
                </c:pt>
                <c:pt idx="7702">
                  <c:v>240</c:v>
                </c:pt>
                <c:pt idx="7703">
                  <c:v>90</c:v>
                </c:pt>
                <c:pt idx="7704">
                  <c:v>60</c:v>
                </c:pt>
                <c:pt idx="7705">
                  <c:v>40</c:v>
                </c:pt>
                <c:pt idx="7706">
                  <c:v>27</c:v>
                </c:pt>
                <c:pt idx="7707">
                  <c:v>27</c:v>
                </c:pt>
                <c:pt idx="7708">
                  <c:v>25</c:v>
                </c:pt>
                <c:pt idx="7709">
                  <c:v>43.2</c:v>
                </c:pt>
                <c:pt idx="7710">
                  <c:v>69.11</c:v>
                </c:pt>
                <c:pt idx="7711">
                  <c:v>120</c:v>
                </c:pt>
                <c:pt idx="7712">
                  <c:v>147.99</c:v>
                </c:pt>
                <c:pt idx="7713">
                  <c:v>135.99</c:v>
                </c:pt>
                <c:pt idx="7714">
                  <c:v>130</c:v>
                </c:pt>
                <c:pt idx="7715">
                  <c:v>121.99</c:v>
                </c:pt>
                <c:pt idx="7716">
                  <c:v>170</c:v>
                </c:pt>
                <c:pt idx="7717">
                  <c:v>213.99</c:v>
                </c:pt>
                <c:pt idx="7718">
                  <c:v>285.99</c:v>
                </c:pt>
                <c:pt idx="7719">
                  <c:v>319.99</c:v>
                </c:pt>
                <c:pt idx="7720">
                  <c:v>328.45</c:v>
                </c:pt>
                <c:pt idx="7721">
                  <c:v>311.99</c:v>
                </c:pt>
                <c:pt idx="7722">
                  <c:v>319.99</c:v>
                </c:pt>
                <c:pt idx="7723">
                  <c:v>281.99</c:v>
                </c:pt>
                <c:pt idx="7724">
                  <c:v>219.21</c:v>
                </c:pt>
                <c:pt idx="7725">
                  <c:v>140</c:v>
                </c:pt>
                <c:pt idx="7726">
                  <c:v>35.65</c:v>
                </c:pt>
                <c:pt idx="7727">
                  <c:v>44</c:v>
                </c:pt>
                <c:pt idx="7728">
                  <c:v>49.3</c:v>
                </c:pt>
                <c:pt idx="7729">
                  <c:v>44</c:v>
                </c:pt>
                <c:pt idx="7730">
                  <c:v>39.9</c:v>
                </c:pt>
                <c:pt idx="7731">
                  <c:v>48.1</c:v>
                </c:pt>
                <c:pt idx="7732">
                  <c:v>153.99</c:v>
                </c:pt>
                <c:pt idx="7733">
                  <c:v>363</c:v>
                </c:pt>
                <c:pt idx="7734">
                  <c:v>453.99</c:v>
                </c:pt>
                <c:pt idx="7735">
                  <c:v>480</c:v>
                </c:pt>
                <c:pt idx="7736">
                  <c:v>472</c:v>
                </c:pt>
                <c:pt idx="7737">
                  <c:v>424.67</c:v>
                </c:pt>
                <c:pt idx="7738">
                  <c:v>405.2</c:v>
                </c:pt>
                <c:pt idx="7739">
                  <c:v>408.2</c:v>
                </c:pt>
                <c:pt idx="7740">
                  <c:v>449</c:v>
                </c:pt>
                <c:pt idx="7741">
                  <c:v>488.24</c:v>
                </c:pt>
                <c:pt idx="7742">
                  <c:v>589.79999999999995</c:v>
                </c:pt>
                <c:pt idx="7743">
                  <c:v>660</c:v>
                </c:pt>
                <c:pt idx="7744">
                  <c:v>653.65</c:v>
                </c:pt>
                <c:pt idx="7745">
                  <c:v>650.12</c:v>
                </c:pt>
                <c:pt idx="7746">
                  <c:v>593.79999999999995</c:v>
                </c:pt>
                <c:pt idx="7747">
                  <c:v>520.11</c:v>
                </c:pt>
                <c:pt idx="7748">
                  <c:v>449</c:v>
                </c:pt>
                <c:pt idx="7749">
                  <c:v>408</c:v>
                </c:pt>
                <c:pt idx="7750">
                  <c:v>362.81</c:v>
                </c:pt>
                <c:pt idx="7751">
                  <c:v>363.05</c:v>
                </c:pt>
                <c:pt idx="7752">
                  <c:v>390.82</c:v>
                </c:pt>
                <c:pt idx="7753">
                  <c:v>365.33</c:v>
                </c:pt>
                <c:pt idx="7754">
                  <c:v>386.87</c:v>
                </c:pt>
                <c:pt idx="7755">
                  <c:v>416.88</c:v>
                </c:pt>
                <c:pt idx="7756">
                  <c:v>442.38</c:v>
                </c:pt>
                <c:pt idx="7757">
                  <c:v>571.20000000000005</c:v>
                </c:pt>
                <c:pt idx="7758">
                  <c:v>627.54</c:v>
                </c:pt>
                <c:pt idx="7759">
                  <c:v>650</c:v>
                </c:pt>
                <c:pt idx="7760">
                  <c:v>638.94000000000005</c:v>
                </c:pt>
                <c:pt idx="7761">
                  <c:v>604.36</c:v>
                </c:pt>
                <c:pt idx="7762">
                  <c:v>608.6</c:v>
                </c:pt>
                <c:pt idx="7763">
                  <c:v>592.26</c:v>
                </c:pt>
                <c:pt idx="7764">
                  <c:v>592.26</c:v>
                </c:pt>
                <c:pt idx="7765">
                  <c:v>592</c:v>
                </c:pt>
                <c:pt idx="7766">
                  <c:v>571.20000000000005</c:v>
                </c:pt>
                <c:pt idx="7767">
                  <c:v>592.26</c:v>
                </c:pt>
                <c:pt idx="7768">
                  <c:v>613</c:v>
                </c:pt>
                <c:pt idx="7769">
                  <c:v>592.26</c:v>
                </c:pt>
                <c:pt idx="7770">
                  <c:v>577.36</c:v>
                </c:pt>
                <c:pt idx="7771">
                  <c:v>520</c:v>
                </c:pt>
                <c:pt idx="7772">
                  <c:v>431.41</c:v>
                </c:pt>
                <c:pt idx="7773">
                  <c:v>426</c:v>
                </c:pt>
                <c:pt idx="7774">
                  <c:v>370</c:v>
                </c:pt>
                <c:pt idx="7775">
                  <c:v>304.31</c:v>
                </c:pt>
                <c:pt idx="7776">
                  <c:v>263</c:v>
                </c:pt>
                <c:pt idx="7777">
                  <c:v>263</c:v>
                </c:pt>
                <c:pt idx="7778">
                  <c:v>290.56</c:v>
                </c:pt>
                <c:pt idx="7779">
                  <c:v>310</c:v>
                </c:pt>
                <c:pt idx="7780">
                  <c:v>370.11</c:v>
                </c:pt>
                <c:pt idx="7781">
                  <c:v>512.36</c:v>
                </c:pt>
                <c:pt idx="7782">
                  <c:v>579.41</c:v>
                </c:pt>
                <c:pt idx="7783">
                  <c:v>630</c:v>
                </c:pt>
                <c:pt idx="7784">
                  <c:v>593.62</c:v>
                </c:pt>
                <c:pt idx="7785">
                  <c:v>550</c:v>
                </c:pt>
                <c:pt idx="7786">
                  <c:v>536.29999999999995</c:v>
                </c:pt>
                <c:pt idx="7787">
                  <c:v>540</c:v>
                </c:pt>
                <c:pt idx="7788">
                  <c:v>550</c:v>
                </c:pt>
                <c:pt idx="7789">
                  <c:v>593.62</c:v>
                </c:pt>
                <c:pt idx="7790">
                  <c:v>677.19</c:v>
                </c:pt>
                <c:pt idx="7791">
                  <c:v>683</c:v>
                </c:pt>
                <c:pt idx="7792">
                  <c:v>709</c:v>
                </c:pt>
                <c:pt idx="7793">
                  <c:v>677.9</c:v>
                </c:pt>
                <c:pt idx="7794">
                  <c:v>657.3</c:v>
                </c:pt>
                <c:pt idx="7795">
                  <c:v>593.61</c:v>
                </c:pt>
                <c:pt idx="7796">
                  <c:v>505.34</c:v>
                </c:pt>
                <c:pt idx="7797">
                  <c:v>479.9</c:v>
                </c:pt>
                <c:pt idx="7798">
                  <c:v>428</c:v>
                </c:pt>
                <c:pt idx="7799">
                  <c:v>412.99</c:v>
                </c:pt>
                <c:pt idx="7800">
                  <c:v>387.78</c:v>
                </c:pt>
                <c:pt idx="7801">
                  <c:v>362.2</c:v>
                </c:pt>
                <c:pt idx="7802">
                  <c:v>342.2</c:v>
                </c:pt>
                <c:pt idx="7803">
                  <c:v>345.13</c:v>
                </c:pt>
                <c:pt idx="7804">
                  <c:v>390.64</c:v>
                </c:pt>
                <c:pt idx="7805">
                  <c:v>471.55</c:v>
                </c:pt>
                <c:pt idx="7806">
                  <c:v>552.57000000000005</c:v>
                </c:pt>
                <c:pt idx="7807">
                  <c:v>553.1</c:v>
                </c:pt>
                <c:pt idx="7808">
                  <c:v>526.41</c:v>
                </c:pt>
                <c:pt idx="7809">
                  <c:v>468.88</c:v>
                </c:pt>
                <c:pt idx="7810">
                  <c:v>441.1</c:v>
                </c:pt>
                <c:pt idx="7811">
                  <c:v>440</c:v>
                </c:pt>
                <c:pt idx="7812">
                  <c:v>463</c:v>
                </c:pt>
                <c:pt idx="7813">
                  <c:v>531.47</c:v>
                </c:pt>
                <c:pt idx="7814">
                  <c:v>611.1</c:v>
                </c:pt>
                <c:pt idx="7815">
                  <c:v>627.9</c:v>
                </c:pt>
                <c:pt idx="7816">
                  <c:v>651.11</c:v>
                </c:pt>
                <c:pt idx="7817">
                  <c:v>613.94000000000005</c:v>
                </c:pt>
                <c:pt idx="7818">
                  <c:v>599.6</c:v>
                </c:pt>
                <c:pt idx="7819">
                  <c:v>560</c:v>
                </c:pt>
                <c:pt idx="7820">
                  <c:v>520</c:v>
                </c:pt>
                <c:pt idx="7821">
                  <c:v>484</c:v>
                </c:pt>
                <c:pt idx="7822">
                  <c:v>450</c:v>
                </c:pt>
                <c:pt idx="7823">
                  <c:v>477.4</c:v>
                </c:pt>
                <c:pt idx="7824">
                  <c:v>457.59</c:v>
                </c:pt>
                <c:pt idx="7825">
                  <c:v>448.1</c:v>
                </c:pt>
                <c:pt idx="7826">
                  <c:v>460</c:v>
                </c:pt>
                <c:pt idx="7827">
                  <c:v>478</c:v>
                </c:pt>
                <c:pt idx="7828">
                  <c:v>478.13</c:v>
                </c:pt>
                <c:pt idx="7829">
                  <c:v>660</c:v>
                </c:pt>
                <c:pt idx="7830">
                  <c:v>720</c:v>
                </c:pt>
                <c:pt idx="7831">
                  <c:v>750</c:v>
                </c:pt>
                <c:pt idx="7832">
                  <c:v>720</c:v>
                </c:pt>
                <c:pt idx="7833">
                  <c:v>619</c:v>
                </c:pt>
                <c:pt idx="7834">
                  <c:v>610</c:v>
                </c:pt>
                <c:pt idx="7835">
                  <c:v>619.76</c:v>
                </c:pt>
                <c:pt idx="7836">
                  <c:v>639</c:v>
                </c:pt>
                <c:pt idx="7837">
                  <c:v>740</c:v>
                </c:pt>
                <c:pt idx="7838">
                  <c:v>853</c:v>
                </c:pt>
                <c:pt idx="7839">
                  <c:v>851.63</c:v>
                </c:pt>
                <c:pt idx="7840">
                  <c:v>773.84</c:v>
                </c:pt>
                <c:pt idx="7841">
                  <c:v>690</c:v>
                </c:pt>
                <c:pt idx="7842">
                  <c:v>635.39</c:v>
                </c:pt>
                <c:pt idx="7843">
                  <c:v>568.54999999999995</c:v>
                </c:pt>
                <c:pt idx="7844">
                  <c:v>525</c:v>
                </c:pt>
                <c:pt idx="7845">
                  <c:v>500</c:v>
                </c:pt>
                <c:pt idx="7846">
                  <c:v>437.55</c:v>
                </c:pt>
                <c:pt idx="7847">
                  <c:v>370</c:v>
                </c:pt>
                <c:pt idx="7848">
                  <c:v>349.99</c:v>
                </c:pt>
                <c:pt idx="7849">
                  <c:v>336.91</c:v>
                </c:pt>
                <c:pt idx="7850">
                  <c:v>344.11</c:v>
                </c:pt>
                <c:pt idx="7851">
                  <c:v>344.08</c:v>
                </c:pt>
                <c:pt idx="7852">
                  <c:v>321</c:v>
                </c:pt>
                <c:pt idx="7853">
                  <c:v>344.11</c:v>
                </c:pt>
                <c:pt idx="7854">
                  <c:v>399.94</c:v>
                </c:pt>
                <c:pt idx="7855">
                  <c:v>430</c:v>
                </c:pt>
                <c:pt idx="7856">
                  <c:v>436.36</c:v>
                </c:pt>
                <c:pt idx="7857">
                  <c:v>380</c:v>
                </c:pt>
                <c:pt idx="7858">
                  <c:v>354.5</c:v>
                </c:pt>
                <c:pt idx="7859">
                  <c:v>350</c:v>
                </c:pt>
                <c:pt idx="7860">
                  <c:v>385</c:v>
                </c:pt>
                <c:pt idx="7861">
                  <c:v>466.92</c:v>
                </c:pt>
                <c:pt idx="7862">
                  <c:v>483.15</c:v>
                </c:pt>
                <c:pt idx="7863">
                  <c:v>505.99</c:v>
                </c:pt>
                <c:pt idx="7864">
                  <c:v>500.01</c:v>
                </c:pt>
                <c:pt idx="7865">
                  <c:v>487.81</c:v>
                </c:pt>
                <c:pt idx="7866">
                  <c:v>491.2</c:v>
                </c:pt>
                <c:pt idx="7867">
                  <c:v>446.7</c:v>
                </c:pt>
                <c:pt idx="7868">
                  <c:v>400</c:v>
                </c:pt>
                <c:pt idx="7869">
                  <c:v>349.99</c:v>
                </c:pt>
                <c:pt idx="7870">
                  <c:v>333.99</c:v>
                </c:pt>
                <c:pt idx="7871">
                  <c:v>135.09</c:v>
                </c:pt>
                <c:pt idx="7872">
                  <c:v>90</c:v>
                </c:pt>
                <c:pt idx="7873">
                  <c:v>58.19</c:v>
                </c:pt>
                <c:pt idx="7874">
                  <c:v>50.43</c:v>
                </c:pt>
                <c:pt idx="7875">
                  <c:v>50.94</c:v>
                </c:pt>
                <c:pt idx="7876">
                  <c:v>54.34</c:v>
                </c:pt>
                <c:pt idx="7877">
                  <c:v>80.709999999999994</c:v>
                </c:pt>
                <c:pt idx="7878">
                  <c:v>145</c:v>
                </c:pt>
                <c:pt idx="7879">
                  <c:v>261.99</c:v>
                </c:pt>
                <c:pt idx="7880">
                  <c:v>327.8</c:v>
                </c:pt>
                <c:pt idx="7881">
                  <c:v>329.99</c:v>
                </c:pt>
                <c:pt idx="7882">
                  <c:v>331.99</c:v>
                </c:pt>
                <c:pt idx="7883">
                  <c:v>357.99</c:v>
                </c:pt>
                <c:pt idx="7884">
                  <c:v>392</c:v>
                </c:pt>
                <c:pt idx="7885">
                  <c:v>392</c:v>
                </c:pt>
                <c:pt idx="7886">
                  <c:v>392</c:v>
                </c:pt>
                <c:pt idx="7887">
                  <c:v>404.75</c:v>
                </c:pt>
                <c:pt idx="7888">
                  <c:v>404.75</c:v>
                </c:pt>
                <c:pt idx="7889">
                  <c:v>393.99</c:v>
                </c:pt>
                <c:pt idx="7890">
                  <c:v>382.22</c:v>
                </c:pt>
                <c:pt idx="7891">
                  <c:v>357.99</c:v>
                </c:pt>
                <c:pt idx="7892">
                  <c:v>308.24</c:v>
                </c:pt>
                <c:pt idx="7893">
                  <c:v>210</c:v>
                </c:pt>
                <c:pt idx="7894">
                  <c:v>100</c:v>
                </c:pt>
                <c:pt idx="7895">
                  <c:v>-11</c:v>
                </c:pt>
                <c:pt idx="7896">
                  <c:v>-1.87</c:v>
                </c:pt>
                <c:pt idx="7897">
                  <c:v>-3.59</c:v>
                </c:pt>
                <c:pt idx="7898">
                  <c:v>-1</c:v>
                </c:pt>
                <c:pt idx="7899">
                  <c:v>0</c:v>
                </c:pt>
                <c:pt idx="7900">
                  <c:v>40.6</c:v>
                </c:pt>
                <c:pt idx="7901">
                  <c:v>362.4</c:v>
                </c:pt>
                <c:pt idx="7902">
                  <c:v>444.48</c:v>
                </c:pt>
                <c:pt idx="7903">
                  <c:v>445.87</c:v>
                </c:pt>
                <c:pt idx="7904">
                  <c:v>357.99</c:v>
                </c:pt>
                <c:pt idx="7905">
                  <c:v>280</c:v>
                </c:pt>
                <c:pt idx="7906">
                  <c:v>310</c:v>
                </c:pt>
                <c:pt idx="7907">
                  <c:v>323.99</c:v>
                </c:pt>
                <c:pt idx="7908">
                  <c:v>357.99</c:v>
                </c:pt>
                <c:pt idx="7909">
                  <c:v>445.87</c:v>
                </c:pt>
                <c:pt idx="7910">
                  <c:v>530.1</c:v>
                </c:pt>
                <c:pt idx="7911">
                  <c:v>560</c:v>
                </c:pt>
                <c:pt idx="7912">
                  <c:v>520</c:v>
                </c:pt>
                <c:pt idx="7913">
                  <c:v>529.04999999999995</c:v>
                </c:pt>
                <c:pt idx="7914">
                  <c:v>495.74</c:v>
                </c:pt>
                <c:pt idx="7915">
                  <c:v>434.16</c:v>
                </c:pt>
                <c:pt idx="7916">
                  <c:v>379.2</c:v>
                </c:pt>
                <c:pt idx="7917">
                  <c:v>362.71</c:v>
                </c:pt>
                <c:pt idx="7918">
                  <c:v>320</c:v>
                </c:pt>
                <c:pt idx="7919">
                  <c:v>320</c:v>
                </c:pt>
                <c:pt idx="7920">
                  <c:v>303.60000000000002</c:v>
                </c:pt>
                <c:pt idx="7921">
                  <c:v>331.99</c:v>
                </c:pt>
                <c:pt idx="7922">
                  <c:v>335.96</c:v>
                </c:pt>
                <c:pt idx="7923">
                  <c:v>392.1</c:v>
                </c:pt>
                <c:pt idx="7924">
                  <c:v>440.21</c:v>
                </c:pt>
                <c:pt idx="7925">
                  <c:v>591.70000000000005</c:v>
                </c:pt>
                <c:pt idx="7926">
                  <c:v>699.84</c:v>
                </c:pt>
                <c:pt idx="7927">
                  <c:v>723</c:v>
                </c:pt>
                <c:pt idx="7928">
                  <c:v>646.29999999999995</c:v>
                </c:pt>
                <c:pt idx="7929">
                  <c:v>591.6</c:v>
                </c:pt>
                <c:pt idx="7930">
                  <c:v>600</c:v>
                </c:pt>
                <c:pt idx="7931">
                  <c:v>640</c:v>
                </c:pt>
                <c:pt idx="7932">
                  <c:v>743</c:v>
                </c:pt>
                <c:pt idx="7933">
                  <c:v>961</c:v>
                </c:pt>
                <c:pt idx="7934">
                  <c:v>1300</c:v>
                </c:pt>
                <c:pt idx="7935">
                  <c:v>1353.85</c:v>
                </c:pt>
                <c:pt idx="7936">
                  <c:v>959.55</c:v>
                </c:pt>
                <c:pt idx="7937">
                  <c:v>840</c:v>
                </c:pt>
                <c:pt idx="7938">
                  <c:v>789.99</c:v>
                </c:pt>
                <c:pt idx="7939">
                  <c:v>665.01</c:v>
                </c:pt>
                <c:pt idx="7940">
                  <c:v>579.66</c:v>
                </c:pt>
                <c:pt idx="7941">
                  <c:v>531.20000000000005</c:v>
                </c:pt>
                <c:pt idx="7942">
                  <c:v>489.8</c:v>
                </c:pt>
                <c:pt idx="7943">
                  <c:v>486</c:v>
                </c:pt>
                <c:pt idx="7944">
                  <c:v>472.1</c:v>
                </c:pt>
                <c:pt idx="7945">
                  <c:v>455</c:v>
                </c:pt>
                <c:pt idx="7946">
                  <c:v>469.94</c:v>
                </c:pt>
                <c:pt idx="7947">
                  <c:v>480</c:v>
                </c:pt>
                <c:pt idx="7948">
                  <c:v>515</c:v>
                </c:pt>
                <c:pt idx="7949">
                  <c:v>660</c:v>
                </c:pt>
                <c:pt idx="7950">
                  <c:v>784.89</c:v>
                </c:pt>
                <c:pt idx="7951">
                  <c:v>810</c:v>
                </c:pt>
                <c:pt idx="7952">
                  <c:v>700</c:v>
                </c:pt>
                <c:pt idx="7953">
                  <c:v>643.4</c:v>
                </c:pt>
                <c:pt idx="7954">
                  <c:v>620</c:v>
                </c:pt>
                <c:pt idx="7955">
                  <c:v>640</c:v>
                </c:pt>
                <c:pt idx="7956">
                  <c:v>685.7</c:v>
                </c:pt>
                <c:pt idx="7957">
                  <c:v>820</c:v>
                </c:pt>
                <c:pt idx="7958">
                  <c:v>1100</c:v>
                </c:pt>
                <c:pt idx="7959">
                  <c:v>1230</c:v>
                </c:pt>
                <c:pt idx="7960">
                  <c:v>1097.3900000000001</c:v>
                </c:pt>
                <c:pt idx="7961">
                  <c:v>964.1</c:v>
                </c:pt>
                <c:pt idx="7962">
                  <c:v>843</c:v>
                </c:pt>
                <c:pt idx="7963">
                  <c:v>651.44000000000005</c:v>
                </c:pt>
                <c:pt idx="7964">
                  <c:v>478</c:v>
                </c:pt>
                <c:pt idx="7965">
                  <c:v>456</c:v>
                </c:pt>
                <c:pt idx="7966">
                  <c:v>422</c:v>
                </c:pt>
                <c:pt idx="7967">
                  <c:v>331.99</c:v>
                </c:pt>
                <c:pt idx="7968">
                  <c:v>310</c:v>
                </c:pt>
                <c:pt idx="7969">
                  <c:v>211.99</c:v>
                </c:pt>
                <c:pt idx="7970">
                  <c:v>239</c:v>
                </c:pt>
                <c:pt idx="7971">
                  <c:v>275.13</c:v>
                </c:pt>
                <c:pt idx="7972">
                  <c:v>335.3</c:v>
                </c:pt>
                <c:pt idx="7973">
                  <c:v>470</c:v>
                </c:pt>
                <c:pt idx="7974">
                  <c:v>530</c:v>
                </c:pt>
                <c:pt idx="7975">
                  <c:v>571.1</c:v>
                </c:pt>
                <c:pt idx="7976">
                  <c:v>563.99</c:v>
                </c:pt>
                <c:pt idx="7977">
                  <c:v>550</c:v>
                </c:pt>
                <c:pt idx="7978">
                  <c:v>558.20000000000005</c:v>
                </c:pt>
                <c:pt idx="7979">
                  <c:v>584.20000000000005</c:v>
                </c:pt>
                <c:pt idx="7980">
                  <c:v>603.6</c:v>
                </c:pt>
                <c:pt idx="7981">
                  <c:v>637.5</c:v>
                </c:pt>
                <c:pt idx="7982">
                  <c:v>672.61</c:v>
                </c:pt>
                <c:pt idx="7983">
                  <c:v>733.7</c:v>
                </c:pt>
                <c:pt idx="7984">
                  <c:v>700</c:v>
                </c:pt>
                <c:pt idx="7985">
                  <c:v>667</c:v>
                </c:pt>
                <c:pt idx="7986">
                  <c:v>629.29999999999995</c:v>
                </c:pt>
                <c:pt idx="7987">
                  <c:v>548.89</c:v>
                </c:pt>
                <c:pt idx="7988">
                  <c:v>542.82000000000005</c:v>
                </c:pt>
                <c:pt idx="7989">
                  <c:v>527.29</c:v>
                </c:pt>
                <c:pt idx="7990">
                  <c:v>485.12</c:v>
                </c:pt>
                <c:pt idx="7991">
                  <c:v>456.91</c:v>
                </c:pt>
                <c:pt idx="7992">
                  <c:v>432</c:v>
                </c:pt>
                <c:pt idx="7993">
                  <c:v>427.68</c:v>
                </c:pt>
                <c:pt idx="7994">
                  <c:v>427.8</c:v>
                </c:pt>
                <c:pt idx="7995">
                  <c:v>446.2</c:v>
                </c:pt>
                <c:pt idx="7996">
                  <c:v>484</c:v>
                </c:pt>
                <c:pt idx="7997">
                  <c:v>589.91</c:v>
                </c:pt>
                <c:pt idx="7998">
                  <c:v>651</c:v>
                </c:pt>
                <c:pt idx="7999">
                  <c:v>708.89</c:v>
                </c:pt>
                <c:pt idx="8000">
                  <c:v>660</c:v>
                </c:pt>
                <c:pt idx="8001">
                  <c:v>631</c:v>
                </c:pt>
                <c:pt idx="8002">
                  <c:v>640.36</c:v>
                </c:pt>
                <c:pt idx="8003">
                  <c:v>650.91</c:v>
                </c:pt>
                <c:pt idx="8004">
                  <c:v>699.99</c:v>
                </c:pt>
                <c:pt idx="8005">
                  <c:v>771.11</c:v>
                </c:pt>
                <c:pt idx="8006">
                  <c:v>950</c:v>
                </c:pt>
                <c:pt idx="8007">
                  <c:v>1043</c:v>
                </c:pt>
                <c:pt idx="8008">
                  <c:v>997.84</c:v>
                </c:pt>
                <c:pt idx="8009">
                  <c:v>870</c:v>
                </c:pt>
                <c:pt idx="8010">
                  <c:v>819.99</c:v>
                </c:pt>
                <c:pt idx="8011">
                  <c:v>670</c:v>
                </c:pt>
                <c:pt idx="8012">
                  <c:v>569.63</c:v>
                </c:pt>
                <c:pt idx="8013">
                  <c:v>538.91</c:v>
                </c:pt>
                <c:pt idx="8014">
                  <c:v>508.45</c:v>
                </c:pt>
                <c:pt idx="8015">
                  <c:v>496.12</c:v>
                </c:pt>
                <c:pt idx="8016">
                  <c:v>475</c:v>
                </c:pt>
                <c:pt idx="8017">
                  <c:v>470.99</c:v>
                </c:pt>
                <c:pt idx="8018">
                  <c:v>465</c:v>
                </c:pt>
                <c:pt idx="8019">
                  <c:v>468.26</c:v>
                </c:pt>
                <c:pt idx="8020">
                  <c:v>470.89</c:v>
                </c:pt>
                <c:pt idx="8021">
                  <c:v>522.51</c:v>
                </c:pt>
                <c:pt idx="8022">
                  <c:v>600</c:v>
                </c:pt>
                <c:pt idx="8023">
                  <c:v>650</c:v>
                </c:pt>
                <c:pt idx="8024">
                  <c:v>645</c:v>
                </c:pt>
                <c:pt idx="8025">
                  <c:v>567.9</c:v>
                </c:pt>
                <c:pt idx="8026">
                  <c:v>575.51</c:v>
                </c:pt>
                <c:pt idx="8027">
                  <c:v>564</c:v>
                </c:pt>
                <c:pt idx="8028">
                  <c:v>577.65</c:v>
                </c:pt>
                <c:pt idx="8029">
                  <c:v>611.55999999999995</c:v>
                </c:pt>
                <c:pt idx="8030">
                  <c:v>700</c:v>
                </c:pt>
                <c:pt idx="8031">
                  <c:v>745</c:v>
                </c:pt>
                <c:pt idx="8032">
                  <c:v>723</c:v>
                </c:pt>
                <c:pt idx="8033">
                  <c:v>670</c:v>
                </c:pt>
                <c:pt idx="8034">
                  <c:v>620.67999999999995</c:v>
                </c:pt>
                <c:pt idx="8035">
                  <c:v>560</c:v>
                </c:pt>
                <c:pt idx="8036">
                  <c:v>520</c:v>
                </c:pt>
                <c:pt idx="8037">
                  <c:v>485</c:v>
                </c:pt>
                <c:pt idx="8038">
                  <c:v>448.96</c:v>
                </c:pt>
                <c:pt idx="8039">
                  <c:v>441.55</c:v>
                </c:pt>
                <c:pt idx="8040">
                  <c:v>418.45</c:v>
                </c:pt>
                <c:pt idx="8041">
                  <c:v>404.71</c:v>
                </c:pt>
                <c:pt idx="8042">
                  <c:v>401.21</c:v>
                </c:pt>
                <c:pt idx="8043">
                  <c:v>406.17</c:v>
                </c:pt>
                <c:pt idx="8044">
                  <c:v>420</c:v>
                </c:pt>
                <c:pt idx="8045">
                  <c:v>458</c:v>
                </c:pt>
                <c:pt idx="8046">
                  <c:v>472.89</c:v>
                </c:pt>
                <c:pt idx="8047">
                  <c:v>475.29</c:v>
                </c:pt>
                <c:pt idx="8048">
                  <c:v>470</c:v>
                </c:pt>
                <c:pt idx="8049">
                  <c:v>460.86</c:v>
                </c:pt>
                <c:pt idx="8050">
                  <c:v>463.4</c:v>
                </c:pt>
                <c:pt idx="8051">
                  <c:v>467.34</c:v>
                </c:pt>
                <c:pt idx="8052">
                  <c:v>500</c:v>
                </c:pt>
                <c:pt idx="8053">
                  <c:v>540</c:v>
                </c:pt>
                <c:pt idx="8054">
                  <c:v>598.47</c:v>
                </c:pt>
                <c:pt idx="8055">
                  <c:v>629</c:v>
                </c:pt>
                <c:pt idx="8056">
                  <c:v>605.98</c:v>
                </c:pt>
                <c:pt idx="8057">
                  <c:v>598.45000000000005</c:v>
                </c:pt>
                <c:pt idx="8058">
                  <c:v>568.70000000000005</c:v>
                </c:pt>
                <c:pt idx="8059">
                  <c:v>538</c:v>
                </c:pt>
                <c:pt idx="8060">
                  <c:v>480.28</c:v>
                </c:pt>
                <c:pt idx="8061">
                  <c:v>460</c:v>
                </c:pt>
                <c:pt idx="8062">
                  <c:v>419</c:v>
                </c:pt>
                <c:pt idx="8063">
                  <c:v>348.79</c:v>
                </c:pt>
                <c:pt idx="8064">
                  <c:v>336.95</c:v>
                </c:pt>
                <c:pt idx="8065">
                  <c:v>329.99</c:v>
                </c:pt>
                <c:pt idx="8066">
                  <c:v>322.60000000000002</c:v>
                </c:pt>
                <c:pt idx="8067">
                  <c:v>331.99</c:v>
                </c:pt>
                <c:pt idx="8068">
                  <c:v>380</c:v>
                </c:pt>
                <c:pt idx="8069">
                  <c:v>479.6</c:v>
                </c:pt>
                <c:pt idx="8070">
                  <c:v>569.70000000000005</c:v>
                </c:pt>
                <c:pt idx="8071">
                  <c:v>594.29999999999995</c:v>
                </c:pt>
                <c:pt idx="8072">
                  <c:v>510.65</c:v>
                </c:pt>
                <c:pt idx="8073">
                  <c:v>435.19</c:v>
                </c:pt>
                <c:pt idx="8074">
                  <c:v>434.72</c:v>
                </c:pt>
                <c:pt idx="8075">
                  <c:v>448.17</c:v>
                </c:pt>
                <c:pt idx="8076">
                  <c:v>510</c:v>
                </c:pt>
                <c:pt idx="8077">
                  <c:v>603.70000000000005</c:v>
                </c:pt>
                <c:pt idx="8078">
                  <c:v>689.89</c:v>
                </c:pt>
                <c:pt idx="8079">
                  <c:v>719.9</c:v>
                </c:pt>
                <c:pt idx="8080">
                  <c:v>633.16999999999996</c:v>
                </c:pt>
                <c:pt idx="8081">
                  <c:v>630</c:v>
                </c:pt>
                <c:pt idx="8082">
                  <c:v>624.82000000000005</c:v>
                </c:pt>
                <c:pt idx="8083">
                  <c:v>554</c:v>
                </c:pt>
                <c:pt idx="8084">
                  <c:v>477.96</c:v>
                </c:pt>
                <c:pt idx="8085">
                  <c:v>472</c:v>
                </c:pt>
                <c:pt idx="8086">
                  <c:v>430</c:v>
                </c:pt>
                <c:pt idx="8087">
                  <c:v>452.1</c:v>
                </c:pt>
                <c:pt idx="8088">
                  <c:v>434.16</c:v>
                </c:pt>
                <c:pt idx="8089">
                  <c:v>429.3</c:v>
                </c:pt>
                <c:pt idx="8090">
                  <c:v>427.7</c:v>
                </c:pt>
                <c:pt idx="8091">
                  <c:v>447.1</c:v>
                </c:pt>
                <c:pt idx="8092">
                  <c:v>480</c:v>
                </c:pt>
                <c:pt idx="8093">
                  <c:v>582</c:v>
                </c:pt>
                <c:pt idx="8094">
                  <c:v>650.70000000000005</c:v>
                </c:pt>
                <c:pt idx="8095">
                  <c:v>700</c:v>
                </c:pt>
                <c:pt idx="8096">
                  <c:v>682.17</c:v>
                </c:pt>
                <c:pt idx="8097">
                  <c:v>638.20000000000005</c:v>
                </c:pt>
                <c:pt idx="8098">
                  <c:v>647.19000000000005</c:v>
                </c:pt>
                <c:pt idx="8099">
                  <c:v>697.9</c:v>
                </c:pt>
                <c:pt idx="8100">
                  <c:v>759.4</c:v>
                </c:pt>
                <c:pt idx="8101">
                  <c:v>867.6</c:v>
                </c:pt>
                <c:pt idx="8102">
                  <c:v>1037</c:v>
                </c:pt>
                <c:pt idx="8103">
                  <c:v>1096.0999999999999</c:v>
                </c:pt>
                <c:pt idx="8104">
                  <c:v>1066.3399999999999</c:v>
                </c:pt>
                <c:pt idx="8105">
                  <c:v>947.5</c:v>
                </c:pt>
                <c:pt idx="8106">
                  <c:v>900</c:v>
                </c:pt>
                <c:pt idx="8107">
                  <c:v>750</c:v>
                </c:pt>
                <c:pt idx="8108">
                  <c:v>620</c:v>
                </c:pt>
                <c:pt idx="8109">
                  <c:v>583.91999999999996</c:v>
                </c:pt>
                <c:pt idx="8110">
                  <c:v>537.49</c:v>
                </c:pt>
                <c:pt idx="8111">
                  <c:v>550.01</c:v>
                </c:pt>
                <c:pt idx="8112">
                  <c:v>515.79</c:v>
                </c:pt>
                <c:pt idx="8113">
                  <c:v>510</c:v>
                </c:pt>
                <c:pt idx="8114">
                  <c:v>506</c:v>
                </c:pt>
                <c:pt idx="8115">
                  <c:v>517.48</c:v>
                </c:pt>
                <c:pt idx="8116">
                  <c:v>558.99</c:v>
                </c:pt>
                <c:pt idx="8117">
                  <c:v>654</c:v>
                </c:pt>
                <c:pt idx="8118">
                  <c:v>843.51</c:v>
                </c:pt>
                <c:pt idx="8119">
                  <c:v>884.75</c:v>
                </c:pt>
                <c:pt idx="8120">
                  <c:v>823.02</c:v>
                </c:pt>
                <c:pt idx="8121">
                  <c:v>751</c:v>
                </c:pt>
                <c:pt idx="8122">
                  <c:v>795.4</c:v>
                </c:pt>
                <c:pt idx="8123">
                  <c:v>799.91</c:v>
                </c:pt>
                <c:pt idx="8124">
                  <c:v>832.56</c:v>
                </c:pt>
                <c:pt idx="8125">
                  <c:v>900</c:v>
                </c:pt>
                <c:pt idx="8126">
                  <c:v>900</c:v>
                </c:pt>
                <c:pt idx="8127">
                  <c:v>1048.5</c:v>
                </c:pt>
                <c:pt idx="8128">
                  <c:v>978.8</c:v>
                </c:pt>
                <c:pt idx="8129">
                  <c:v>921</c:v>
                </c:pt>
                <c:pt idx="8130">
                  <c:v>860</c:v>
                </c:pt>
                <c:pt idx="8131">
                  <c:v>731.1</c:v>
                </c:pt>
                <c:pt idx="8132">
                  <c:v>600</c:v>
                </c:pt>
                <c:pt idx="8133">
                  <c:v>575</c:v>
                </c:pt>
                <c:pt idx="8134">
                  <c:v>540</c:v>
                </c:pt>
                <c:pt idx="8135">
                  <c:v>503.92</c:v>
                </c:pt>
                <c:pt idx="8136">
                  <c:v>487.06</c:v>
                </c:pt>
                <c:pt idx="8137">
                  <c:v>472.8</c:v>
                </c:pt>
                <c:pt idx="8138">
                  <c:v>468.72</c:v>
                </c:pt>
                <c:pt idx="8139">
                  <c:v>486.07</c:v>
                </c:pt>
                <c:pt idx="8140">
                  <c:v>528.20000000000005</c:v>
                </c:pt>
                <c:pt idx="8141">
                  <c:v>684.14</c:v>
                </c:pt>
                <c:pt idx="8142">
                  <c:v>940.34</c:v>
                </c:pt>
                <c:pt idx="8143">
                  <c:v>1050</c:v>
                </c:pt>
                <c:pt idx="8144">
                  <c:v>909</c:v>
                </c:pt>
                <c:pt idx="8145">
                  <c:v>812.87</c:v>
                </c:pt>
                <c:pt idx="8146">
                  <c:v>850</c:v>
                </c:pt>
                <c:pt idx="8147">
                  <c:v>900</c:v>
                </c:pt>
                <c:pt idx="8148">
                  <c:v>875</c:v>
                </c:pt>
                <c:pt idx="8149">
                  <c:v>1050</c:v>
                </c:pt>
                <c:pt idx="8150">
                  <c:v>959.3</c:v>
                </c:pt>
                <c:pt idx="8151">
                  <c:v>999</c:v>
                </c:pt>
                <c:pt idx="8152">
                  <c:v>870</c:v>
                </c:pt>
                <c:pt idx="8153">
                  <c:v>752.3</c:v>
                </c:pt>
                <c:pt idx="8154">
                  <c:v>640</c:v>
                </c:pt>
                <c:pt idx="8155">
                  <c:v>550.1</c:v>
                </c:pt>
                <c:pt idx="8156">
                  <c:v>475.1</c:v>
                </c:pt>
                <c:pt idx="8157">
                  <c:v>463.2</c:v>
                </c:pt>
                <c:pt idx="8158">
                  <c:v>398</c:v>
                </c:pt>
                <c:pt idx="8159">
                  <c:v>321.11</c:v>
                </c:pt>
                <c:pt idx="8160">
                  <c:v>219.8</c:v>
                </c:pt>
                <c:pt idx="8161">
                  <c:v>130.41</c:v>
                </c:pt>
                <c:pt idx="8162">
                  <c:v>120</c:v>
                </c:pt>
                <c:pt idx="8163">
                  <c:v>137.99</c:v>
                </c:pt>
                <c:pt idx="8164">
                  <c:v>220</c:v>
                </c:pt>
                <c:pt idx="8165">
                  <c:v>438.4</c:v>
                </c:pt>
                <c:pt idx="8166">
                  <c:v>500</c:v>
                </c:pt>
                <c:pt idx="8167">
                  <c:v>539.30999999999995</c:v>
                </c:pt>
                <c:pt idx="8168">
                  <c:v>516.05999999999995</c:v>
                </c:pt>
                <c:pt idx="8169">
                  <c:v>480.78</c:v>
                </c:pt>
                <c:pt idx="8170">
                  <c:v>480.9</c:v>
                </c:pt>
                <c:pt idx="8171">
                  <c:v>550</c:v>
                </c:pt>
                <c:pt idx="8172">
                  <c:v>563</c:v>
                </c:pt>
                <c:pt idx="8173">
                  <c:v>591.32000000000005</c:v>
                </c:pt>
                <c:pt idx="8174">
                  <c:v>611.20000000000005</c:v>
                </c:pt>
                <c:pt idx="8175">
                  <c:v>617.4</c:v>
                </c:pt>
                <c:pt idx="8176">
                  <c:v>633.03</c:v>
                </c:pt>
                <c:pt idx="8177">
                  <c:v>612</c:v>
                </c:pt>
                <c:pt idx="8178">
                  <c:v>616.79999999999995</c:v>
                </c:pt>
                <c:pt idx="8179">
                  <c:v>561.1</c:v>
                </c:pt>
                <c:pt idx="8180">
                  <c:v>547.70000000000005</c:v>
                </c:pt>
                <c:pt idx="8181">
                  <c:v>502.84</c:v>
                </c:pt>
                <c:pt idx="8182">
                  <c:v>462.17</c:v>
                </c:pt>
                <c:pt idx="8183">
                  <c:v>467.3</c:v>
                </c:pt>
                <c:pt idx="8184">
                  <c:v>453.46</c:v>
                </c:pt>
                <c:pt idx="8185">
                  <c:v>429.79</c:v>
                </c:pt>
                <c:pt idx="8186">
                  <c:v>420</c:v>
                </c:pt>
                <c:pt idx="8187">
                  <c:v>424.3</c:v>
                </c:pt>
                <c:pt idx="8188">
                  <c:v>447.56</c:v>
                </c:pt>
                <c:pt idx="8189">
                  <c:v>528.5</c:v>
                </c:pt>
                <c:pt idx="8190">
                  <c:v>574.98</c:v>
                </c:pt>
                <c:pt idx="8191">
                  <c:v>650</c:v>
                </c:pt>
                <c:pt idx="8192">
                  <c:v>658.37</c:v>
                </c:pt>
                <c:pt idx="8193">
                  <c:v>636.6</c:v>
                </c:pt>
                <c:pt idx="8194">
                  <c:v>621.66</c:v>
                </c:pt>
                <c:pt idx="8195">
                  <c:v>620</c:v>
                </c:pt>
                <c:pt idx="8196">
                  <c:v>605.28</c:v>
                </c:pt>
                <c:pt idx="8197">
                  <c:v>620</c:v>
                </c:pt>
                <c:pt idx="8198">
                  <c:v>650</c:v>
                </c:pt>
                <c:pt idx="8199">
                  <c:v>691.9</c:v>
                </c:pt>
                <c:pt idx="8200">
                  <c:v>617.6</c:v>
                </c:pt>
                <c:pt idx="8201">
                  <c:v>570</c:v>
                </c:pt>
                <c:pt idx="8202">
                  <c:v>549.80999999999995</c:v>
                </c:pt>
                <c:pt idx="8203">
                  <c:v>522.6</c:v>
                </c:pt>
                <c:pt idx="8204">
                  <c:v>481.6</c:v>
                </c:pt>
                <c:pt idx="8205">
                  <c:v>460.5</c:v>
                </c:pt>
                <c:pt idx="8206">
                  <c:v>393.9</c:v>
                </c:pt>
                <c:pt idx="8207">
                  <c:v>355</c:v>
                </c:pt>
                <c:pt idx="8208">
                  <c:v>330</c:v>
                </c:pt>
                <c:pt idx="8209">
                  <c:v>333.99</c:v>
                </c:pt>
                <c:pt idx="8210">
                  <c:v>343.99</c:v>
                </c:pt>
                <c:pt idx="8211">
                  <c:v>353.14</c:v>
                </c:pt>
                <c:pt idx="8212">
                  <c:v>382.2</c:v>
                </c:pt>
                <c:pt idx="8213">
                  <c:v>392.4</c:v>
                </c:pt>
                <c:pt idx="8214">
                  <c:v>436.94</c:v>
                </c:pt>
                <c:pt idx="8215">
                  <c:v>453.8</c:v>
                </c:pt>
                <c:pt idx="8216">
                  <c:v>465.5</c:v>
                </c:pt>
                <c:pt idx="8217">
                  <c:v>470</c:v>
                </c:pt>
                <c:pt idx="8218">
                  <c:v>476.2</c:v>
                </c:pt>
                <c:pt idx="8219">
                  <c:v>483</c:v>
                </c:pt>
                <c:pt idx="8220">
                  <c:v>503.46</c:v>
                </c:pt>
                <c:pt idx="8221">
                  <c:v>534.4</c:v>
                </c:pt>
                <c:pt idx="8222">
                  <c:v>612.1</c:v>
                </c:pt>
                <c:pt idx="8223">
                  <c:v>650</c:v>
                </c:pt>
                <c:pt idx="8224">
                  <c:v>637.70000000000005</c:v>
                </c:pt>
                <c:pt idx="8225">
                  <c:v>595.52</c:v>
                </c:pt>
                <c:pt idx="8226">
                  <c:v>597.79999999999995</c:v>
                </c:pt>
                <c:pt idx="8227">
                  <c:v>550</c:v>
                </c:pt>
                <c:pt idx="8228">
                  <c:v>495</c:v>
                </c:pt>
                <c:pt idx="8229">
                  <c:v>458.45</c:v>
                </c:pt>
                <c:pt idx="8230">
                  <c:v>384.99</c:v>
                </c:pt>
                <c:pt idx="8231">
                  <c:v>361.5</c:v>
                </c:pt>
                <c:pt idx="8232">
                  <c:v>349.2</c:v>
                </c:pt>
                <c:pt idx="8233">
                  <c:v>327.57</c:v>
                </c:pt>
                <c:pt idx="8234">
                  <c:v>316.3</c:v>
                </c:pt>
                <c:pt idx="8235">
                  <c:v>323.3</c:v>
                </c:pt>
                <c:pt idx="8236">
                  <c:v>368.4</c:v>
                </c:pt>
                <c:pt idx="8237">
                  <c:v>516.96</c:v>
                </c:pt>
                <c:pt idx="8238">
                  <c:v>594</c:v>
                </c:pt>
                <c:pt idx="8239">
                  <c:v>630.20000000000005</c:v>
                </c:pt>
                <c:pt idx="8240">
                  <c:v>594.4</c:v>
                </c:pt>
                <c:pt idx="8241">
                  <c:v>560</c:v>
                </c:pt>
                <c:pt idx="8242">
                  <c:v>550</c:v>
                </c:pt>
                <c:pt idx="8243">
                  <c:v>542</c:v>
                </c:pt>
                <c:pt idx="8244">
                  <c:v>550</c:v>
                </c:pt>
                <c:pt idx="8245">
                  <c:v>555.79999999999995</c:v>
                </c:pt>
                <c:pt idx="8246">
                  <c:v>576</c:v>
                </c:pt>
                <c:pt idx="8247">
                  <c:v>571.79999999999995</c:v>
                </c:pt>
                <c:pt idx="8248">
                  <c:v>570</c:v>
                </c:pt>
                <c:pt idx="8249">
                  <c:v>569.26</c:v>
                </c:pt>
                <c:pt idx="8250">
                  <c:v>570</c:v>
                </c:pt>
                <c:pt idx="8251">
                  <c:v>494</c:v>
                </c:pt>
                <c:pt idx="8252">
                  <c:v>436.54</c:v>
                </c:pt>
                <c:pt idx="8253">
                  <c:v>431</c:v>
                </c:pt>
                <c:pt idx="8254">
                  <c:v>390</c:v>
                </c:pt>
                <c:pt idx="8255">
                  <c:v>390</c:v>
                </c:pt>
                <c:pt idx="8256">
                  <c:v>380.87</c:v>
                </c:pt>
                <c:pt idx="8257">
                  <c:v>380</c:v>
                </c:pt>
                <c:pt idx="8258">
                  <c:v>385</c:v>
                </c:pt>
                <c:pt idx="8259">
                  <c:v>395.75</c:v>
                </c:pt>
                <c:pt idx="8260">
                  <c:v>432</c:v>
                </c:pt>
                <c:pt idx="8261">
                  <c:v>561.25</c:v>
                </c:pt>
                <c:pt idx="8262">
                  <c:v>663.29</c:v>
                </c:pt>
                <c:pt idx="8263">
                  <c:v>703.86</c:v>
                </c:pt>
                <c:pt idx="8264">
                  <c:v>700.01</c:v>
                </c:pt>
                <c:pt idx="8265">
                  <c:v>661.96</c:v>
                </c:pt>
                <c:pt idx="8266">
                  <c:v>682.85</c:v>
                </c:pt>
                <c:pt idx="8267">
                  <c:v>705.27</c:v>
                </c:pt>
                <c:pt idx="8268">
                  <c:v>769.1</c:v>
                </c:pt>
                <c:pt idx="8269">
                  <c:v>824</c:v>
                </c:pt>
                <c:pt idx="8270">
                  <c:v>832.1</c:v>
                </c:pt>
                <c:pt idx="8271">
                  <c:v>946.1</c:v>
                </c:pt>
                <c:pt idx="8272">
                  <c:v>881.13</c:v>
                </c:pt>
                <c:pt idx="8273">
                  <c:v>817.84</c:v>
                </c:pt>
                <c:pt idx="8274">
                  <c:v>794</c:v>
                </c:pt>
                <c:pt idx="8275">
                  <c:v>701.6</c:v>
                </c:pt>
                <c:pt idx="8276">
                  <c:v>600</c:v>
                </c:pt>
                <c:pt idx="8277">
                  <c:v>550</c:v>
                </c:pt>
                <c:pt idx="8278">
                  <c:v>512</c:v>
                </c:pt>
                <c:pt idx="8279">
                  <c:v>521.01</c:v>
                </c:pt>
                <c:pt idx="8280">
                  <c:v>495.79</c:v>
                </c:pt>
                <c:pt idx="8281">
                  <c:v>489.5</c:v>
                </c:pt>
                <c:pt idx="8282">
                  <c:v>486</c:v>
                </c:pt>
                <c:pt idx="8283">
                  <c:v>500</c:v>
                </c:pt>
                <c:pt idx="8284">
                  <c:v>540.97</c:v>
                </c:pt>
                <c:pt idx="8285">
                  <c:v>670.19</c:v>
                </c:pt>
                <c:pt idx="8286">
                  <c:v>1040</c:v>
                </c:pt>
                <c:pt idx="8287">
                  <c:v>1294</c:v>
                </c:pt>
                <c:pt idx="8288">
                  <c:v>1200</c:v>
                </c:pt>
                <c:pt idx="8289">
                  <c:v>1000</c:v>
                </c:pt>
                <c:pt idx="8290">
                  <c:v>910.59</c:v>
                </c:pt>
                <c:pt idx="8291">
                  <c:v>910</c:v>
                </c:pt>
                <c:pt idx="8292">
                  <c:v>966.56</c:v>
                </c:pt>
                <c:pt idx="8293">
                  <c:v>1019.15</c:v>
                </c:pt>
                <c:pt idx="8294">
                  <c:v>934</c:v>
                </c:pt>
                <c:pt idx="8295">
                  <c:v>1051.1099999999999</c:v>
                </c:pt>
                <c:pt idx="8296">
                  <c:v>890</c:v>
                </c:pt>
                <c:pt idx="8297">
                  <c:v>842</c:v>
                </c:pt>
                <c:pt idx="8298">
                  <c:v>797.11</c:v>
                </c:pt>
                <c:pt idx="8299">
                  <c:v>678.7</c:v>
                </c:pt>
                <c:pt idx="8300">
                  <c:v>603.97</c:v>
                </c:pt>
                <c:pt idx="8301">
                  <c:v>580</c:v>
                </c:pt>
                <c:pt idx="8302">
                  <c:v>527</c:v>
                </c:pt>
                <c:pt idx="8303">
                  <c:v>522</c:v>
                </c:pt>
                <c:pt idx="8304">
                  <c:v>484</c:v>
                </c:pt>
                <c:pt idx="8305">
                  <c:v>480</c:v>
                </c:pt>
                <c:pt idx="8306">
                  <c:v>472</c:v>
                </c:pt>
                <c:pt idx="8307">
                  <c:v>498</c:v>
                </c:pt>
                <c:pt idx="8308">
                  <c:v>529.22</c:v>
                </c:pt>
                <c:pt idx="8309">
                  <c:v>670</c:v>
                </c:pt>
                <c:pt idx="8310">
                  <c:v>1301.57</c:v>
                </c:pt>
                <c:pt idx="8311">
                  <c:v>1500</c:v>
                </c:pt>
                <c:pt idx="8312">
                  <c:v>1388.8</c:v>
                </c:pt>
                <c:pt idx="8313">
                  <c:v>1018.53</c:v>
                </c:pt>
                <c:pt idx="8314">
                  <c:v>1039.3</c:v>
                </c:pt>
                <c:pt idx="8315">
                  <c:v>1055</c:v>
                </c:pt>
                <c:pt idx="8316">
                  <c:v>1114</c:v>
                </c:pt>
                <c:pt idx="8317">
                  <c:v>1150</c:v>
                </c:pt>
                <c:pt idx="8318">
                  <c:v>1124</c:v>
                </c:pt>
                <c:pt idx="8319">
                  <c:v>1043.03</c:v>
                </c:pt>
                <c:pt idx="8320">
                  <c:v>970</c:v>
                </c:pt>
                <c:pt idx="8321">
                  <c:v>870.1</c:v>
                </c:pt>
                <c:pt idx="8322">
                  <c:v>820</c:v>
                </c:pt>
                <c:pt idx="8323">
                  <c:v>663.59</c:v>
                </c:pt>
                <c:pt idx="8324">
                  <c:v>580</c:v>
                </c:pt>
                <c:pt idx="8325">
                  <c:v>583.38</c:v>
                </c:pt>
                <c:pt idx="8326">
                  <c:v>546</c:v>
                </c:pt>
                <c:pt idx="8327">
                  <c:v>520</c:v>
                </c:pt>
                <c:pt idx="8328">
                  <c:v>482</c:v>
                </c:pt>
                <c:pt idx="8329">
                  <c:v>468.81</c:v>
                </c:pt>
                <c:pt idx="8330">
                  <c:v>466</c:v>
                </c:pt>
                <c:pt idx="8331">
                  <c:v>480</c:v>
                </c:pt>
                <c:pt idx="8332">
                  <c:v>519.32000000000005</c:v>
                </c:pt>
                <c:pt idx="8333">
                  <c:v>666.6</c:v>
                </c:pt>
                <c:pt idx="8334">
                  <c:v>1020</c:v>
                </c:pt>
                <c:pt idx="8335">
                  <c:v>1100</c:v>
                </c:pt>
                <c:pt idx="8336">
                  <c:v>960</c:v>
                </c:pt>
                <c:pt idx="8337">
                  <c:v>746.27</c:v>
                </c:pt>
                <c:pt idx="8338">
                  <c:v>661.5</c:v>
                </c:pt>
                <c:pt idx="8339">
                  <c:v>684.6</c:v>
                </c:pt>
                <c:pt idx="8340">
                  <c:v>723</c:v>
                </c:pt>
                <c:pt idx="8341">
                  <c:v>852.4</c:v>
                </c:pt>
                <c:pt idx="8342">
                  <c:v>913</c:v>
                </c:pt>
                <c:pt idx="8343">
                  <c:v>938.7</c:v>
                </c:pt>
                <c:pt idx="8344">
                  <c:v>800</c:v>
                </c:pt>
                <c:pt idx="8345">
                  <c:v>649.99</c:v>
                </c:pt>
                <c:pt idx="8346">
                  <c:v>600</c:v>
                </c:pt>
                <c:pt idx="8347">
                  <c:v>574.79</c:v>
                </c:pt>
                <c:pt idx="8348">
                  <c:v>526.73</c:v>
                </c:pt>
                <c:pt idx="8349">
                  <c:v>545.9</c:v>
                </c:pt>
                <c:pt idx="8350">
                  <c:v>478</c:v>
                </c:pt>
                <c:pt idx="8351">
                  <c:v>473.19</c:v>
                </c:pt>
                <c:pt idx="8352">
                  <c:v>446.7</c:v>
                </c:pt>
                <c:pt idx="8353">
                  <c:v>427.37</c:v>
                </c:pt>
                <c:pt idx="8354">
                  <c:v>411.12</c:v>
                </c:pt>
                <c:pt idx="8355">
                  <c:v>405.96</c:v>
                </c:pt>
                <c:pt idx="8356">
                  <c:v>401</c:v>
                </c:pt>
                <c:pt idx="8357">
                  <c:v>415.01</c:v>
                </c:pt>
                <c:pt idx="8358">
                  <c:v>460</c:v>
                </c:pt>
                <c:pt idx="8359">
                  <c:v>489.81</c:v>
                </c:pt>
                <c:pt idx="8360">
                  <c:v>496</c:v>
                </c:pt>
                <c:pt idx="8361">
                  <c:v>471.63</c:v>
                </c:pt>
                <c:pt idx="8362">
                  <c:v>450.3</c:v>
                </c:pt>
                <c:pt idx="8363">
                  <c:v>438</c:v>
                </c:pt>
                <c:pt idx="8364">
                  <c:v>443.18</c:v>
                </c:pt>
                <c:pt idx="8365">
                  <c:v>448.31</c:v>
                </c:pt>
                <c:pt idx="8366">
                  <c:v>451</c:v>
                </c:pt>
                <c:pt idx="8367">
                  <c:v>463.8</c:v>
                </c:pt>
                <c:pt idx="8368">
                  <c:v>432.55</c:v>
                </c:pt>
                <c:pt idx="8369">
                  <c:v>415.71</c:v>
                </c:pt>
                <c:pt idx="8370">
                  <c:v>381</c:v>
                </c:pt>
                <c:pt idx="8371">
                  <c:v>325.99</c:v>
                </c:pt>
                <c:pt idx="8372">
                  <c:v>290</c:v>
                </c:pt>
                <c:pt idx="8373">
                  <c:v>205</c:v>
                </c:pt>
                <c:pt idx="8374">
                  <c:v>100</c:v>
                </c:pt>
                <c:pt idx="8375">
                  <c:v>-1.54</c:v>
                </c:pt>
                <c:pt idx="8376">
                  <c:v>-1.54</c:v>
                </c:pt>
                <c:pt idx="8377">
                  <c:v>-1.54</c:v>
                </c:pt>
                <c:pt idx="8378">
                  <c:v>-1.54</c:v>
                </c:pt>
                <c:pt idx="8379">
                  <c:v>0</c:v>
                </c:pt>
                <c:pt idx="8380">
                  <c:v>0</c:v>
                </c:pt>
                <c:pt idx="8381">
                  <c:v>-1.54</c:v>
                </c:pt>
                <c:pt idx="8382">
                  <c:v>0.01</c:v>
                </c:pt>
                <c:pt idx="8383">
                  <c:v>100</c:v>
                </c:pt>
                <c:pt idx="8384">
                  <c:v>197.99</c:v>
                </c:pt>
                <c:pt idx="8385">
                  <c:v>219.82</c:v>
                </c:pt>
                <c:pt idx="8386">
                  <c:v>247.99</c:v>
                </c:pt>
                <c:pt idx="8387">
                  <c:v>257.99</c:v>
                </c:pt>
                <c:pt idx="8388">
                  <c:v>281.99</c:v>
                </c:pt>
                <c:pt idx="8389">
                  <c:v>311.7</c:v>
                </c:pt>
                <c:pt idx="8390">
                  <c:v>321.99</c:v>
                </c:pt>
                <c:pt idx="8391">
                  <c:v>323.99</c:v>
                </c:pt>
                <c:pt idx="8392">
                  <c:v>321.99</c:v>
                </c:pt>
                <c:pt idx="8393">
                  <c:v>313.99</c:v>
                </c:pt>
                <c:pt idx="8394">
                  <c:v>291.99</c:v>
                </c:pt>
                <c:pt idx="8395">
                  <c:v>247.99</c:v>
                </c:pt>
                <c:pt idx="8396">
                  <c:v>100</c:v>
                </c:pt>
                <c:pt idx="8397">
                  <c:v>20</c:v>
                </c:pt>
                <c:pt idx="8398">
                  <c:v>0</c:v>
                </c:pt>
                <c:pt idx="8399">
                  <c:v>-49</c:v>
                </c:pt>
                <c:pt idx="8400">
                  <c:v>-40.99</c:v>
                </c:pt>
                <c:pt idx="8401">
                  <c:v>-46</c:v>
                </c:pt>
                <c:pt idx="8402">
                  <c:v>-45.99</c:v>
                </c:pt>
                <c:pt idx="8403">
                  <c:v>-28</c:v>
                </c:pt>
                <c:pt idx="8404">
                  <c:v>0</c:v>
                </c:pt>
                <c:pt idx="8405">
                  <c:v>224.2</c:v>
                </c:pt>
                <c:pt idx="8406">
                  <c:v>325.06</c:v>
                </c:pt>
                <c:pt idx="8407">
                  <c:v>390</c:v>
                </c:pt>
                <c:pt idx="8408">
                  <c:v>390.15</c:v>
                </c:pt>
                <c:pt idx="8409">
                  <c:v>383.22</c:v>
                </c:pt>
                <c:pt idx="8410">
                  <c:v>377.15</c:v>
                </c:pt>
                <c:pt idx="8411">
                  <c:v>370.37</c:v>
                </c:pt>
                <c:pt idx="8412">
                  <c:v>390.15</c:v>
                </c:pt>
                <c:pt idx="8413">
                  <c:v>390.15</c:v>
                </c:pt>
                <c:pt idx="8414">
                  <c:v>390.15</c:v>
                </c:pt>
                <c:pt idx="8415">
                  <c:v>409.58</c:v>
                </c:pt>
                <c:pt idx="8416">
                  <c:v>412.66</c:v>
                </c:pt>
                <c:pt idx="8417">
                  <c:v>390.15</c:v>
                </c:pt>
                <c:pt idx="8418">
                  <c:v>377.16</c:v>
                </c:pt>
                <c:pt idx="8419">
                  <c:v>323.99</c:v>
                </c:pt>
                <c:pt idx="8420">
                  <c:v>279.97000000000003</c:v>
                </c:pt>
                <c:pt idx="8421">
                  <c:v>204.5</c:v>
                </c:pt>
                <c:pt idx="8422">
                  <c:v>50</c:v>
                </c:pt>
                <c:pt idx="8423">
                  <c:v>0.01</c:v>
                </c:pt>
                <c:pt idx="8424">
                  <c:v>0</c:v>
                </c:pt>
                <c:pt idx="8425">
                  <c:v>0.41</c:v>
                </c:pt>
                <c:pt idx="8426">
                  <c:v>0.02</c:v>
                </c:pt>
                <c:pt idx="8427">
                  <c:v>5</c:v>
                </c:pt>
                <c:pt idx="8428">
                  <c:v>107.36</c:v>
                </c:pt>
                <c:pt idx="8429">
                  <c:v>302.75</c:v>
                </c:pt>
                <c:pt idx="8430">
                  <c:v>390.15</c:v>
                </c:pt>
                <c:pt idx="8431">
                  <c:v>451.75</c:v>
                </c:pt>
                <c:pt idx="8432">
                  <c:v>460</c:v>
                </c:pt>
                <c:pt idx="8433">
                  <c:v>440</c:v>
                </c:pt>
                <c:pt idx="8434">
                  <c:v>425.8</c:v>
                </c:pt>
                <c:pt idx="8435">
                  <c:v>437.37</c:v>
                </c:pt>
                <c:pt idx="8436">
                  <c:v>451.75</c:v>
                </c:pt>
                <c:pt idx="8437">
                  <c:v>467.66</c:v>
                </c:pt>
                <c:pt idx="8438">
                  <c:v>500</c:v>
                </c:pt>
                <c:pt idx="8439">
                  <c:v>520</c:v>
                </c:pt>
                <c:pt idx="8440">
                  <c:v>546.23</c:v>
                </c:pt>
                <c:pt idx="8441">
                  <c:v>539.79999999999995</c:v>
                </c:pt>
                <c:pt idx="8442">
                  <c:v>534.46</c:v>
                </c:pt>
                <c:pt idx="8443">
                  <c:v>499.19</c:v>
                </c:pt>
                <c:pt idx="8444">
                  <c:v>410.86</c:v>
                </c:pt>
                <c:pt idx="8445">
                  <c:v>399.26</c:v>
                </c:pt>
                <c:pt idx="8446">
                  <c:v>351.56</c:v>
                </c:pt>
                <c:pt idx="8447">
                  <c:v>343.97</c:v>
                </c:pt>
                <c:pt idx="8448">
                  <c:v>327.8</c:v>
                </c:pt>
                <c:pt idx="8449">
                  <c:v>333.2</c:v>
                </c:pt>
                <c:pt idx="8450">
                  <c:v>367.3</c:v>
                </c:pt>
                <c:pt idx="8451">
                  <c:v>388</c:v>
                </c:pt>
                <c:pt idx="8452">
                  <c:v>448.3</c:v>
                </c:pt>
                <c:pt idx="8453">
                  <c:v>724.9</c:v>
                </c:pt>
                <c:pt idx="8454">
                  <c:v>821.3</c:v>
                </c:pt>
                <c:pt idx="8455">
                  <c:v>870</c:v>
                </c:pt>
                <c:pt idx="8456">
                  <c:v>653.1</c:v>
                </c:pt>
                <c:pt idx="8457">
                  <c:v>438.92</c:v>
                </c:pt>
                <c:pt idx="8458">
                  <c:v>425.8</c:v>
                </c:pt>
                <c:pt idx="8459">
                  <c:v>430</c:v>
                </c:pt>
                <c:pt idx="8460">
                  <c:v>445</c:v>
                </c:pt>
                <c:pt idx="8461">
                  <c:v>462.9</c:v>
                </c:pt>
                <c:pt idx="8462">
                  <c:v>480</c:v>
                </c:pt>
                <c:pt idx="8463">
                  <c:v>463.6</c:v>
                </c:pt>
                <c:pt idx="8464">
                  <c:v>418.8</c:v>
                </c:pt>
                <c:pt idx="8465">
                  <c:v>384.42</c:v>
                </c:pt>
                <c:pt idx="8466">
                  <c:v>362.1</c:v>
                </c:pt>
                <c:pt idx="8467">
                  <c:v>311.5</c:v>
                </c:pt>
                <c:pt idx="8468">
                  <c:v>171.99</c:v>
                </c:pt>
                <c:pt idx="8469">
                  <c:v>150</c:v>
                </c:pt>
                <c:pt idx="8470">
                  <c:v>50</c:v>
                </c:pt>
                <c:pt idx="8471">
                  <c:v>-1.54</c:v>
                </c:pt>
                <c:pt idx="8472">
                  <c:v>-21.09</c:v>
                </c:pt>
                <c:pt idx="8473">
                  <c:v>-19.59</c:v>
                </c:pt>
                <c:pt idx="8474">
                  <c:v>-1.9</c:v>
                </c:pt>
                <c:pt idx="8475">
                  <c:v>0</c:v>
                </c:pt>
                <c:pt idx="8476">
                  <c:v>90</c:v>
                </c:pt>
                <c:pt idx="8477">
                  <c:v>339</c:v>
                </c:pt>
                <c:pt idx="8478">
                  <c:v>340</c:v>
                </c:pt>
                <c:pt idx="8479">
                  <c:v>374</c:v>
                </c:pt>
                <c:pt idx="8480">
                  <c:v>340</c:v>
                </c:pt>
                <c:pt idx="8481">
                  <c:v>316.99</c:v>
                </c:pt>
                <c:pt idx="8482">
                  <c:v>320</c:v>
                </c:pt>
                <c:pt idx="8483">
                  <c:v>330</c:v>
                </c:pt>
                <c:pt idx="8484">
                  <c:v>362.7</c:v>
                </c:pt>
                <c:pt idx="8485">
                  <c:v>380</c:v>
                </c:pt>
                <c:pt idx="8486">
                  <c:v>367.88</c:v>
                </c:pt>
                <c:pt idx="8487">
                  <c:v>373.28</c:v>
                </c:pt>
                <c:pt idx="8488">
                  <c:v>380</c:v>
                </c:pt>
                <c:pt idx="8489">
                  <c:v>390</c:v>
                </c:pt>
                <c:pt idx="8490">
                  <c:v>363.49</c:v>
                </c:pt>
                <c:pt idx="8491">
                  <c:v>318.27999999999997</c:v>
                </c:pt>
                <c:pt idx="8492">
                  <c:v>240</c:v>
                </c:pt>
                <c:pt idx="8493">
                  <c:v>215</c:v>
                </c:pt>
                <c:pt idx="8494">
                  <c:v>90</c:v>
                </c:pt>
                <c:pt idx="8495">
                  <c:v>1</c:v>
                </c:pt>
                <c:pt idx="8496">
                  <c:v>0</c:v>
                </c:pt>
                <c:pt idx="8497">
                  <c:v>0</c:v>
                </c:pt>
                <c:pt idx="8498">
                  <c:v>0</c:v>
                </c:pt>
                <c:pt idx="8499">
                  <c:v>0.01</c:v>
                </c:pt>
                <c:pt idx="8500">
                  <c:v>69.989999999999995</c:v>
                </c:pt>
                <c:pt idx="8501">
                  <c:v>310</c:v>
                </c:pt>
                <c:pt idx="8502">
                  <c:v>386.25</c:v>
                </c:pt>
                <c:pt idx="8503">
                  <c:v>427.85</c:v>
                </c:pt>
                <c:pt idx="8504">
                  <c:v>410.46</c:v>
                </c:pt>
                <c:pt idx="8505">
                  <c:v>361</c:v>
                </c:pt>
                <c:pt idx="8506">
                  <c:v>317.99</c:v>
                </c:pt>
                <c:pt idx="8507">
                  <c:v>317.01</c:v>
                </c:pt>
                <c:pt idx="8508">
                  <c:v>324.10000000000002</c:v>
                </c:pt>
                <c:pt idx="8509">
                  <c:v>366.39</c:v>
                </c:pt>
                <c:pt idx="8510">
                  <c:v>416.38</c:v>
                </c:pt>
                <c:pt idx="8511">
                  <c:v>436.29</c:v>
                </c:pt>
                <c:pt idx="8512">
                  <c:v>450</c:v>
                </c:pt>
                <c:pt idx="8513">
                  <c:v>440</c:v>
                </c:pt>
                <c:pt idx="8514">
                  <c:v>431</c:v>
                </c:pt>
                <c:pt idx="8515">
                  <c:v>386.25</c:v>
                </c:pt>
                <c:pt idx="8516">
                  <c:v>359</c:v>
                </c:pt>
                <c:pt idx="8517">
                  <c:v>339</c:v>
                </c:pt>
                <c:pt idx="8518">
                  <c:v>290</c:v>
                </c:pt>
                <c:pt idx="8519">
                  <c:v>250</c:v>
                </c:pt>
                <c:pt idx="8520">
                  <c:v>200</c:v>
                </c:pt>
                <c:pt idx="8521">
                  <c:v>194.99</c:v>
                </c:pt>
                <c:pt idx="8522">
                  <c:v>187.99</c:v>
                </c:pt>
                <c:pt idx="8523">
                  <c:v>195.18</c:v>
                </c:pt>
                <c:pt idx="8524">
                  <c:v>231.99</c:v>
                </c:pt>
                <c:pt idx="8525">
                  <c:v>280.10000000000002</c:v>
                </c:pt>
                <c:pt idx="8526">
                  <c:v>325.99</c:v>
                </c:pt>
                <c:pt idx="8527">
                  <c:v>383.9</c:v>
                </c:pt>
                <c:pt idx="8528">
                  <c:v>364.14</c:v>
                </c:pt>
                <c:pt idx="8529">
                  <c:v>350</c:v>
                </c:pt>
                <c:pt idx="8530">
                  <c:v>331.99</c:v>
                </c:pt>
                <c:pt idx="8531">
                  <c:v>333.99</c:v>
                </c:pt>
                <c:pt idx="8532">
                  <c:v>351.08</c:v>
                </c:pt>
                <c:pt idx="8533">
                  <c:v>350</c:v>
                </c:pt>
                <c:pt idx="8534">
                  <c:v>375.99</c:v>
                </c:pt>
                <c:pt idx="8535">
                  <c:v>381.74</c:v>
                </c:pt>
                <c:pt idx="8536">
                  <c:v>363.99</c:v>
                </c:pt>
                <c:pt idx="8537">
                  <c:v>350</c:v>
                </c:pt>
                <c:pt idx="8538">
                  <c:v>333.99</c:v>
                </c:pt>
                <c:pt idx="8539">
                  <c:v>327.8</c:v>
                </c:pt>
                <c:pt idx="8540">
                  <c:v>250</c:v>
                </c:pt>
                <c:pt idx="8541">
                  <c:v>145</c:v>
                </c:pt>
                <c:pt idx="8542">
                  <c:v>0.51</c:v>
                </c:pt>
                <c:pt idx="8543">
                  <c:v>-26.66</c:v>
                </c:pt>
                <c:pt idx="8544">
                  <c:v>-27</c:v>
                </c:pt>
                <c:pt idx="8545">
                  <c:v>-34.01</c:v>
                </c:pt>
                <c:pt idx="8546">
                  <c:v>-30.62</c:v>
                </c:pt>
                <c:pt idx="8547">
                  <c:v>-27</c:v>
                </c:pt>
                <c:pt idx="8548">
                  <c:v>-15.8</c:v>
                </c:pt>
                <c:pt idx="8549">
                  <c:v>-5.95</c:v>
                </c:pt>
                <c:pt idx="8550">
                  <c:v>0</c:v>
                </c:pt>
                <c:pt idx="8551">
                  <c:v>50.2</c:v>
                </c:pt>
                <c:pt idx="8552">
                  <c:v>217.99</c:v>
                </c:pt>
                <c:pt idx="8553">
                  <c:v>250</c:v>
                </c:pt>
                <c:pt idx="8554">
                  <c:v>295.99</c:v>
                </c:pt>
                <c:pt idx="8555">
                  <c:v>323.99</c:v>
                </c:pt>
                <c:pt idx="8556">
                  <c:v>360</c:v>
                </c:pt>
                <c:pt idx="8557">
                  <c:v>375</c:v>
                </c:pt>
                <c:pt idx="8558">
                  <c:v>419.12</c:v>
                </c:pt>
                <c:pt idx="8559">
                  <c:v>421.21</c:v>
                </c:pt>
                <c:pt idx="8560">
                  <c:v>421.21</c:v>
                </c:pt>
                <c:pt idx="8561">
                  <c:v>420</c:v>
                </c:pt>
                <c:pt idx="8562">
                  <c:v>427</c:v>
                </c:pt>
                <c:pt idx="8563">
                  <c:v>419.12</c:v>
                </c:pt>
                <c:pt idx="8564">
                  <c:v>390</c:v>
                </c:pt>
                <c:pt idx="8565">
                  <c:v>365.37</c:v>
                </c:pt>
                <c:pt idx="8566">
                  <c:v>290.7</c:v>
                </c:pt>
                <c:pt idx="8567">
                  <c:v>290</c:v>
                </c:pt>
                <c:pt idx="8568">
                  <c:v>273</c:v>
                </c:pt>
                <c:pt idx="8569">
                  <c:v>269</c:v>
                </c:pt>
                <c:pt idx="8570">
                  <c:v>273.8</c:v>
                </c:pt>
                <c:pt idx="8571">
                  <c:v>309.99</c:v>
                </c:pt>
                <c:pt idx="8572">
                  <c:v>392.99</c:v>
                </c:pt>
                <c:pt idx="8573">
                  <c:v>485.8</c:v>
                </c:pt>
                <c:pt idx="8574">
                  <c:v>554.80999999999995</c:v>
                </c:pt>
                <c:pt idx="8575">
                  <c:v>600</c:v>
                </c:pt>
                <c:pt idx="8576">
                  <c:v>554.80999999999995</c:v>
                </c:pt>
                <c:pt idx="8577">
                  <c:v>519.13</c:v>
                </c:pt>
                <c:pt idx="8578">
                  <c:v>505.66</c:v>
                </c:pt>
                <c:pt idx="8579">
                  <c:v>524.69000000000005</c:v>
                </c:pt>
                <c:pt idx="8580">
                  <c:v>554.9</c:v>
                </c:pt>
                <c:pt idx="8581">
                  <c:v>626.99</c:v>
                </c:pt>
                <c:pt idx="8582">
                  <c:v>690.3</c:v>
                </c:pt>
                <c:pt idx="8583">
                  <c:v>719.9</c:v>
                </c:pt>
                <c:pt idx="8584">
                  <c:v>699.89</c:v>
                </c:pt>
                <c:pt idx="8585">
                  <c:v>639.4</c:v>
                </c:pt>
                <c:pt idx="8586">
                  <c:v>629</c:v>
                </c:pt>
                <c:pt idx="8587">
                  <c:v>554.79999999999995</c:v>
                </c:pt>
                <c:pt idx="8588">
                  <c:v>450</c:v>
                </c:pt>
                <c:pt idx="8589">
                  <c:v>440</c:v>
                </c:pt>
                <c:pt idx="8590">
                  <c:v>404</c:v>
                </c:pt>
                <c:pt idx="8591">
                  <c:v>406</c:v>
                </c:pt>
                <c:pt idx="8592">
                  <c:v>383.83</c:v>
                </c:pt>
                <c:pt idx="8593">
                  <c:v>377.48</c:v>
                </c:pt>
                <c:pt idx="8594">
                  <c:v>370.2</c:v>
                </c:pt>
                <c:pt idx="8595">
                  <c:v>400</c:v>
                </c:pt>
                <c:pt idx="8596">
                  <c:v>402</c:v>
                </c:pt>
                <c:pt idx="8597">
                  <c:v>415.9</c:v>
                </c:pt>
                <c:pt idx="8598">
                  <c:v>445.74</c:v>
                </c:pt>
                <c:pt idx="8599">
                  <c:v>470</c:v>
                </c:pt>
                <c:pt idx="8600">
                  <c:v>487</c:v>
                </c:pt>
                <c:pt idx="8601">
                  <c:v>467</c:v>
                </c:pt>
                <c:pt idx="8602">
                  <c:v>460.2</c:v>
                </c:pt>
                <c:pt idx="8603">
                  <c:v>454.57</c:v>
                </c:pt>
                <c:pt idx="8604">
                  <c:v>454.8</c:v>
                </c:pt>
                <c:pt idx="8605">
                  <c:v>468.12</c:v>
                </c:pt>
                <c:pt idx="8606">
                  <c:v>500</c:v>
                </c:pt>
                <c:pt idx="8607">
                  <c:v>529</c:v>
                </c:pt>
                <c:pt idx="8608">
                  <c:v>498</c:v>
                </c:pt>
                <c:pt idx="8609">
                  <c:v>454</c:v>
                </c:pt>
                <c:pt idx="8610">
                  <c:v>448.72</c:v>
                </c:pt>
                <c:pt idx="8611">
                  <c:v>424</c:v>
                </c:pt>
                <c:pt idx="8612">
                  <c:v>411.24</c:v>
                </c:pt>
                <c:pt idx="8613">
                  <c:v>418.3</c:v>
                </c:pt>
                <c:pt idx="8614">
                  <c:v>382.9</c:v>
                </c:pt>
                <c:pt idx="8615">
                  <c:v>376.51</c:v>
                </c:pt>
                <c:pt idx="8616">
                  <c:v>341.6</c:v>
                </c:pt>
                <c:pt idx="8617">
                  <c:v>330.6</c:v>
                </c:pt>
                <c:pt idx="8618">
                  <c:v>315.5</c:v>
                </c:pt>
                <c:pt idx="8619">
                  <c:v>309.60000000000002</c:v>
                </c:pt>
                <c:pt idx="8620">
                  <c:v>305.10000000000002</c:v>
                </c:pt>
                <c:pt idx="8621">
                  <c:v>338.21</c:v>
                </c:pt>
                <c:pt idx="8622">
                  <c:v>369.97</c:v>
                </c:pt>
                <c:pt idx="8623">
                  <c:v>389.64</c:v>
                </c:pt>
                <c:pt idx="8624">
                  <c:v>400</c:v>
                </c:pt>
                <c:pt idx="8625">
                  <c:v>371.3</c:v>
                </c:pt>
                <c:pt idx="8626">
                  <c:v>362.95</c:v>
                </c:pt>
                <c:pt idx="8627">
                  <c:v>362</c:v>
                </c:pt>
                <c:pt idx="8628">
                  <c:v>383.89</c:v>
                </c:pt>
                <c:pt idx="8629">
                  <c:v>389.7</c:v>
                </c:pt>
                <c:pt idx="8630">
                  <c:v>425.8</c:v>
                </c:pt>
                <c:pt idx="8631">
                  <c:v>448.35</c:v>
                </c:pt>
                <c:pt idx="8632">
                  <c:v>458</c:v>
                </c:pt>
                <c:pt idx="8633">
                  <c:v>453.78</c:v>
                </c:pt>
                <c:pt idx="8634">
                  <c:v>463.64</c:v>
                </c:pt>
                <c:pt idx="8635">
                  <c:v>458</c:v>
                </c:pt>
                <c:pt idx="8636">
                  <c:v>438</c:v>
                </c:pt>
                <c:pt idx="8637">
                  <c:v>421.14</c:v>
                </c:pt>
                <c:pt idx="8638">
                  <c:v>390</c:v>
                </c:pt>
                <c:pt idx="8639">
                  <c:v>375.6</c:v>
                </c:pt>
                <c:pt idx="8640">
                  <c:v>352.6</c:v>
                </c:pt>
                <c:pt idx="8641">
                  <c:v>347.56</c:v>
                </c:pt>
                <c:pt idx="8642">
                  <c:v>334</c:v>
                </c:pt>
                <c:pt idx="8643">
                  <c:v>336.91</c:v>
                </c:pt>
                <c:pt idx="8644">
                  <c:v>349.94</c:v>
                </c:pt>
                <c:pt idx="8645">
                  <c:v>387.19</c:v>
                </c:pt>
                <c:pt idx="8646">
                  <c:v>412.03</c:v>
                </c:pt>
                <c:pt idx="8647">
                  <c:v>415.7</c:v>
                </c:pt>
                <c:pt idx="8648">
                  <c:v>422</c:v>
                </c:pt>
                <c:pt idx="8649">
                  <c:v>412</c:v>
                </c:pt>
                <c:pt idx="8650">
                  <c:v>404</c:v>
                </c:pt>
                <c:pt idx="8651">
                  <c:v>416.6</c:v>
                </c:pt>
                <c:pt idx="8652">
                  <c:v>415</c:v>
                </c:pt>
                <c:pt idx="8653">
                  <c:v>428</c:v>
                </c:pt>
                <c:pt idx="8654">
                  <c:v>476</c:v>
                </c:pt>
                <c:pt idx="8655">
                  <c:v>534</c:v>
                </c:pt>
                <c:pt idx="8656">
                  <c:v>568.03</c:v>
                </c:pt>
                <c:pt idx="8657">
                  <c:v>565.20000000000005</c:v>
                </c:pt>
                <c:pt idx="8658">
                  <c:v>548.35</c:v>
                </c:pt>
                <c:pt idx="8659">
                  <c:v>546.48</c:v>
                </c:pt>
                <c:pt idx="8660">
                  <c:v>494.4</c:v>
                </c:pt>
                <c:pt idx="8661">
                  <c:v>470.4</c:v>
                </c:pt>
                <c:pt idx="8662">
                  <c:v>442.01</c:v>
                </c:pt>
                <c:pt idx="8663">
                  <c:v>476</c:v>
                </c:pt>
                <c:pt idx="8664">
                  <c:v>458</c:v>
                </c:pt>
                <c:pt idx="8665">
                  <c:v>467.31</c:v>
                </c:pt>
                <c:pt idx="8666">
                  <c:v>463.26</c:v>
                </c:pt>
                <c:pt idx="8667">
                  <c:v>463.26</c:v>
                </c:pt>
                <c:pt idx="8668">
                  <c:v>485.64</c:v>
                </c:pt>
                <c:pt idx="8669">
                  <c:v>519.69000000000005</c:v>
                </c:pt>
                <c:pt idx="8670">
                  <c:v>584.04</c:v>
                </c:pt>
                <c:pt idx="8671">
                  <c:v>617</c:v>
                </c:pt>
                <c:pt idx="8672">
                  <c:v>598</c:v>
                </c:pt>
                <c:pt idx="8673">
                  <c:v>574.20000000000005</c:v>
                </c:pt>
                <c:pt idx="8674">
                  <c:v>560</c:v>
                </c:pt>
                <c:pt idx="8675">
                  <c:v>548.29</c:v>
                </c:pt>
                <c:pt idx="8676">
                  <c:v>552.64</c:v>
                </c:pt>
                <c:pt idx="8677">
                  <c:v>600</c:v>
                </c:pt>
                <c:pt idx="8678">
                  <c:v>690</c:v>
                </c:pt>
                <c:pt idx="8679">
                  <c:v>755.3</c:v>
                </c:pt>
                <c:pt idx="8680">
                  <c:v>740.29</c:v>
                </c:pt>
                <c:pt idx="8681">
                  <c:v>687.36</c:v>
                </c:pt>
                <c:pt idx="8682">
                  <c:v>654.96</c:v>
                </c:pt>
                <c:pt idx="8683">
                  <c:v>622.4</c:v>
                </c:pt>
                <c:pt idx="8684">
                  <c:v>550</c:v>
                </c:pt>
                <c:pt idx="8685">
                  <c:v>528.22</c:v>
                </c:pt>
                <c:pt idx="8686">
                  <c:v>480</c:v>
                </c:pt>
                <c:pt idx="8687">
                  <c:v>480</c:v>
                </c:pt>
                <c:pt idx="8688">
                  <c:v>452.2</c:v>
                </c:pt>
                <c:pt idx="8689">
                  <c:v>440</c:v>
                </c:pt>
                <c:pt idx="8690">
                  <c:v>430</c:v>
                </c:pt>
                <c:pt idx="8691">
                  <c:v>428.8</c:v>
                </c:pt>
                <c:pt idx="8692">
                  <c:v>436</c:v>
                </c:pt>
                <c:pt idx="8693">
                  <c:v>462.41</c:v>
                </c:pt>
                <c:pt idx="8694">
                  <c:v>500</c:v>
                </c:pt>
                <c:pt idx="8695">
                  <c:v>526.6</c:v>
                </c:pt>
                <c:pt idx="8696">
                  <c:v>528.70000000000005</c:v>
                </c:pt>
                <c:pt idx="8697">
                  <c:v>492</c:v>
                </c:pt>
                <c:pt idx="8698">
                  <c:v>479.8</c:v>
                </c:pt>
                <c:pt idx="8699">
                  <c:v>477.85</c:v>
                </c:pt>
                <c:pt idx="8700">
                  <c:v>480</c:v>
                </c:pt>
                <c:pt idx="8701">
                  <c:v>503.44</c:v>
                </c:pt>
                <c:pt idx="8702">
                  <c:v>550</c:v>
                </c:pt>
                <c:pt idx="8703">
                  <c:v>612.1</c:v>
                </c:pt>
                <c:pt idx="8704">
                  <c:v>610</c:v>
                </c:pt>
                <c:pt idx="8705">
                  <c:v>602.9</c:v>
                </c:pt>
                <c:pt idx="8706">
                  <c:v>591.02</c:v>
                </c:pt>
                <c:pt idx="8707">
                  <c:v>540.70000000000005</c:v>
                </c:pt>
                <c:pt idx="8708">
                  <c:v>500</c:v>
                </c:pt>
                <c:pt idx="8709">
                  <c:v>474</c:v>
                </c:pt>
                <c:pt idx="8710">
                  <c:v>437</c:v>
                </c:pt>
                <c:pt idx="8711">
                  <c:v>462.77</c:v>
                </c:pt>
                <c:pt idx="8712">
                  <c:v>421.37</c:v>
                </c:pt>
                <c:pt idx="8713">
                  <c:v>400.41</c:v>
                </c:pt>
                <c:pt idx="8714">
                  <c:v>383.1</c:v>
                </c:pt>
                <c:pt idx="8715">
                  <c:v>374.8</c:v>
                </c:pt>
                <c:pt idx="8716">
                  <c:v>358.79</c:v>
                </c:pt>
                <c:pt idx="8717">
                  <c:v>375.75</c:v>
                </c:pt>
                <c:pt idx="8718">
                  <c:v>404</c:v>
                </c:pt>
                <c:pt idx="8719">
                  <c:v>418.39</c:v>
                </c:pt>
                <c:pt idx="8720">
                  <c:v>410</c:v>
                </c:pt>
                <c:pt idx="8721">
                  <c:v>390.3</c:v>
                </c:pt>
                <c:pt idx="8722">
                  <c:v>381.8</c:v>
                </c:pt>
                <c:pt idx="8723">
                  <c:v>384.9</c:v>
                </c:pt>
                <c:pt idx="8724">
                  <c:v>396.84</c:v>
                </c:pt>
                <c:pt idx="8725">
                  <c:v>421.37</c:v>
                </c:pt>
                <c:pt idx="8726">
                  <c:v>462.77</c:v>
                </c:pt>
                <c:pt idx="8727">
                  <c:v>518.79999999999995</c:v>
                </c:pt>
                <c:pt idx="8728">
                  <c:v>483.67</c:v>
                </c:pt>
                <c:pt idx="8729">
                  <c:v>479.86</c:v>
                </c:pt>
                <c:pt idx="8730">
                  <c:v>465.6</c:v>
                </c:pt>
                <c:pt idx="8731">
                  <c:v>440</c:v>
                </c:pt>
                <c:pt idx="8732">
                  <c:v>391.19</c:v>
                </c:pt>
                <c:pt idx="8733">
                  <c:v>348</c:v>
                </c:pt>
                <c:pt idx="8734">
                  <c:v>290.14999999999998</c:v>
                </c:pt>
                <c:pt idx="8735">
                  <c:v>150</c:v>
                </c:pt>
                <c:pt idx="8736">
                  <c:v>135.99</c:v>
                </c:pt>
                <c:pt idx="8737">
                  <c:v>80.010000000000005</c:v>
                </c:pt>
                <c:pt idx="8738">
                  <c:v>55</c:v>
                </c:pt>
                <c:pt idx="8739">
                  <c:v>62.65</c:v>
                </c:pt>
                <c:pt idx="8740">
                  <c:v>120</c:v>
                </c:pt>
                <c:pt idx="8741">
                  <c:v>251</c:v>
                </c:pt>
                <c:pt idx="8742">
                  <c:v>334.12</c:v>
                </c:pt>
                <c:pt idx="8743">
                  <c:v>364.95</c:v>
                </c:pt>
                <c:pt idx="8744">
                  <c:v>375.99</c:v>
                </c:pt>
                <c:pt idx="8745">
                  <c:v>350.01</c:v>
                </c:pt>
                <c:pt idx="8746">
                  <c:v>364.93</c:v>
                </c:pt>
                <c:pt idx="8747">
                  <c:v>373.3</c:v>
                </c:pt>
                <c:pt idx="8748">
                  <c:v>392.54</c:v>
                </c:pt>
                <c:pt idx="8749">
                  <c:v>401.08</c:v>
                </c:pt>
                <c:pt idx="8750">
                  <c:v>430.8</c:v>
                </c:pt>
                <c:pt idx="8751">
                  <c:v>455.97</c:v>
                </c:pt>
                <c:pt idx="8752">
                  <c:v>463.76</c:v>
                </c:pt>
                <c:pt idx="8753">
                  <c:v>457.16</c:v>
                </c:pt>
                <c:pt idx="8754">
                  <c:v>419.9</c:v>
                </c:pt>
                <c:pt idx="8755">
                  <c:v>380</c:v>
                </c:pt>
                <c:pt idx="8756">
                  <c:v>291.99</c:v>
                </c:pt>
                <c:pt idx="8757">
                  <c:v>250</c:v>
                </c:pt>
                <c:pt idx="8758">
                  <c:v>79.989999999999995</c:v>
                </c:pt>
                <c:pt idx="8759">
                  <c:v>-1.54</c:v>
                </c:pt>
                <c:pt idx="8760">
                  <c:v>-1.57</c:v>
                </c:pt>
                <c:pt idx="8761">
                  <c:v>-1.59</c:v>
                </c:pt>
                <c:pt idx="8762">
                  <c:v>-1.59</c:v>
                </c:pt>
                <c:pt idx="8763">
                  <c:v>-1.57</c:v>
                </c:pt>
                <c:pt idx="8764">
                  <c:v>17.989999999999998</c:v>
                </c:pt>
                <c:pt idx="8765">
                  <c:v>124</c:v>
                </c:pt>
                <c:pt idx="8766">
                  <c:v>249.99</c:v>
                </c:pt>
                <c:pt idx="8767">
                  <c:v>300</c:v>
                </c:pt>
                <c:pt idx="8768">
                  <c:v>311.70999999999998</c:v>
                </c:pt>
                <c:pt idx="8769">
                  <c:v>291.99</c:v>
                </c:pt>
                <c:pt idx="8770">
                  <c:v>285.99</c:v>
                </c:pt>
                <c:pt idx="8771">
                  <c:v>280</c:v>
                </c:pt>
                <c:pt idx="8772">
                  <c:v>319.99</c:v>
                </c:pt>
                <c:pt idx="8773">
                  <c:v>339</c:v>
                </c:pt>
                <c:pt idx="8774">
                  <c:v>395.53</c:v>
                </c:pt>
                <c:pt idx="8775">
                  <c:v>385</c:v>
                </c:pt>
                <c:pt idx="8776">
                  <c:v>387.94</c:v>
                </c:pt>
                <c:pt idx="8777">
                  <c:v>345.99</c:v>
                </c:pt>
                <c:pt idx="8778">
                  <c:v>301.99</c:v>
                </c:pt>
                <c:pt idx="8779">
                  <c:v>215</c:v>
                </c:pt>
                <c:pt idx="8780">
                  <c:v>50</c:v>
                </c:pt>
                <c:pt idx="8781">
                  <c:v>0.01</c:v>
                </c:pt>
                <c:pt idx="8782">
                  <c:v>-10.01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50D-4637-9BB5-EF975D28E814}"/>
            </c:ext>
          </c:extLst>
        </c:ser>
        <c:ser>
          <c:idx val="1"/>
          <c:order val="1"/>
          <c:spPr>
            <a:ln w="6350" cmpd="sng" algn="ctr">
              <a:solidFill>
                <a:srgbClr val="1C3586"/>
              </a:solidFill>
              <a:prstDash val="solid"/>
            </a:ln>
          </c:spPr>
          <c:marker>
            <c:symbol val="none"/>
          </c:marker>
          <c:xVal>
            <c:numRef>
              <c:f>Sheet1!$A$1:$LYU$1</c:f>
              <c:numCache>
                <c:formatCode>General</c:formatCode>
                <c:ptCount val="8783"/>
                <c:pt idx="0">
                  <c:v>19723</c:v>
                </c:pt>
                <c:pt idx="1">
                  <c:v>19723.041666666664</c:v>
                </c:pt>
                <c:pt idx="2">
                  <c:v>19723.083333333332</c:v>
                </c:pt>
                <c:pt idx="3">
                  <c:v>19723.125</c:v>
                </c:pt>
                <c:pt idx="4">
                  <c:v>19723.166666666664</c:v>
                </c:pt>
                <c:pt idx="5">
                  <c:v>19723.208333333332</c:v>
                </c:pt>
                <c:pt idx="6">
                  <c:v>19723.25</c:v>
                </c:pt>
                <c:pt idx="7">
                  <c:v>19723.291666666664</c:v>
                </c:pt>
                <c:pt idx="8">
                  <c:v>19723.333333333332</c:v>
                </c:pt>
                <c:pt idx="9">
                  <c:v>19723.375</c:v>
                </c:pt>
                <c:pt idx="10">
                  <c:v>19723.416666666664</c:v>
                </c:pt>
                <c:pt idx="11">
                  <c:v>19723.458333333332</c:v>
                </c:pt>
                <c:pt idx="12">
                  <c:v>19723.5</c:v>
                </c:pt>
                <c:pt idx="13">
                  <c:v>19723.541666666664</c:v>
                </c:pt>
                <c:pt idx="14">
                  <c:v>19723.583333333332</c:v>
                </c:pt>
                <c:pt idx="15">
                  <c:v>19723.625</c:v>
                </c:pt>
                <c:pt idx="16">
                  <c:v>19723.666666666664</c:v>
                </c:pt>
                <c:pt idx="17">
                  <c:v>19723.708333333332</c:v>
                </c:pt>
                <c:pt idx="18">
                  <c:v>19723.75</c:v>
                </c:pt>
                <c:pt idx="19">
                  <c:v>19723.791666666664</c:v>
                </c:pt>
                <c:pt idx="20">
                  <c:v>19723.833333333332</c:v>
                </c:pt>
                <c:pt idx="21">
                  <c:v>19723.875</c:v>
                </c:pt>
                <c:pt idx="22">
                  <c:v>19723.916666666664</c:v>
                </c:pt>
                <c:pt idx="23">
                  <c:v>19723.958333333332</c:v>
                </c:pt>
                <c:pt idx="24">
                  <c:v>19724</c:v>
                </c:pt>
                <c:pt idx="25">
                  <c:v>19724.041666666664</c:v>
                </c:pt>
                <c:pt idx="26">
                  <c:v>19724.083333333332</c:v>
                </c:pt>
                <c:pt idx="27">
                  <c:v>19724.125</c:v>
                </c:pt>
                <c:pt idx="28">
                  <c:v>19724.166666666664</c:v>
                </c:pt>
                <c:pt idx="29">
                  <c:v>19724.208333333332</c:v>
                </c:pt>
                <c:pt idx="30">
                  <c:v>19724.25</c:v>
                </c:pt>
                <c:pt idx="31">
                  <c:v>19724.291666666664</c:v>
                </c:pt>
                <c:pt idx="32">
                  <c:v>19724.333333333332</c:v>
                </c:pt>
                <c:pt idx="33">
                  <c:v>19724.375</c:v>
                </c:pt>
                <c:pt idx="34">
                  <c:v>19724.416666666664</c:v>
                </c:pt>
                <c:pt idx="35">
                  <c:v>19724.458333333332</c:v>
                </c:pt>
                <c:pt idx="36">
                  <c:v>19724.5</c:v>
                </c:pt>
                <c:pt idx="37">
                  <c:v>19724.541666666664</c:v>
                </c:pt>
                <c:pt idx="38">
                  <c:v>19724.583333333332</c:v>
                </c:pt>
                <c:pt idx="39">
                  <c:v>19724.625</c:v>
                </c:pt>
                <c:pt idx="40">
                  <c:v>19724.666666666664</c:v>
                </c:pt>
                <c:pt idx="41">
                  <c:v>19724.708333333332</c:v>
                </c:pt>
                <c:pt idx="42">
                  <c:v>19724.75</c:v>
                </c:pt>
                <c:pt idx="43">
                  <c:v>19724.791666666664</c:v>
                </c:pt>
                <c:pt idx="44">
                  <c:v>19724.833333333332</c:v>
                </c:pt>
                <c:pt idx="45">
                  <c:v>19724.875</c:v>
                </c:pt>
                <c:pt idx="46">
                  <c:v>19724.916666666664</c:v>
                </c:pt>
                <c:pt idx="47">
                  <c:v>19724.958333333332</c:v>
                </c:pt>
                <c:pt idx="48">
                  <c:v>19725</c:v>
                </c:pt>
                <c:pt idx="49">
                  <c:v>19725.041666666664</c:v>
                </c:pt>
                <c:pt idx="50">
                  <c:v>19725.083333333332</c:v>
                </c:pt>
                <c:pt idx="51">
                  <c:v>19725.125</c:v>
                </c:pt>
                <c:pt idx="52">
                  <c:v>19725.166666666664</c:v>
                </c:pt>
                <c:pt idx="53">
                  <c:v>19725.208333333332</c:v>
                </c:pt>
                <c:pt idx="54">
                  <c:v>19725.25</c:v>
                </c:pt>
                <c:pt idx="55">
                  <c:v>19725.291666666664</c:v>
                </c:pt>
                <c:pt idx="56">
                  <c:v>19725.333333333332</c:v>
                </c:pt>
                <c:pt idx="57">
                  <c:v>19725.375</c:v>
                </c:pt>
                <c:pt idx="58">
                  <c:v>19725.416666666664</c:v>
                </c:pt>
                <c:pt idx="59">
                  <c:v>19725.458333333332</c:v>
                </c:pt>
                <c:pt idx="60">
                  <c:v>19725.5</c:v>
                </c:pt>
                <c:pt idx="61">
                  <c:v>19725.541666666664</c:v>
                </c:pt>
                <c:pt idx="62">
                  <c:v>19725.583333333332</c:v>
                </c:pt>
                <c:pt idx="63">
                  <c:v>19725.625</c:v>
                </c:pt>
                <c:pt idx="64">
                  <c:v>19725.666666666664</c:v>
                </c:pt>
                <c:pt idx="65">
                  <c:v>19725.708333333332</c:v>
                </c:pt>
                <c:pt idx="66">
                  <c:v>19725.75</c:v>
                </c:pt>
                <c:pt idx="67">
                  <c:v>19725.791666666664</c:v>
                </c:pt>
                <c:pt idx="68">
                  <c:v>19725.833333333332</c:v>
                </c:pt>
                <c:pt idx="69">
                  <c:v>19725.875</c:v>
                </c:pt>
                <c:pt idx="70">
                  <c:v>19725.916666666664</c:v>
                </c:pt>
                <c:pt idx="71">
                  <c:v>19725.958333333332</c:v>
                </c:pt>
                <c:pt idx="72">
                  <c:v>19726</c:v>
                </c:pt>
                <c:pt idx="73">
                  <c:v>19726.041666666664</c:v>
                </c:pt>
                <c:pt idx="74">
                  <c:v>19726.083333333332</c:v>
                </c:pt>
                <c:pt idx="75">
                  <c:v>19726.125</c:v>
                </c:pt>
                <c:pt idx="76">
                  <c:v>19726.166666666664</c:v>
                </c:pt>
                <c:pt idx="77">
                  <c:v>19726.208333333332</c:v>
                </c:pt>
                <c:pt idx="78">
                  <c:v>19726.25</c:v>
                </c:pt>
                <c:pt idx="79">
                  <c:v>19726.291666666664</c:v>
                </c:pt>
                <c:pt idx="80">
                  <c:v>19726.333333333332</c:v>
                </c:pt>
                <c:pt idx="81">
                  <c:v>19726.375</c:v>
                </c:pt>
                <c:pt idx="82">
                  <c:v>19726.416666666664</c:v>
                </c:pt>
                <c:pt idx="83">
                  <c:v>19726.458333333332</c:v>
                </c:pt>
                <c:pt idx="84">
                  <c:v>19726.5</c:v>
                </c:pt>
                <c:pt idx="85">
                  <c:v>19726.541666666664</c:v>
                </c:pt>
                <c:pt idx="86">
                  <c:v>19726.583333333332</c:v>
                </c:pt>
                <c:pt idx="87">
                  <c:v>19726.625</c:v>
                </c:pt>
                <c:pt idx="88">
                  <c:v>19726.666666666664</c:v>
                </c:pt>
                <c:pt idx="89">
                  <c:v>19726.708333333332</c:v>
                </c:pt>
                <c:pt idx="90">
                  <c:v>19726.75</c:v>
                </c:pt>
                <c:pt idx="91">
                  <c:v>19726.791666666664</c:v>
                </c:pt>
                <c:pt idx="92">
                  <c:v>19726.833333333332</c:v>
                </c:pt>
                <c:pt idx="93">
                  <c:v>19726.875</c:v>
                </c:pt>
                <c:pt idx="94">
                  <c:v>19726.916666666664</c:v>
                </c:pt>
                <c:pt idx="95">
                  <c:v>19726.958333333332</c:v>
                </c:pt>
                <c:pt idx="96">
                  <c:v>19727</c:v>
                </c:pt>
                <c:pt idx="97">
                  <c:v>19727.041666666664</c:v>
                </c:pt>
                <c:pt idx="98">
                  <c:v>19727.083333333332</c:v>
                </c:pt>
                <c:pt idx="99">
                  <c:v>19727.125</c:v>
                </c:pt>
                <c:pt idx="100">
                  <c:v>19727.166666666664</c:v>
                </c:pt>
                <c:pt idx="101">
                  <c:v>19727.208333333332</c:v>
                </c:pt>
                <c:pt idx="102">
                  <c:v>19727.25</c:v>
                </c:pt>
                <c:pt idx="103">
                  <c:v>19727.291666666664</c:v>
                </c:pt>
                <c:pt idx="104">
                  <c:v>19727.333333333332</c:v>
                </c:pt>
                <c:pt idx="105">
                  <c:v>19727.375</c:v>
                </c:pt>
                <c:pt idx="106">
                  <c:v>19727.416666666664</c:v>
                </c:pt>
                <c:pt idx="107">
                  <c:v>19727.458333333332</c:v>
                </c:pt>
                <c:pt idx="108">
                  <c:v>19727.5</c:v>
                </c:pt>
                <c:pt idx="109">
                  <c:v>19727.541666666664</c:v>
                </c:pt>
                <c:pt idx="110">
                  <c:v>19727.583333333332</c:v>
                </c:pt>
                <c:pt idx="111">
                  <c:v>19727.625</c:v>
                </c:pt>
                <c:pt idx="112">
                  <c:v>19727.666666666664</c:v>
                </c:pt>
                <c:pt idx="113">
                  <c:v>19727.708333333332</c:v>
                </c:pt>
                <c:pt idx="114">
                  <c:v>19727.75</c:v>
                </c:pt>
                <c:pt idx="115">
                  <c:v>19727.791666666664</c:v>
                </c:pt>
                <c:pt idx="116">
                  <c:v>19727.833333333332</c:v>
                </c:pt>
                <c:pt idx="117">
                  <c:v>19727.875</c:v>
                </c:pt>
                <c:pt idx="118">
                  <c:v>19727.916666666664</c:v>
                </c:pt>
                <c:pt idx="119">
                  <c:v>19727.958333333332</c:v>
                </c:pt>
                <c:pt idx="120">
                  <c:v>19728</c:v>
                </c:pt>
                <c:pt idx="121">
                  <c:v>19728.041666666664</c:v>
                </c:pt>
                <c:pt idx="122">
                  <c:v>19728.083333333332</c:v>
                </c:pt>
                <c:pt idx="123">
                  <c:v>19728.125</c:v>
                </c:pt>
                <c:pt idx="124">
                  <c:v>19728.166666666664</c:v>
                </c:pt>
                <c:pt idx="125">
                  <c:v>19728.208333333332</c:v>
                </c:pt>
                <c:pt idx="126">
                  <c:v>19728.25</c:v>
                </c:pt>
                <c:pt idx="127">
                  <c:v>19728.291666666664</c:v>
                </c:pt>
                <c:pt idx="128">
                  <c:v>19728.333333333332</c:v>
                </c:pt>
                <c:pt idx="129">
                  <c:v>19728.375</c:v>
                </c:pt>
                <c:pt idx="130">
                  <c:v>19728.416666666664</c:v>
                </c:pt>
                <c:pt idx="131">
                  <c:v>19728.458333333332</c:v>
                </c:pt>
                <c:pt idx="132">
                  <c:v>19728.5</c:v>
                </c:pt>
                <c:pt idx="133">
                  <c:v>19728.541666666664</c:v>
                </c:pt>
                <c:pt idx="134">
                  <c:v>19728.583333333332</c:v>
                </c:pt>
                <c:pt idx="135">
                  <c:v>19728.625</c:v>
                </c:pt>
                <c:pt idx="136">
                  <c:v>19728.666666666664</c:v>
                </c:pt>
                <c:pt idx="137">
                  <c:v>19728.708333333332</c:v>
                </c:pt>
                <c:pt idx="138">
                  <c:v>19728.75</c:v>
                </c:pt>
                <c:pt idx="139">
                  <c:v>19728.791666666664</c:v>
                </c:pt>
                <c:pt idx="140">
                  <c:v>19728.833333333332</c:v>
                </c:pt>
                <c:pt idx="141">
                  <c:v>19728.875</c:v>
                </c:pt>
                <c:pt idx="142">
                  <c:v>19728.916666666664</c:v>
                </c:pt>
                <c:pt idx="143">
                  <c:v>19728.958333333332</c:v>
                </c:pt>
                <c:pt idx="144">
                  <c:v>19729</c:v>
                </c:pt>
                <c:pt idx="145">
                  <c:v>19729.041666666664</c:v>
                </c:pt>
                <c:pt idx="146">
                  <c:v>19729.083333333332</c:v>
                </c:pt>
                <c:pt idx="147">
                  <c:v>19729.125</c:v>
                </c:pt>
                <c:pt idx="148">
                  <c:v>19729.166666666664</c:v>
                </c:pt>
                <c:pt idx="149">
                  <c:v>19729.208333333332</c:v>
                </c:pt>
                <c:pt idx="150">
                  <c:v>19729.25</c:v>
                </c:pt>
                <c:pt idx="151">
                  <c:v>19729.291666666664</c:v>
                </c:pt>
                <c:pt idx="152">
                  <c:v>19729.333333333332</c:v>
                </c:pt>
                <c:pt idx="153">
                  <c:v>19729.375</c:v>
                </c:pt>
                <c:pt idx="154">
                  <c:v>19729.416666666664</c:v>
                </c:pt>
                <c:pt idx="155">
                  <c:v>19729.458333333332</c:v>
                </c:pt>
                <c:pt idx="156">
                  <c:v>19729.5</c:v>
                </c:pt>
                <c:pt idx="157">
                  <c:v>19729.541666666664</c:v>
                </c:pt>
                <c:pt idx="158">
                  <c:v>19729.583333333332</c:v>
                </c:pt>
                <c:pt idx="159">
                  <c:v>19729.625</c:v>
                </c:pt>
                <c:pt idx="160">
                  <c:v>19729.666666666664</c:v>
                </c:pt>
                <c:pt idx="161">
                  <c:v>19729.708333333332</c:v>
                </c:pt>
                <c:pt idx="162">
                  <c:v>19729.75</c:v>
                </c:pt>
                <c:pt idx="163">
                  <c:v>19729.791666666664</c:v>
                </c:pt>
                <c:pt idx="164">
                  <c:v>19729.833333333332</c:v>
                </c:pt>
                <c:pt idx="165">
                  <c:v>19729.875</c:v>
                </c:pt>
                <c:pt idx="166">
                  <c:v>19729.916666666664</c:v>
                </c:pt>
                <c:pt idx="167">
                  <c:v>19729.958333333332</c:v>
                </c:pt>
                <c:pt idx="168">
                  <c:v>19730</c:v>
                </c:pt>
                <c:pt idx="169">
                  <c:v>19730.041666666664</c:v>
                </c:pt>
                <c:pt idx="170">
                  <c:v>19730.083333333332</c:v>
                </c:pt>
                <c:pt idx="171">
                  <c:v>19730.125</c:v>
                </c:pt>
                <c:pt idx="172">
                  <c:v>19730.166666666664</c:v>
                </c:pt>
                <c:pt idx="173">
                  <c:v>19730.208333333332</c:v>
                </c:pt>
                <c:pt idx="174">
                  <c:v>19730.25</c:v>
                </c:pt>
                <c:pt idx="175">
                  <c:v>19730.291666666664</c:v>
                </c:pt>
                <c:pt idx="176">
                  <c:v>19730.333333333332</c:v>
                </c:pt>
                <c:pt idx="177">
                  <c:v>19730.375</c:v>
                </c:pt>
                <c:pt idx="178">
                  <c:v>19730.416666666664</c:v>
                </c:pt>
                <c:pt idx="179">
                  <c:v>19730.458333333332</c:v>
                </c:pt>
                <c:pt idx="180">
                  <c:v>19730.5</c:v>
                </c:pt>
                <c:pt idx="181">
                  <c:v>19730.541666666664</c:v>
                </c:pt>
                <c:pt idx="182">
                  <c:v>19730.583333333332</c:v>
                </c:pt>
                <c:pt idx="183">
                  <c:v>19730.625</c:v>
                </c:pt>
                <c:pt idx="184">
                  <c:v>19730.666666666664</c:v>
                </c:pt>
                <c:pt idx="185">
                  <c:v>19730.708333333332</c:v>
                </c:pt>
                <c:pt idx="186">
                  <c:v>19730.75</c:v>
                </c:pt>
                <c:pt idx="187">
                  <c:v>19730.791666666664</c:v>
                </c:pt>
                <c:pt idx="188">
                  <c:v>19730.833333333332</c:v>
                </c:pt>
                <c:pt idx="189">
                  <c:v>19730.875</c:v>
                </c:pt>
                <c:pt idx="190">
                  <c:v>19730.916666666664</c:v>
                </c:pt>
                <c:pt idx="191">
                  <c:v>19730.958333333332</c:v>
                </c:pt>
                <c:pt idx="192">
                  <c:v>19731</c:v>
                </c:pt>
                <c:pt idx="193">
                  <c:v>19731.041666666664</c:v>
                </c:pt>
                <c:pt idx="194">
                  <c:v>19731.083333333332</c:v>
                </c:pt>
                <c:pt idx="195">
                  <c:v>19731.125</c:v>
                </c:pt>
                <c:pt idx="196">
                  <c:v>19731.166666666664</c:v>
                </c:pt>
                <c:pt idx="197">
                  <c:v>19731.208333333332</c:v>
                </c:pt>
                <c:pt idx="198">
                  <c:v>19731.25</c:v>
                </c:pt>
                <c:pt idx="199">
                  <c:v>19731.291666666664</c:v>
                </c:pt>
                <c:pt idx="200">
                  <c:v>19731.333333333332</c:v>
                </c:pt>
                <c:pt idx="201">
                  <c:v>19731.375</c:v>
                </c:pt>
                <c:pt idx="202">
                  <c:v>19731.416666666664</c:v>
                </c:pt>
                <c:pt idx="203">
                  <c:v>19731.458333333332</c:v>
                </c:pt>
                <c:pt idx="204">
                  <c:v>19731.5</c:v>
                </c:pt>
                <c:pt idx="205">
                  <c:v>19731.541666666664</c:v>
                </c:pt>
                <c:pt idx="206">
                  <c:v>19731.583333333332</c:v>
                </c:pt>
                <c:pt idx="207">
                  <c:v>19731.625</c:v>
                </c:pt>
                <c:pt idx="208">
                  <c:v>19731.666666666664</c:v>
                </c:pt>
                <c:pt idx="209">
                  <c:v>19731.708333333332</c:v>
                </c:pt>
                <c:pt idx="210">
                  <c:v>19731.75</c:v>
                </c:pt>
                <c:pt idx="211">
                  <c:v>19731.791666666664</c:v>
                </c:pt>
                <c:pt idx="212">
                  <c:v>19731.833333333332</c:v>
                </c:pt>
                <c:pt idx="213">
                  <c:v>19731.875</c:v>
                </c:pt>
                <c:pt idx="214">
                  <c:v>19731.916666666664</c:v>
                </c:pt>
                <c:pt idx="215">
                  <c:v>19731.958333333332</c:v>
                </c:pt>
                <c:pt idx="216">
                  <c:v>19732</c:v>
                </c:pt>
                <c:pt idx="217">
                  <c:v>19732.041666666664</c:v>
                </c:pt>
                <c:pt idx="218">
                  <c:v>19732.083333333332</c:v>
                </c:pt>
                <c:pt idx="219">
                  <c:v>19732.125</c:v>
                </c:pt>
                <c:pt idx="220">
                  <c:v>19732.166666666664</c:v>
                </c:pt>
                <c:pt idx="221">
                  <c:v>19732.208333333332</c:v>
                </c:pt>
                <c:pt idx="222">
                  <c:v>19732.25</c:v>
                </c:pt>
                <c:pt idx="223">
                  <c:v>19732.291666666664</c:v>
                </c:pt>
                <c:pt idx="224">
                  <c:v>19732.333333333332</c:v>
                </c:pt>
                <c:pt idx="225">
                  <c:v>19732.375</c:v>
                </c:pt>
                <c:pt idx="226">
                  <c:v>19732.416666666664</c:v>
                </c:pt>
                <c:pt idx="227">
                  <c:v>19732.458333333332</c:v>
                </c:pt>
                <c:pt idx="228">
                  <c:v>19732.5</c:v>
                </c:pt>
                <c:pt idx="229">
                  <c:v>19732.541666666664</c:v>
                </c:pt>
                <c:pt idx="230">
                  <c:v>19732.583333333332</c:v>
                </c:pt>
                <c:pt idx="231">
                  <c:v>19732.625</c:v>
                </c:pt>
                <c:pt idx="232">
                  <c:v>19732.666666666664</c:v>
                </c:pt>
                <c:pt idx="233">
                  <c:v>19732.708333333332</c:v>
                </c:pt>
                <c:pt idx="234">
                  <c:v>19732.75</c:v>
                </c:pt>
                <c:pt idx="235">
                  <c:v>19732.791666666664</c:v>
                </c:pt>
                <c:pt idx="236">
                  <c:v>19732.833333333332</c:v>
                </c:pt>
                <c:pt idx="237">
                  <c:v>19732.875</c:v>
                </c:pt>
                <c:pt idx="238">
                  <c:v>19732.916666666664</c:v>
                </c:pt>
                <c:pt idx="239">
                  <c:v>19732.958333333332</c:v>
                </c:pt>
                <c:pt idx="240">
                  <c:v>19733</c:v>
                </c:pt>
                <c:pt idx="241">
                  <c:v>19733.041666666664</c:v>
                </c:pt>
                <c:pt idx="242">
                  <c:v>19733.083333333332</c:v>
                </c:pt>
                <c:pt idx="243">
                  <c:v>19733.125</c:v>
                </c:pt>
                <c:pt idx="244">
                  <c:v>19733.166666666664</c:v>
                </c:pt>
                <c:pt idx="245">
                  <c:v>19733.208333333332</c:v>
                </c:pt>
                <c:pt idx="246">
                  <c:v>19733.25</c:v>
                </c:pt>
                <c:pt idx="247">
                  <c:v>19733.291666666664</c:v>
                </c:pt>
                <c:pt idx="248">
                  <c:v>19733.333333333332</c:v>
                </c:pt>
                <c:pt idx="249">
                  <c:v>19733.375</c:v>
                </c:pt>
                <c:pt idx="250">
                  <c:v>19733.416666666664</c:v>
                </c:pt>
                <c:pt idx="251">
                  <c:v>19733.458333333332</c:v>
                </c:pt>
                <c:pt idx="252">
                  <c:v>19733.5</c:v>
                </c:pt>
                <c:pt idx="253">
                  <c:v>19733.541666666664</c:v>
                </c:pt>
                <c:pt idx="254">
                  <c:v>19733.583333333332</c:v>
                </c:pt>
                <c:pt idx="255">
                  <c:v>19733.625</c:v>
                </c:pt>
                <c:pt idx="256">
                  <c:v>19733.666666666664</c:v>
                </c:pt>
                <c:pt idx="257">
                  <c:v>19733.708333333332</c:v>
                </c:pt>
                <c:pt idx="258">
                  <c:v>19733.75</c:v>
                </c:pt>
                <c:pt idx="259">
                  <c:v>19733.791666666664</c:v>
                </c:pt>
                <c:pt idx="260">
                  <c:v>19733.833333333332</c:v>
                </c:pt>
                <c:pt idx="261">
                  <c:v>19733.875</c:v>
                </c:pt>
                <c:pt idx="262">
                  <c:v>19733.916666666664</c:v>
                </c:pt>
                <c:pt idx="263">
                  <c:v>19733.958333333332</c:v>
                </c:pt>
                <c:pt idx="264">
                  <c:v>19734</c:v>
                </c:pt>
                <c:pt idx="265">
                  <c:v>19734.041666666664</c:v>
                </c:pt>
                <c:pt idx="266">
                  <c:v>19734.083333333332</c:v>
                </c:pt>
                <c:pt idx="267">
                  <c:v>19734.125</c:v>
                </c:pt>
                <c:pt idx="268">
                  <c:v>19734.166666666664</c:v>
                </c:pt>
                <c:pt idx="269">
                  <c:v>19734.208333333332</c:v>
                </c:pt>
                <c:pt idx="270">
                  <c:v>19734.25</c:v>
                </c:pt>
                <c:pt idx="271">
                  <c:v>19734.291666666664</c:v>
                </c:pt>
                <c:pt idx="272">
                  <c:v>19734.333333333332</c:v>
                </c:pt>
                <c:pt idx="273">
                  <c:v>19734.375</c:v>
                </c:pt>
                <c:pt idx="274">
                  <c:v>19734.416666666664</c:v>
                </c:pt>
                <c:pt idx="275">
                  <c:v>19734.458333333332</c:v>
                </c:pt>
                <c:pt idx="276">
                  <c:v>19734.5</c:v>
                </c:pt>
                <c:pt idx="277">
                  <c:v>19734.541666666664</c:v>
                </c:pt>
                <c:pt idx="278">
                  <c:v>19734.583333333332</c:v>
                </c:pt>
                <c:pt idx="279">
                  <c:v>19734.625</c:v>
                </c:pt>
                <c:pt idx="280">
                  <c:v>19734.666666666664</c:v>
                </c:pt>
                <c:pt idx="281">
                  <c:v>19734.708333333332</c:v>
                </c:pt>
                <c:pt idx="282">
                  <c:v>19734.75</c:v>
                </c:pt>
                <c:pt idx="283">
                  <c:v>19734.791666666664</c:v>
                </c:pt>
                <c:pt idx="284">
                  <c:v>19734.833333333332</c:v>
                </c:pt>
                <c:pt idx="285">
                  <c:v>19734.875</c:v>
                </c:pt>
                <c:pt idx="286">
                  <c:v>19734.916666666664</c:v>
                </c:pt>
                <c:pt idx="287">
                  <c:v>19734.958333333332</c:v>
                </c:pt>
                <c:pt idx="288">
                  <c:v>19735</c:v>
                </c:pt>
                <c:pt idx="289">
                  <c:v>19735.041666666664</c:v>
                </c:pt>
                <c:pt idx="290">
                  <c:v>19735.083333333332</c:v>
                </c:pt>
                <c:pt idx="291">
                  <c:v>19735.125</c:v>
                </c:pt>
                <c:pt idx="292">
                  <c:v>19735.166666666664</c:v>
                </c:pt>
                <c:pt idx="293">
                  <c:v>19735.208333333332</c:v>
                </c:pt>
                <c:pt idx="294">
                  <c:v>19735.25</c:v>
                </c:pt>
                <c:pt idx="295">
                  <c:v>19735.291666666664</c:v>
                </c:pt>
                <c:pt idx="296">
                  <c:v>19735.333333333332</c:v>
                </c:pt>
                <c:pt idx="297">
                  <c:v>19735.375</c:v>
                </c:pt>
                <c:pt idx="298">
                  <c:v>19735.416666666664</c:v>
                </c:pt>
                <c:pt idx="299">
                  <c:v>19735.458333333332</c:v>
                </c:pt>
                <c:pt idx="300">
                  <c:v>19735.5</c:v>
                </c:pt>
                <c:pt idx="301">
                  <c:v>19735.541666666664</c:v>
                </c:pt>
                <c:pt idx="302">
                  <c:v>19735.583333333332</c:v>
                </c:pt>
                <c:pt idx="303">
                  <c:v>19735.625</c:v>
                </c:pt>
                <c:pt idx="304">
                  <c:v>19735.666666666664</c:v>
                </c:pt>
                <c:pt idx="305">
                  <c:v>19735.708333333332</c:v>
                </c:pt>
                <c:pt idx="306">
                  <c:v>19735.75</c:v>
                </c:pt>
                <c:pt idx="307">
                  <c:v>19735.791666666664</c:v>
                </c:pt>
                <c:pt idx="308">
                  <c:v>19735.833333333332</c:v>
                </c:pt>
                <c:pt idx="309">
                  <c:v>19735.875</c:v>
                </c:pt>
                <c:pt idx="310">
                  <c:v>19735.916666666664</c:v>
                </c:pt>
                <c:pt idx="311">
                  <c:v>19735.958333333332</c:v>
                </c:pt>
                <c:pt idx="312">
                  <c:v>19736</c:v>
                </c:pt>
                <c:pt idx="313">
                  <c:v>19736.041666666664</c:v>
                </c:pt>
                <c:pt idx="314">
                  <c:v>19736.083333333332</c:v>
                </c:pt>
                <c:pt idx="315">
                  <c:v>19736.125</c:v>
                </c:pt>
                <c:pt idx="316">
                  <c:v>19736.166666666664</c:v>
                </c:pt>
                <c:pt idx="317">
                  <c:v>19736.208333333332</c:v>
                </c:pt>
                <c:pt idx="318">
                  <c:v>19736.25</c:v>
                </c:pt>
                <c:pt idx="319">
                  <c:v>19736.291666666664</c:v>
                </c:pt>
                <c:pt idx="320">
                  <c:v>19736.333333333332</c:v>
                </c:pt>
                <c:pt idx="321">
                  <c:v>19736.375</c:v>
                </c:pt>
                <c:pt idx="322">
                  <c:v>19736.416666666664</c:v>
                </c:pt>
                <c:pt idx="323">
                  <c:v>19736.458333333332</c:v>
                </c:pt>
                <c:pt idx="324">
                  <c:v>19736.5</c:v>
                </c:pt>
                <c:pt idx="325">
                  <c:v>19736.541666666664</c:v>
                </c:pt>
                <c:pt idx="326">
                  <c:v>19736.583333333332</c:v>
                </c:pt>
                <c:pt idx="327">
                  <c:v>19736.625</c:v>
                </c:pt>
                <c:pt idx="328">
                  <c:v>19736.666666666664</c:v>
                </c:pt>
                <c:pt idx="329">
                  <c:v>19736.708333333332</c:v>
                </c:pt>
                <c:pt idx="330">
                  <c:v>19736.75</c:v>
                </c:pt>
                <c:pt idx="331">
                  <c:v>19736.791666666664</c:v>
                </c:pt>
                <c:pt idx="332">
                  <c:v>19736.833333333332</c:v>
                </c:pt>
                <c:pt idx="333">
                  <c:v>19736.875</c:v>
                </c:pt>
                <c:pt idx="334">
                  <c:v>19736.916666666664</c:v>
                </c:pt>
                <c:pt idx="335">
                  <c:v>19736.958333333332</c:v>
                </c:pt>
                <c:pt idx="336">
                  <c:v>19737</c:v>
                </c:pt>
                <c:pt idx="337">
                  <c:v>19737.041666666664</c:v>
                </c:pt>
                <c:pt idx="338">
                  <c:v>19737.083333333332</c:v>
                </c:pt>
                <c:pt idx="339">
                  <c:v>19737.125</c:v>
                </c:pt>
                <c:pt idx="340">
                  <c:v>19737.166666666664</c:v>
                </c:pt>
                <c:pt idx="341">
                  <c:v>19737.208333333332</c:v>
                </c:pt>
                <c:pt idx="342">
                  <c:v>19737.25</c:v>
                </c:pt>
                <c:pt idx="343">
                  <c:v>19737.291666666664</c:v>
                </c:pt>
                <c:pt idx="344">
                  <c:v>19737.333333333332</c:v>
                </c:pt>
                <c:pt idx="345">
                  <c:v>19737.375</c:v>
                </c:pt>
                <c:pt idx="346">
                  <c:v>19737.416666666664</c:v>
                </c:pt>
                <c:pt idx="347">
                  <c:v>19737.458333333332</c:v>
                </c:pt>
                <c:pt idx="348">
                  <c:v>19737.5</c:v>
                </c:pt>
                <c:pt idx="349">
                  <c:v>19737.541666666664</c:v>
                </c:pt>
                <c:pt idx="350">
                  <c:v>19737.583333333332</c:v>
                </c:pt>
                <c:pt idx="351">
                  <c:v>19737.625</c:v>
                </c:pt>
                <c:pt idx="352">
                  <c:v>19737.666666666664</c:v>
                </c:pt>
                <c:pt idx="353">
                  <c:v>19737.708333333332</c:v>
                </c:pt>
                <c:pt idx="354">
                  <c:v>19737.75</c:v>
                </c:pt>
                <c:pt idx="355">
                  <c:v>19737.791666666664</c:v>
                </c:pt>
                <c:pt idx="356">
                  <c:v>19737.833333333332</c:v>
                </c:pt>
                <c:pt idx="357">
                  <c:v>19737.875</c:v>
                </c:pt>
                <c:pt idx="358">
                  <c:v>19737.916666666664</c:v>
                </c:pt>
                <c:pt idx="359">
                  <c:v>19737.958333333332</c:v>
                </c:pt>
                <c:pt idx="360">
                  <c:v>19738</c:v>
                </c:pt>
                <c:pt idx="361">
                  <c:v>19738.041666666664</c:v>
                </c:pt>
                <c:pt idx="362">
                  <c:v>19738.083333333332</c:v>
                </c:pt>
                <c:pt idx="363">
                  <c:v>19738.125</c:v>
                </c:pt>
                <c:pt idx="364">
                  <c:v>19738.166666666664</c:v>
                </c:pt>
                <c:pt idx="365">
                  <c:v>19738.208333333332</c:v>
                </c:pt>
                <c:pt idx="366">
                  <c:v>19738.25</c:v>
                </c:pt>
                <c:pt idx="367">
                  <c:v>19738.291666666664</c:v>
                </c:pt>
                <c:pt idx="368">
                  <c:v>19738.333333333332</c:v>
                </c:pt>
                <c:pt idx="369">
                  <c:v>19738.375</c:v>
                </c:pt>
                <c:pt idx="370">
                  <c:v>19738.416666666664</c:v>
                </c:pt>
                <c:pt idx="371">
                  <c:v>19738.458333333332</c:v>
                </c:pt>
                <c:pt idx="372">
                  <c:v>19738.5</c:v>
                </c:pt>
                <c:pt idx="373">
                  <c:v>19738.541666666664</c:v>
                </c:pt>
                <c:pt idx="374">
                  <c:v>19738.583333333332</c:v>
                </c:pt>
                <c:pt idx="375">
                  <c:v>19738.625</c:v>
                </c:pt>
                <c:pt idx="376">
                  <c:v>19738.666666666664</c:v>
                </c:pt>
                <c:pt idx="377">
                  <c:v>19738.708333333332</c:v>
                </c:pt>
                <c:pt idx="378">
                  <c:v>19738.75</c:v>
                </c:pt>
                <c:pt idx="379">
                  <c:v>19738.791666666664</c:v>
                </c:pt>
                <c:pt idx="380">
                  <c:v>19738.833333333332</c:v>
                </c:pt>
                <c:pt idx="381">
                  <c:v>19738.875</c:v>
                </c:pt>
                <c:pt idx="382">
                  <c:v>19738.916666666664</c:v>
                </c:pt>
                <c:pt idx="383">
                  <c:v>19738.958333333332</c:v>
                </c:pt>
                <c:pt idx="384">
                  <c:v>19739</c:v>
                </c:pt>
                <c:pt idx="385">
                  <c:v>19739.041666666664</c:v>
                </c:pt>
                <c:pt idx="386">
                  <c:v>19739.083333333332</c:v>
                </c:pt>
                <c:pt idx="387">
                  <c:v>19739.125</c:v>
                </c:pt>
                <c:pt idx="388">
                  <c:v>19739.166666666664</c:v>
                </c:pt>
                <c:pt idx="389">
                  <c:v>19739.208333333332</c:v>
                </c:pt>
                <c:pt idx="390">
                  <c:v>19739.25</c:v>
                </c:pt>
                <c:pt idx="391">
                  <c:v>19739.291666666664</c:v>
                </c:pt>
                <c:pt idx="392">
                  <c:v>19739.333333333332</c:v>
                </c:pt>
                <c:pt idx="393">
                  <c:v>19739.375</c:v>
                </c:pt>
                <c:pt idx="394">
                  <c:v>19739.416666666664</c:v>
                </c:pt>
                <c:pt idx="395">
                  <c:v>19739.458333333332</c:v>
                </c:pt>
                <c:pt idx="396">
                  <c:v>19739.5</c:v>
                </c:pt>
                <c:pt idx="397">
                  <c:v>19739.541666666664</c:v>
                </c:pt>
                <c:pt idx="398">
                  <c:v>19739.583333333332</c:v>
                </c:pt>
                <c:pt idx="399">
                  <c:v>19739.625</c:v>
                </c:pt>
                <c:pt idx="400">
                  <c:v>19739.666666666664</c:v>
                </c:pt>
                <c:pt idx="401">
                  <c:v>19739.708333333332</c:v>
                </c:pt>
                <c:pt idx="402">
                  <c:v>19739.75</c:v>
                </c:pt>
                <c:pt idx="403">
                  <c:v>19739.791666666664</c:v>
                </c:pt>
                <c:pt idx="404">
                  <c:v>19739.833333333332</c:v>
                </c:pt>
                <c:pt idx="405">
                  <c:v>19739.875</c:v>
                </c:pt>
                <c:pt idx="406">
                  <c:v>19739.916666666664</c:v>
                </c:pt>
                <c:pt idx="407">
                  <c:v>19739.958333333332</c:v>
                </c:pt>
                <c:pt idx="408">
                  <c:v>19740</c:v>
                </c:pt>
                <c:pt idx="409">
                  <c:v>19740.041666666664</c:v>
                </c:pt>
                <c:pt idx="410">
                  <c:v>19740.083333333332</c:v>
                </c:pt>
                <c:pt idx="411">
                  <c:v>19740.125</c:v>
                </c:pt>
                <c:pt idx="412">
                  <c:v>19740.166666666664</c:v>
                </c:pt>
                <c:pt idx="413">
                  <c:v>19740.208333333332</c:v>
                </c:pt>
                <c:pt idx="414">
                  <c:v>19740.25</c:v>
                </c:pt>
                <c:pt idx="415">
                  <c:v>19740.291666666664</c:v>
                </c:pt>
                <c:pt idx="416">
                  <c:v>19740.333333333332</c:v>
                </c:pt>
                <c:pt idx="417">
                  <c:v>19740.375</c:v>
                </c:pt>
                <c:pt idx="418">
                  <c:v>19740.416666666664</c:v>
                </c:pt>
                <c:pt idx="419">
                  <c:v>19740.458333333332</c:v>
                </c:pt>
                <c:pt idx="420">
                  <c:v>19740.5</c:v>
                </c:pt>
                <c:pt idx="421">
                  <c:v>19740.541666666664</c:v>
                </c:pt>
                <c:pt idx="422">
                  <c:v>19740.583333333332</c:v>
                </c:pt>
                <c:pt idx="423">
                  <c:v>19740.625</c:v>
                </c:pt>
                <c:pt idx="424">
                  <c:v>19740.666666666664</c:v>
                </c:pt>
                <c:pt idx="425">
                  <c:v>19740.708333333332</c:v>
                </c:pt>
                <c:pt idx="426">
                  <c:v>19740.75</c:v>
                </c:pt>
                <c:pt idx="427">
                  <c:v>19740.791666666664</c:v>
                </c:pt>
                <c:pt idx="428">
                  <c:v>19740.833333333332</c:v>
                </c:pt>
                <c:pt idx="429">
                  <c:v>19740.875</c:v>
                </c:pt>
                <c:pt idx="430">
                  <c:v>19740.916666666664</c:v>
                </c:pt>
                <c:pt idx="431">
                  <c:v>19740.958333333332</c:v>
                </c:pt>
                <c:pt idx="432">
                  <c:v>19741</c:v>
                </c:pt>
                <c:pt idx="433">
                  <c:v>19741.041666666664</c:v>
                </c:pt>
                <c:pt idx="434">
                  <c:v>19741.083333333332</c:v>
                </c:pt>
                <c:pt idx="435">
                  <c:v>19741.125</c:v>
                </c:pt>
                <c:pt idx="436">
                  <c:v>19741.166666666664</c:v>
                </c:pt>
                <c:pt idx="437">
                  <c:v>19741.208333333332</c:v>
                </c:pt>
                <c:pt idx="438">
                  <c:v>19741.25</c:v>
                </c:pt>
                <c:pt idx="439">
                  <c:v>19741.291666666664</c:v>
                </c:pt>
                <c:pt idx="440">
                  <c:v>19741.333333333332</c:v>
                </c:pt>
                <c:pt idx="441">
                  <c:v>19741.375</c:v>
                </c:pt>
                <c:pt idx="442">
                  <c:v>19741.416666666664</c:v>
                </c:pt>
                <c:pt idx="443">
                  <c:v>19741.458333333332</c:v>
                </c:pt>
                <c:pt idx="444">
                  <c:v>19741.5</c:v>
                </c:pt>
                <c:pt idx="445">
                  <c:v>19741.541666666664</c:v>
                </c:pt>
                <c:pt idx="446">
                  <c:v>19741.583333333332</c:v>
                </c:pt>
                <c:pt idx="447">
                  <c:v>19741.625</c:v>
                </c:pt>
                <c:pt idx="448">
                  <c:v>19741.666666666664</c:v>
                </c:pt>
                <c:pt idx="449">
                  <c:v>19741.708333333332</c:v>
                </c:pt>
                <c:pt idx="450">
                  <c:v>19741.75</c:v>
                </c:pt>
                <c:pt idx="451">
                  <c:v>19741.791666666664</c:v>
                </c:pt>
                <c:pt idx="452">
                  <c:v>19741.833333333332</c:v>
                </c:pt>
                <c:pt idx="453">
                  <c:v>19741.875</c:v>
                </c:pt>
                <c:pt idx="454">
                  <c:v>19741.916666666664</c:v>
                </c:pt>
                <c:pt idx="455">
                  <c:v>19741.958333333332</c:v>
                </c:pt>
                <c:pt idx="456">
                  <c:v>19742</c:v>
                </c:pt>
                <c:pt idx="457">
                  <c:v>19742.041666666664</c:v>
                </c:pt>
                <c:pt idx="458">
                  <c:v>19742.083333333332</c:v>
                </c:pt>
                <c:pt idx="459">
                  <c:v>19742.125</c:v>
                </c:pt>
                <c:pt idx="460">
                  <c:v>19742.166666666664</c:v>
                </c:pt>
                <c:pt idx="461">
                  <c:v>19742.208333333332</c:v>
                </c:pt>
                <c:pt idx="462">
                  <c:v>19742.25</c:v>
                </c:pt>
                <c:pt idx="463">
                  <c:v>19742.291666666664</c:v>
                </c:pt>
                <c:pt idx="464">
                  <c:v>19742.333333333332</c:v>
                </c:pt>
                <c:pt idx="465">
                  <c:v>19742.375</c:v>
                </c:pt>
                <c:pt idx="466">
                  <c:v>19742.416666666664</c:v>
                </c:pt>
                <c:pt idx="467">
                  <c:v>19742.458333333332</c:v>
                </c:pt>
                <c:pt idx="468">
                  <c:v>19742.5</c:v>
                </c:pt>
                <c:pt idx="469">
                  <c:v>19742.541666666664</c:v>
                </c:pt>
                <c:pt idx="470">
                  <c:v>19742.583333333332</c:v>
                </c:pt>
                <c:pt idx="471">
                  <c:v>19742.625</c:v>
                </c:pt>
                <c:pt idx="472">
                  <c:v>19742.666666666664</c:v>
                </c:pt>
                <c:pt idx="473">
                  <c:v>19742.708333333332</c:v>
                </c:pt>
                <c:pt idx="474">
                  <c:v>19742.75</c:v>
                </c:pt>
                <c:pt idx="475">
                  <c:v>19742.791666666664</c:v>
                </c:pt>
                <c:pt idx="476">
                  <c:v>19742.833333333332</c:v>
                </c:pt>
                <c:pt idx="477">
                  <c:v>19742.875</c:v>
                </c:pt>
                <c:pt idx="478">
                  <c:v>19742.916666666664</c:v>
                </c:pt>
                <c:pt idx="479">
                  <c:v>19742.958333333332</c:v>
                </c:pt>
                <c:pt idx="480">
                  <c:v>19743</c:v>
                </c:pt>
                <c:pt idx="481">
                  <c:v>19743.041666666664</c:v>
                </c:pt>
                <c:pt idx="482">
                  <c:v>19743.083333333332</c:v>
                </c:pt>
                <c:pt idx="483">
                  <c:v>19743.125</c:v>
                </c:pt>
                <c:pt idx="484">
                  <c:v>19743.166666666664</c:v>
                </c:pt>
                <c:pt idx="485">
                  <c:v>19743.208333333332</c:v>
                </c:pt>
                <c:pt idx="486">
                  <c:v>19743.25</c:v>
                </c:pt>
                <c:pt idx="487">
                  <c:v>19743.291666666664</c:v>
                </c:pt>
                <c:pt idx="488">
                  <c:v>19743.333333333332</c:v>
                </c:pt>
                <c:pt idx="489">
                  <c:v>19743.375</c:v>
                </c:pt>
                <c:pt idx="490">
                  <c:v>19743.416666666664</c:v>
                </c:pt>
                <c:pt idx="491">
                  <c:v>19743.458333333332</c:v>
                </c:pt>
                <c:pt idx="492">
                  <c:v>19743.5</c:v>
                </c:pt>
                <c:pt idx="493">
                  <c:v>19743.541666666664</c:v>
                </c:pt>
                <c:pt idx="494">
                  <c:v>19743.583333333332</c:v>
                </c:pt>
                <c:pt idx="495">
                  <c:v>19743.625</c:v>
                </c:pt>
                <c:pt idx="496">
                  <c:v>19743.666666666664</c:v>
                </c:pt>
                <c:pt idx="497">
                  <c:v>19743.708333333332</c:v>
                </c:pt>
                <c:pt idx="498">
                  <c:v>19743.75</c:v>
                </c:pt>
                <c:pt idx="499">
                  <c:v>19743.791666666664</c:v>
                </c:pt>
                <c:pt idx="500">
                  <c:v>19743.833333333332</c:v>
                </c:pt>
                <c:pt idx="501">
                  <c:v>19743.875</c:v>
                </c:pt>
                <c:pt idx="502">
                  <c:v>19743.916666666664</c:v>
                </c:pt>
                <c:pt idx="503">
                  <c:v>19743.958333333332</c:v>
                </c:pt>
                <c:pt idx="504">
                  <c:v>19744</c:v>
                </c:pt>
                <c:pt idx="505">
                  <c:v>19744.041666666664</c:v>
                </c:pt>
                <c:pt idx="506">
                  <c:v>19744.083333333332</c:v>
                </c:pt>
                <c:pt idx="507">
                  <c:v>19744.125</c:v>
                </c:pt>
                <c:pt idx="508">
                  <c:v>19744.166666666664</c:v>
                </c:pt>
                <c:pt idx="509">
                  <c:v>19744.208333333332</c:v>
                </c:pt>
                <c:pt idx="510">
                  <c:v>19744.25</c:v>
                </c:pt>
                <c:pt idx="511">
                  <c:v>19744.291666666664</c:v>
                </c:pt>
                <c:pt idx="512">
                  <c:v>19744.333333333332</c:v>
                </c:pt>
                <c:pt idx="513">
                  <c:v>19744.375</c:v>
                </c:pt>
                <c:pt idx="514">
                  <c:v>19744.416666666664</c:v>
                </c:pt>
                <c:pt idx="515">
                  <c:v>19744.458333333332</c:v>
                </c:pt>
                <c:pt idx="516">
                  <c:v>19744.5</c:v>
                </c:pt>
                <c:pt idx="517">
                  <c:v>19744.541666666664</c:v>
                </c:pt>
                <c:pt idx="518">
                  <c:v>19744.583333333332</c:v>
                </c:pt>
                <c:pt idx="519">
                  <c:v>19744.625</c:v>
                </c:pt>
                <c:pt idx="520">
                  <c:v>19744.666666666664</c:v>
                </c:pt>
                <c:pt idx="521">
                  <c:v>19744.708333333332</c:v>
                </c:pt>
                <c:pt idx="522">
                  <c:v>19744.75</c:v>
                </c:pt>
                <c:pt idx="523">
                  <c:v>19744.791666666664</c:v>
                </c:pt>
                <c:pt idx="524">
                  <c:v>19744.833333333332</c:v>
                </c:pt>
                <c:pt idx="525">
                  <c:v>19744.875</c:v>
                </c:pt>
                <c:pt idx="526">
                  <c:v>19744.916666666664</c:v>
                </c:pt>
                <c:pt idx="527">
                  <c:v>19744.958333333332</c:v>
                </c:pt>
                <c:pt idx="528">
                  <c:v>19745</c:v>
                </c:pt>
                <c:pt idx="529">
                  <c:v>19745.041666666664</c:v>
                </c:pt>
                <c:pt idx="530">
                  <c:v>19745.083333333332</c:v>
                </c:pt>
                <c:pt idx="531">
                  <c:v>19745.125</c:v>
                </c:pt>
                <c:pt idx="532">
                  <c:v>19745.166666666664</c:v>
                </c:pt>
                <c:pt idx="533">
                  <c:v>19745.208333333332</c:v>
                </c:pt>
                <c:pt idx="534">
                  <c:v>19745.25</c:v>
                </c:pt>
                <c:pt idx="535">
                  <c:v>19745.291666666664</c:v>
                </c:pt>
                <c:pt idx="536">
                  <c:v>19745.333333333332</c:v>
                </c:pt>
                <c:pt idx="537">
                  <c:v>19745.375</c:v>
                </c:pt>
                <c:pt idx="538">
                  <c:v>19745.416666666664</c:v>
                </c:pt>
                <c:pt idx="539">
                  <c:v>19745.458333333332</c:v>
                </c:pt>
                <c:pt idx="540">
                  <c:v>19745.5</c:v>
                </c:pt>
                <c:pt idx="541">
                  <c:v>19745.541666666664</c:v>
                </c:pt>
                <c:pt idx="542">
                  <c:v>19745.583333333332</c:v>
                </c:pt>
                <c:pt idx="543">
                  <c:v>19745.625</c:v>
                </c:pt>
                <c:pt idx="544">
                  <c:v>19745.666666666664</c:v>
                </c:pt>
                <c:pt idx="545">
                  <c:v>19745.708333333332</c:v>
                </c:pt>
                <c:pt idx="546">
                  <c:v>19745.75</c:v>
                </c:pt>
                <c:pt idx="547">
                  <c:v>19745.791666666664</c:v>
                </c:pt>
                <c:pt idx="548">
                  <c:v>19745.833333333332</c:v>
                </c:pt>
                <c:pt idx="549">
                  <c:v>19745.875</c:v>
                </c:pt>
                <c:pt idx="550">
                  <c:v>19745.916666666664</c:v>
                </c:pt>
                <c:pt idx="551">
                  <c:v>19745.958333333332</c:v>
                </c:pt>
                <c:pt idx="552">
                  <c:v>19746</c:v>
                </c:pt>
                <c:pt idx="553">
                  <c:v>19746.041666666664</c:v>
                </c:pt>
                <c:pt idx="554">
                  <c:v>19746.083333333332</c:v>
                </c:pt>
                <c:pt idx="555">
                  <c:v>19746.125</c:v>
                </c:pt>
                <c:pt idx="556">
                  <c:v>19746.166666666664</c:v>
                </c:pt>
                <c:pt idx="557">
                  <c:v>19746.208333333332</c:v>
                </c:pt>
                <c:pt idx="558">
                  <c:v>19746.25</c:v>
                </c:pt>
                <c:pt idx="559">
                  <c:v>19746.291666666664</c:v>
                </c:pt>
                <c:pt idx="560">
                  <c:v>19746.333333333332</c:v>
                </c:pt>
                <c:pt idx="561">
                  <c:v>19746.375</c:v>
                </c:pt>
                <c:pt idx="562">
                  <c:v>19746.416666666664</c:v>
                </c:pt>
                <c:pt idx="563">
                  <c:v>19746.458333333332</c:v>
                </c:pt>
                <c:pt idx="564">
                  <c:v>19746.5</c:v>
                </c:pt>
                <c:pt idx="565">
                  <c:v>19746.541666666664</c:v>
                </c:pt>
                <c:pt idx="566">
                  <c:v>19746.583333333332</c:v>
                </c:pt>
                <c:pt idx="567">
                  <c:v>19746.625</c:v>
                </c:pt>
                <c:pt idx="568">
                  <c:v>19746.666666666664</c:v>
                </c:pt>
                <c:pt idx="569">
                  <c:v>19746.708333333332</c:v>
                </c:pt>
                <c:pt idx="570">
                  <c:v>19746.75</c:v>
                </c:pt>
                <c:pt idx="571">
                  <c:v>19746.791666666664</c:v>
                </c:pt>
                <c:pt idx="572">
                  <c:v>19746.833333333332</c:v>
                </c:pt>
                <c:pt idx="573">
                  <c:v>19746.875</c:v>
                </c:pt>
                <c:pt idx="574">
                  <c:v>19746.916666666664</c:v>
                </c:pt>
                <c:pt idx="575">
                  <c:v>19746.958333333332</c:v>
                </c:pt>
                <c:pt idx="576">
                  <c:v>19747</c:v>
                </c:pt>
                <c:pt idx="577">
                  <c:v>19747.041666666664</c:v>
                </c:pt>
                <c:pt idx="578">
                  <c:v>19747.083333333332</c:v>
                </c:pt>
                <c:pt idx="579">
                  <c:v>19747.125</c:v>
                </c:pt>
                <c:pt idx="580">
                  <c:v>19747.166666666664</c:v>
                </c:pt>
                <c:pt idx="581">
                  <c:v>19747.208333333332</c:v>
                </c:pt>
                <c:pt idx="582">
                  <c:v>19747.25</c:v>
                </c:pt>
                <c:pt idx="583">
                  <c:v>19747.291666666664</c:v>
                </c:pt>
                <c:pt idx="584">
                  <c:v>19747.333333333332</c:v>
                </c:pt>
                <c:pt idx="585">
                  <c:v>19747.375</c:v>
                </c:pt>
                <c:pt idx="586">
                  <c:v>19747.416666666664</c:v>
                </c:pt>
                <c:pt idx="587">
                  <c:v>19747.458333333332</c:v>
                </c:pt>
                <c:pt idx="588">
                  <c:v>19747.5</c:v>
                </c:pt>
                <c:pt idx="589">
                  <c:v>19747.541666666664</c:v>
                </c:pt>
                <c:pt idx="590">
                  <c:v>19747.583333333332</c:v>
                </c:pt>
                <c:pt idx="591">
                  <c:v>19747.625</c:v>
                </c:pt>
                <c:pt idx="592">
                  <c:v>19747.666666666664</c:v>
                </c:pt>
                <c:pt idx="593">
                  <c:v>19747.708333333332</c:v>
                </c:pt>
                <c:pt idx="594">
                  <c:v>19747.75</c:v>
                </c:pt>
                <c:pt idx="595">
                  <c:v>19747.791666666664</c:v>
                </c:pt>
                <c:pt idx="596">
                  <c:v>19747.833333333332</c:v>
                </c:pt>
                <c:pt idx="597">
                  <c:v>19747.875</c:v>
                </c:pt>
                <c:pt idx="598">
                  <c:v>19747.916666666664</c:v>
                </c:pt>
                <c:pt idx="599">
                  <c:v>19747.958333333332</c:v>
                </c:pt>
                <c:pt idx="600">
                  <c:v>19748</c:v>
                </c:pt>
                <c:pt idx="601">
                  <c:v>19748.041666666664</c:v>
                </c:pt>
                <c:pt idx="602">
                  <c:v>19748.083333333332</c:v>
                </c:pt>
                <c:pt idx="603">
                  <c:v>19748.125</c:v>
                </c:pt>
                <c:pt idx="604">
                  <c:v>19748.166666666664</c:v>
                </c:pt>
                <c:pt idx="605">
                  <c:v>19748.208333333332</c:v>
                </c:pt>
                <c:pt idx="606">
                  <c:v>19748.25</c:v>
                </c:pt>
                <c:pt idx="607">
                  <c:v>19748.291666666664</c:v>
                </c:pt>
                <c:pt idx="608">
                  <c:v>19748.333333333332</c:v>
                </c:pt>
                <c:pt idx="609">
                  <c:v>19748.375</c:v>
                </c:pt>
                <c:pt idx="610">
                  <c:v>19748.416666666664</c:v>
                </c:pt>
                <c:pt idx="611">
                  <c:v>19748.458333333332</c:v>
                </c:pt>
                <c:pt idx="612">
                  <c:v>19748.5</c:v>
                </c:pt>
                <c:pt idx="613">
                  <c:v>19748.541666666664</c:v>
                </c:pt>
                <c:pt idx="614">
                  <c:v>19748.583333333332</c:v>
                </c:pt>
                <c:pt idx="615">
                  <c:v>19748.625</c:v>
                </c:pt>
                <c:pt idx="616">
                  <c:v>19748.666666666664</c:v>
                </c:pt>
                <c:pt idx="617">
                  <c:v>19748.708333333332</c:v>
                </c:pt>
                <c:pt idx="618">
                  <c:v>19748.75</c:v>
                </c:pt>
                <c:pt idx="619">
                  <c:v>19748.791666666664</c:v>
                </c:pt>
                <c:pt idx="620">
                  <c:v>19748.833333333332</c:v>
                </c:pt>
                <c:pt idx="621">
                  <c:v>19748.875</c:v>
                </c:pt>
                <c:pt idx="622">
                  <c:v>19748.916666666664</c:v>
                </c:pt>
                <c:pt idx="623">
                  <c:v>19748.958333333332</c:v>
                </c:pt>
                <c:pt idx="624">
                  <c:v>19749</c:v>
                </c:pt>
                <c:pt idx="625">
                  <c:v>19749.041666666664</c:v>
                </c:pt>
                <c:pt idx="626">
                  <c:v>19749.083333333332</c:v>
                </c:pt>
                <c:pt idx="627">
                  <c:v>19749.125</c:v>
                </c:pt>
                <c:pt idx="628">
                  <c:v>19749.166666666664</c:v>
                </c:pt>
                <c:pt idx="629">
                  <c:v>19749.208333333332</c:v>
                </c:pt>
                <c:pt idx="630">
                  <c:v>19749.25</c:v>
                </c:pt>
                <c:pt idx="631">
                  <c:v>19749.291666666664</c:v>
                </c:pt>
                <c:pt idx="632">
                  <c:v>19749.333333333332</c:v>
                </c:pt>
                <c:pt idx="633">
                  <c:v>19749.375</c:v>
                </c:pt>
                <c:pt idx="634">
                  <c:v>19749.416666666664</c:v>
                </c:pt>
                <c:pt idx="635">
                  <c:v>19749.458333333332</c:v>
                </c:pt>
                <c:pt idx="636">
                  <c:v>19749.5</c:v>
                </c:pt>
                <c:pt idx="637">
                  <c:v>19749.541666666664</c:v>
                </c:pt>
                <c:pt idx="638">
                  <c:v>19749.583333333332</c:v>
                </c:pt>
                <c:pt idx="639">
                  <c:v>19749.625</c:v>
                </c:pt>
                <c:pt idx="640">
                  <c:v>19749.666666666664</c:v>
                </c:pt>
                <c:pt idx="641">
                  <c:v>19749.708333333332</c:v>
                </c:pt>
                <c:pt idx="642">
                  <c:v>19749.75</c:v>
                </c:pt>
                <c:pt idx="643">
                  <c:v>19749.791666666664</c:v>
                </c:pt>
                <c:pt idx="644">
                  <c:v>19749.833333333332</c:v>
                </c:pt>
                <c:pt idx="645">
                  <c:v>19749.875</c:v>
                </c:pt>
                <c:pt idx="646">
                  <c:v>19749.916666666664</c:v>
                </c:pt>
                <c:pt idx="647">
                  <c:v>19749.958333333332</c:v>
                </c:pt>
                <c:pt idx="648">
                  <c:v>19750</c:v>
                </c:pt>
                <c:pt idx="649">
                  <c:v>19750.041666666664</c:v>
                </c:pt>
                <c:pt idx="650">
                  <c:v>19750.083333333332</c:v>
                </c:pt>
                <c:pt idx="651">
                  <c:v>19750.125</c:v>
                </c:pt>
                <c:pt idx="652">
                  <c:v>19750.166666666664</c:v>
                </c:pt>
                <c:pt idx="653">
                  <c:v>19750.208333333332</c:v>
                </c:pt>
                <c:pt idx="654">
                  <c:v>19750.25</c:v>
                </c:pt>
                <c:pt idx="655">
                  <c:v>19750.291666666664</c:v>
                </c:pt>
                <c:pt idx="656">
                  <c:v>19750.333333333332</c:v>
                </c:pt>
                <c:pt idx="657">
                  <c:v>19750.375</c:v>
                </c:pt>
                <c:pt idx="658">
                  <c:v>19750.416666666664</c:v>
                </c:pt>
                <c:pt idx="659">
                  <c:v>19750.458333333332</c:v>
                </c:pt>
                <c:pt idx="660">
                  <c:v>19750.5</c:v>
                </c:pt>
                <c:pt idx="661">
                  <c:v>19750.541666666664</c:v>
                </c:pt>
                <c:pt idx="662">
                  <c:v>19750.583333333332</c:v>
                </c:pt>
                <c:pt idx="663">
                  <c:v>19750.625</c:v>
                </c:pt>
                <c:pt idx="664">
                  <c:v>19750.666666666664</c:v>
                </c:pt>
                <c:pt idx="665">
                  <c:v>19750.708333333332</c:v>
                </c:pt>
                <c:pt idx="666">
                  <c:v>19750.75</c:v>
                </c:pt>
                <c:pt idx="667">
                  <c:v>19750.791666666664</c:v>
                </c:pt>
                <c:pt idx="668">
                  <c:v>19750.833333333332</c:v>
                </c:pt>
                <c:pt idx="669">
                  <c:v>19750.875</c:v>
                </c:pt>
                <c:pt idx="670">
                  <c:v>19750.916666666664</c:v>
                </c:pt>
                <c:pt idx="671">
                  <c:v>19750.958333333332</c:v>
                </c:pt>
                <c:pt idx="672">
                  <c:v>19751</c:v>
                </c:pt>
                <c:pt idx="673">
                  <c:v>19751.041666666664</c:v>
                </c:pt>
                <c:pt idx="674">
                  <c:v>19751.083333333332</c:v>
                </c:pt>
                <c:pt idx="675">
                  <c:v>19751.125</c:v>
                </c:pt>
                <c:pt idx="676">
                  <c:v>19751.166666666664</c:v>
                </c:pt>
                <c:pt idx="677">
                  <c:v>19751.208333333332</c:v>
                </c:pt>
                <c:pt idx="678">
                  <c:v>19751.25</c:v>
                </c:pt>
                <c:pt idx="679">
                  <c:v>19751.291666666664</c:v>
                </c:pt>
                <c:pt idx="680">
                  <c:v>19751.333333333332</c:v>
                </c:pt>
                <c:pt idx="681">
                  <c:v>19751.375</c:v>
                </c:pt>
                <c:pt idx="682">
                  <c:v>19751.416666666664</c:v>
                </c:pt>
                <c:pt idx="683">
                  <c:v>19751.458333333332</c:v>
                </c:pt>
                <c:pt idx="684">
                  <c:v>19751.5</c:v>
                </c:pt>
                <c:pt idx="685">
                  <c:v>19751.541666666664</c:v>
                </c:pt>
                <c:pt idx="686">
                  <c:v>19751.583333333332</c:v>
                </c:pt>
                <c:pt idx="687">
                  <c:v>19751.625</c:v>
                </c:pt>
                <c:pt idx="688">
                  <c:v>19751.666666666664</c:v>
                </c:pt>
                <c:pt idx="689">
                  <c:v>19751.708333333332</c:v>
                </c:pt>
                <c:pt idx="690">
                  <c:v>19751.75</c:v>
                </c:pt>
                <c:pt idx="691">
                  <c:v>19751.791666666664</c:v>
                </c:pt>
                <c:pt idx="692">
                  <c:v>19751.833333333332</c:v>
                </c:pt>
                <c:pt idx="693">
                  <c:v>19751.875</c:v>
                </c:pt>
                <c:pt idx="694">
                  <c:v>19751.916666666664</c:v>
                </c:pt>
                <c:pt idx="695">
                  <c:v>19751.958333333332</c:v>
                </c:pt>
                <c:pt idx="696">
                  <c:v>19752</c:v>
                </c:pt>
                <c:pt idx="697">
                  <c:v>19752.041666666664</c:v>
                </c:pt>
                <c:pt idx="698">
                  <c:v>19752.083333333332</c:v>
                </c:pt>
                <c:pt idx="699">
                  <c:v>19752.125</c:v>
                </c:pt>
                <c:pt idx="700">
                  <c:v>19752.166666666664</c:v>
                </c:pt>
                <c:pt idx="701">
                  <c:v>19752.208333333332</c:v>
                </c:pt>
                <c:pt idx="702">
                  <c:v>19752.25</c:v>
                </c:pt>
                <c:pt idx="703">
                  <c:v>19752.291666666664</c:v>
                </c:pt>
                <c:pt idx="704">
                  <c:v>19752.333333333332</c:v>
                </c:pt>
                <c:pt idx="705">
                  <c:v>19752.375</c:v>
                </c:pt>
                <c:pt idx="706">
                  <c:v>19752.416666666664</c:v>
                </c:pt>
                <c:pt idx="707">
                  <c:v>19752.458333333332</c:v>
                </c:pt>
                <c:pt idx="708">
                  <c:v>19752.5</c:v>
                </c:pt>
                <c:pt idx="709">
                  <c:v>19752.541666666664</c:v>
                </c:pt>
                <c:pt idx="710">
                  <c:v>19752.583333333332</c:v>
                </c:pt>
                <c:pt idx="711">
                  <c:v>19752.625</c:v>
                </c:pt>
                <c:pt idx="712">
                  <c:v>19752.666666666664</c:v>
                </c:pt>
                <c:pt idx="713">
                  <c:v>19752.708333333332</c:v>
                </c:pt>
                <c:pt idx="714">
                  <c:v>19752.75</c:v>
                </c:pt>
                <c:pt idx="715">
                  <c:v>19752.791666666664</c:v>
                </c:pt>
                <c:pt idx="716">
                  <c:v>19752.833333333332</c:v>
                </c:pt>
                <c:pt idx="717">
                  <c:v>19752.875</c:v>
                </c:pt>
                <c:pt idx="718">
                  <c:v>19752.916666666664</c:v>
                </c:pt>
                <c:pt idx="719">
                  <c:v>19752.958333333332</c:v>
                </c:pt>
                <c:pt idx="720">
                  <c:v>19753</c:v>
                </c:pt>
                <c:pt idx="721">
                  <c:v>19753.041666666664</c:v>
                </c:pt>
                <c:pt idx="722">
                  <c:v>19753.083333333332</c:v>
                </c:pt>
                <c:pt idx="723">
                  <c:v>19753.125</c:v>
                </c:pt>
                <c:pt idx="724">
                  <c:v>19753.166666666664</c:v>
                </c:pt>
                <c:pt idx="725">
                  <c:v>19753.208333333332</c:v>
                </c:pt>
                <c:pt idx="726">
                  <c:v>19753.25</c:v>
                </c:pt>
                <c:pt idx="727">
                  <c:v>19753.291666666664</c:v>
                </c:pt>
                <c:pt idx="728">
                  <c:v>19753.333333333332</c:v>
                </c:pt>
                <c:pt idx="729">
                  <c:v>19753.375</c:v>
                </c:pt>
                <c:pt idx="730">
                  <c:v>19753.416666666664</c:v>
                </c:pt>
                <c:pt idx="731">
                  <c:v>19753.458333333332</c:v>
                </c:pt>
                <c:pt idx="732">
                  <c:v>19753.5</c:v>
                </c:pt>
                <c:pt idx="733">
                  <c:v>19753.541666666664</c:v>
                </c:pt>
                <c:pt idx="734">
                  <c:v>19753.583333333332</c:v>
                </c:pt>
                <c:pt idx="735">
                  <c:v>19753.625</c:v>
                </c:pt>
                <c:pt idx="736">
                  <c:v>19753.666666666664</c:v>
                </c:pt>
                <c:pt idx="737">
                  <c:v>19753.708333333332</c:v>
                </c:pt>
                <c:pt idx="738">
                  <c:v>19753.75</c:v>
                </c:pt>
                <c:pt idx="739">
                  <c:v>19753.791666666664</c:v>
                </c:pt>
                <c:pt idx="740">
                  <c:v>19753.833333333332</c:v>
                </c:pt>
                <c:pt idx="741">
                  <c:v>19753.875</c:v>
                </c:pt>
                <c:pt idx="742">
                  <c:v>19753.916666666664</c:v>
                </c:pt>
                <c:pt idx="743">
                  <c:v>19753.958333333332</c:v>
                </c:pt>
                <c:pt idx="744">
                  <c:v>19754</c:v>
                </c:pt>
                <c:pt idx="745">
                  <c:v>19754.041666666664</c:v>
                </c:pt>
                <c:pt idx="746">
                  <c:v>19754.083333333332</c:v>
                </c:pt>
                <c:pt idx="747">
                  <c:v>19754.125</c:v>
                </c:pt>
                <c:pt idx="748">
                  <c:v>19754.166666666664</c:v>
                </c:pt>
                <c:pt idx="749">
                  <c:v>19754.208333333332</c:v>
                </c:pt>
                <c:pt idx="750">
                  <c:v>19754.25</c:v>
                </c:pt>
                <c:pt idx="751">
                  <c:v>19754.291666666664</c:v>
                </c:pt>
                <c:pt idx="752">
                  <c:v>19754.333333333332</c:v>
                </c:pt>
                <c:pt idx="753">
                  <c:v>19754.375</c:v>
                </c:pt>
                <c:pt idx="754">
                  <c:v>19754.416666666664</c:v>
                </c:pt>
                <c:pt idx="755">
                  <c:v>19754.458333333332</c:v>
                </c:pt>
                <c:pt idx="756">
                  <c:v>19754.5</c:v>
                </c:pt>
                <c:pt idx="757">
                  <c:v>19754.541666666664</c:v>
                </c:pt>
                <c:pt idx="758">
                  <c:v>19754.583333333332</c:v>
                </c:pt>
                <c:pt idx="759">
                  <c:v>19754.625</c:v>
                </c:pt>
                <c:pt idx="760">
                  <c:v>19754.666666666664</c:v>
                </c:pt>
                <c:pt idx="761">
                  <c:v>19754.708333333332</c:v>
                </c:pt>
                <c:pt idx="762">
                  <c:v>19754.75</c:v>
                </c:pt>
                <c:pt idx="763">
                  <c:v>19754.791666666664</c:v>
                </c:pt>
                <c:pt idx="764">
                  <c:v>19754.833333333332</c:v>
                </c:pt>
                <c:pt idx="765">
                  <c:v>19754.875</c:v>
                </c:pt>
                <c:pt idx="766">
                  <c:v>19754.916666666664</c:v>
                </c:pt>
                <c:pt idx="767">
                  <c:v>19754.958333333332</c:v>
                </c:pt>
                <c:pt idx="768">
                  <c:v>19755</c:v>
                </c:pt>
                <c:pt idx="769">
                  <c:v>19755.041666666664</c:v>
                </c:pt>
                <c:pt idx="770">
                  <c:v>19755.083333333332</c:v>
                </c:pt>
                <c:pt idx="771">
                  <c:v>19755.125</c:v>
                </c:pt>
                <c:pt idx="772">
                  <c:v>19755.166666666664</c:v>
                </c:pt>
                <c:pt idx="773">
                  <c:v>19755.208333333332</c:v>
                </c:pt>
                <c:pt idx="774">
                  <c:v>19755.25</c:v>
                </c:pt>
                <c:pt idx="775">
                  <c:v>19755.291666666664</c:v>
                </c:pt>
                <c:pt idx="776">
                  <c:v>19755.333333333332</c:v>
                </c:pt>
                <c:pt idx="777">
                  <c:v>19755.375</c:v>
                </c:pt>
                <c:pt idx="778">
                  <c:v>19755.416666666664</c:v>
                </c:pt>
                <c:pt idx="779">
                  <c:v>19755.458333333332</c:v>
                </c:pt>
                <c:pt idx="780">
                  <c:v>19755.5</c:v>
                </c:pt>
                <c:pt idx="781">
                  <c:v>19755.541666666664</c:v>
                </c:pt>
                <c:pt idx="782">
                  <c:v>19755.583333333332</c:v>
                </c:pt>
                <c:pt idx="783">
                  <c:v>19755.625</c:v>
                </c:pt>
                <c:pt idx="784">
                  <c:v>19755.666666666664</c:v>
                </c:pt>
                <c:pt idx="785">
                  <c:v>19755.708333333332</c:v>
                </c:pt>
                <c:pt idx="786">
                  <c:v>19755.75</c:v>
                </c:pt>
                <c:pt idx="787">
                  <c:v>19755.791666666664</c:v>
                </c:pt>
                <c:pt idx="788">
                  <c:v>19755.833333333332</c:v>
                </c:pt>
                <c:pt idx="789">
                  <c:v>19755.875</c:v>
                </c:pt>
                <c:pt idx="790">
                  <c:v>19755.916666666664</c:v>
                </c:pt>
                <c:pt idx="791">
                  <c:v>19755.958333333332</c:v>
                </c:pt>
                <c:pt idx="792">
                  <c:v>19756</c:v>
                </c:pt>
                <c:pt idx="793">
                  <c:v>19756.041666666664</c:v>
                </c:pt>
                <c:pt idx="794">
                  <c:v>19756.083333333332</c:v>
                </c:pt>
                <c:pt idx="795">
                  <c:v>19756.125</c:v>
                </c:pt>
                <c:pt idx="796">
                  <c:v>19756.166666666664</c:v>
                </c:pt>
                <c:pt idx="797">
                  <c:v>19756.208333333332</c:v>
                </c:pt>
                <c:pt idx="798">
                  <c:v>19756.25</c:v>
                </c:pt>
                <c:pt idx="799">
                  <c:v>19756.291666666664</c:v>
                </c:pt>
                <c:pt idx="800">
                  <c:v>19756.333333333332</c:v>
                </c:pt>
                <c:pt idx="801">
                  <c:v>19756.375</c:v>
                </c:pt>
                <c:pt idx="802">
                  <c:v>19756.416666666664</c:v>
                </c:pt>
                <c:pt idx="803">
                  <c:v>19756.458333333332</c:v>
                </c:pt>
                <c:pt idx="804">
                  <c:v>19756.5</c:v>
                </c:pt>
                <c:pt idx="805">
                  <c:v>19756.541666666664</c:v>
                </c:pt>
                <c:pt idx="806">
                  <c:v>19756.583333333332</c:v>
                </c:pt>
                <c:pt idx="807">
                  <c:v>19756.625</c:v>
                </c:pt>
                <c:pt idx="808">
                  <c:v>19756.666666666664</c:v>
                </c:pt>
                <c:pt idx="809">
                  <c:v>19756.708333333332</c:v>
                </c:pt>
                <c:pt idx="810">
                  <c:v>19756.75</c:v>
                </c:pt>
                <c:pt idx="811">
                  <c:v>19756.791666666664</c:v>
                </c:pt>
                <c:pt idx="812">
                  <c:v>19756.833333333332</c:v>
                </c:pt>
                <c:pt idx="813">
                  <c:v>19756.875</c:v>
                </c:pt>
                <c:pt idx="814">
                  <c:v>19756.916666666664</c:v>
                </c:pt>
                <c:pt idx="815">
                  <c:v>19756.958333333332</c:v>
                </c:pt>
                <c:pt idx="816">
                  <c:v>19757</c:v>
                </c:pt>
                <c:pt idx="817">
                  <c:v>19757.041666666664</c:v>
                </c:pt>
                <c:pt idx="818">
                  <c:v>19757.083333333332</c:v>
                </c:pt>
                <c:pt idx="819">
                  <c:v>19757.125</c:v>
                </c:pt>
                <c:pt idx="820">
                  <c:v>19757.166666666664</c:v>
                </c:pt>
                <c:pt idx="821">
                  <c:v>19757.208333333332</c:v>
                </c:pt>
                <c:pt idx="822">
                  <c:v>19757.25</c:v>
                </c:pt>
                <c:pt idx="823">
                  <c:v>19757.291666666664</c:v>
                </c:pt>
                <c:pt idx="824">
                  <c:v>19757.333333333332</c:v>
                </c:pt>
                <c:pt idx="825">
                  <c:v>19757.375</c:v>
                </c:pt>
                <c:pt idx="826">
                  <c:v>19757.416666666664</c:v>
                </c:pt>
                <c:pt idx="827">
                  <c:v>19757.458333333332</c:v>
                </c:pt>
                <c:pt idx="828">
                  <c:v>19757.5</c:v>
                </c:pt>
                <c:pt idx="829">
                  <c:v>19757.541666666664</c:v>
                </c:pt>
                <c:pt idx="830">
                  <c:v>19757.583333333332</c:v>
                </c:pt>
                <c:pt idx="831">
                  <c:v>19757.625</c:v>
                </c:pt>
                <c:pt idx="832">
                  <c:v>19757.666666666664</c:v>
                </c:pt>
                <c:pt idx="833">
                  <c:v>19757.708333333332</c:v>
                </c:pt>
                <c:pt idx="834">
                  <c:v>19757.75</c:v>
                </c:pt>
                <c:pt idx="835">
                  <c:v>19757.791666666664</c:v>
                </c:pt>
                <c:pt idx="836">
                  <c:v>19757.833333333332</c:v>
                </c:pt>
                <c:pt idx="837">
                  <c:v>19757.875</c:v>
                </c:pt>
                <c:pt idx="838">
                  <c:v>19757.916666666664</c:v>
                </c:pt>
                <c:pt idx="839">
                  <c:v>19757.958333333332</c:v>
                </c:pt>
                <c:pt idx="840">
                  <c:v>19758</c:v>
                </c:pt>
                <c:pt idx="841">
                  <c:v>19758.041666666664</c:v>
                </c:pt>
                <c:pt idx="842">
                  <c:v>19758.083333333332</c:v>
                </c:pt>
                <c:pt idx="843">
                  <c:v>19758.125</c:v>
                </c:pt>
                <c:pt idx="844">
                  <c:v>19758.166666666664</c:v>
                </c:pt>
                <c:pt idx="845">
                  <c:v>19758.208333333332</c:v>
                </c:pt>
                <c:pt idx="846">
                  <c:v>19758.25</c:v>
                </c:pt>
                <c:pt idx="847">
                  <c:v>19758.291666666664</c:v>
                </c:pt>
                <c:pt idx="848">
                  <c:v>19758.333333333332</c:v>
                </c:pt>
                <c:pt idx="849">
                  <c:v>19758.375</c:v>
                </c:pt>
                <c:pt idx="850">
                  <c:v>19758.416666666664</c:v>
                </c:pt>
                <c:pt idx="851">
                  <c:v>19758.458333333332</c:v>
                </c:pt>
                <c:pt idx="852">
                  <c:v>19758.5</c:v>
                </c:pt>
                <c:pt idx="853">
                  <c:v>19758.541666666664</c:v>
                </c:pt>
                <c:pt idx="854">
                  <c:v>19758.583333333332</c:v>
                </c:pt>
                <c:pt idx="855">
                  <c:v>19758.625</c:v>
                </c:pt>
                <c:pt idx="856">
                  <c:v>19758.666666666664</c:v>
                </c:pt>
                <c:pt idx="857">
                  <c:v>19758.708333333332</c:v>
                </c:pt>
                <c:pt idx="858">
                  <c:v>19758.75</c:v>
                </c:pt>
                <c:pt idx="859">
                  <c:v>19758.791666666664</c:v>
                </c:pt>
                <c:pt idx="860">
                  <c:v>19758.833333333332</c:v>
                </c:pt>
                <c:pt idx="861">
                  <c:v>19758.875</c:v>
                </c:pt>
                <c:pt idx="862">
                  <c:v>19758.916666666664</c:v>
                </c:pt>
                <c:pt idx="863">
                  <c:v>19758.958333333332</c:v>
                </c:pt>
                <c:pt idx="864">
                  <c:v>19759</c:v>
                </c:pt>
                <c:pt idx="865">
                  <c:v>19759.041666666664</c:v>
                </c:pt>
                <c:pt idx="866">
                  <c:v>19759.083333333332</c:v>
                </c:pt>
                <c:pt idx="867">
                  <c:v>19759.125</c:v>
                </c:pt>
                <c:pt idx="868">
                  <c:v>19759.166666666664</c:v>
                </c:pt>
                <c:pt idx="869">
                  <c:v>19759.208333333332</c:v>
                </c:pt>
                <c:pt idx="870">
                  <c:v>19759.25</c:v>
                </c:pt>
                <c:pt idx="871">
                  <c:v>19759.291666666664</c:v>
                </c:pt>
                <c:pt idx="872">
                  <c:v>19759.333333333332</c:v>
                </c:pt>
                <c:pt idx="873">
                  <c:v>19759.375</c:v>
                </c:pt>
                <c:pt idx="874">
                  <c:v>19759.416666666664</c:v>
                </c:pt>
                <c:pt idx="875">
                  <c:v>19759.458333333332</c:v>
                </c:pt>
                <c:pt idx="876">
                  <c:v>19759.5</c:v>
                </c:pt>
                <c:pt idx="877">
                  <c:v>19759.541666666664</c:v>
                </c:pt>
                <c:pt idx="878">
                  <c:v>19759.583333333332</c:v>
                </c:pt>
                <c:pt idx="879">
                  <c:v>19759.625</c:v>
                </c:pt>
                <c:pt idx="880">
                  <c:v>19759.666666666664</c:v>
                </c:pt>
                <c:pt idx="881">
                  <c:v>19759.708333333332</c:v>
                </c:pt>
                <c:pt idx="882">
                  <c:v>19759.75</c:v>
                </c:pt>
                <c:pt idx="883">
                  <c:v>19759.791666666664</c:v>
                </c:pt>
                <c:pt idx="884">
                  <c:v>19759.833333333332</c:v>
                </c:pt>
                <c:pt idx="885">
                  <c:v>19759.875</c:v>
                </c:pt>
                <c:pt idx="886">
                  <c:v>19759.916666666664</c:v>
                </c:pt>
                <c:pt idx="887">
                  <c:v>19759.958333333332</c:v>
                </c:pt>
                <c:pt idx="888">
                  <c:v>19760</c:v>
                </c:pt>
                <c:pt idx="889">
                  <c:v>19760.041666666664</c:v>
                </c:pt>
                <c:pt idx="890">
                  <c:v>19760.083333333332</c:v>
                </c:pt>
                <c:pt idx="891">
                  <c:v>19760.125</c:v>
                </c:pt>
                <c:pt idx="892">
                  <c:v>19760.166666666664</c:v>
                </c:pt>
                <c:pt idx="893">
                  <c:v>19760.208333333332</c:v>
                </c:pt>
                <c:pt idx="894">
                  <c:v>19760.25</c:v>
                </c:pt>
                <c:pt idx="895">
                  <c:v>19760.291666666664</c:v>
                </c:pt>
                <c:pt idx="896">
                  <c:v>19760.333333333332</c:v>
                </c:pt>
                <c:pt idx="897">
                  <c:v>19760.375</c:v>
                </c:pt>
                <c:pt idx="898">
                  <c:v>19760.416666666664</c:v>
                </c:pt>
                <c:pt idx="899">
                  <c:v>19760.458333333332</c:v>
                </c:pt>
                <c:pt idx="900">
                  <c:v>19760.5</c:v>
                </c:pt>
                <c:pt idx="901">
                  <c:v>19760.541666666664</c:v>
                </c:pt>
                <c:pt idx="902">
                  <c:v>19760.583333333332</c:v>
                </c:pt>
                <c:pt idx="903">
                  <c:v>19760.625</c:v>
                </c:pt>
                <c:pt idx="904">
                  <c:v>19760.666666666664</c:v>
                </c:pt>
                <c:pt idx="905">
                  <c:v>19760.708333333332</c:v>
                </c:pt>
                <c:pt idx="906">
                  <c:v>19760.75</c:v>
                </c:pt>
                <c:pt idx="907">
                  <c:v>19760.791666666664</c:v>
                </c:pt>
                <c:pt idx="908">
                  <c:v>19760.833333333332</c:v>
                </c:pt>
                <c:pt idx="909">
                  <c:v>19760.875</c:v>
                </c:pt>
                <c:pt idx="910">
                  <c:v>19760.916666666664</c:v>
                </c:pt>
                <c:pt idx="911">
                  <c:v>19760.958333333332</c:v>
                </c:pt>
                <c:pt idx="912">
                  <c:v>19761</c:v>
                </c:pt>
                <c:pt idx="913">
                  <c:v>19761.041666666664</c:v>
                </c:pt>
                <c:pt idx="914">
                  <c:v>19761.083333333332</c:v>
                </c:pt>
                <c:pt idx="915">
                  <c:v>19761.125</c:v>
                </c:pt>
                <c:pt idx="916">
                  <c:v>19761.166666666664</c:v>
                </c:pt>
                <c:pt idx="917">
                  <c:v>19761.208333333332</c:v>
                </c:pt>
                <c:pt idx="918">
                  <c:v>19761.25</c:v>
                </c:pt>
                <c:pt idx="919">
                  <c:v>19761.291666666664</c:v>
                </c:pt>
                <c:pt idx="920">
                  <c:v>19761.333333333332</c:v>
                </c:pt>
                <c:pt idx="921">
                  <c:v>19761.375</c:v>
                </c:pt>
                <c:pt idx="922">
                  <c:v>19761.416666666664</c:v>
                </c:pt>
                <c:pt idx="923">
                  <c:v>19761.458333333332</c:v>
                </c:pt>
                <c:pt idx="924">
                  <c:v>19761.5</c:v>
                </c:pt>
                <c:pt idx="925">
                  <c:v>19761.541666666664</c:v>
                </c:pt>
                <c:pt idx="926">
                  <c:v>19761.583333333332</c:v>
                </c:pt>
                <c:pt idx="927">
                  <c:v>19761.625</c:v>
                </c:pt>
                <c:pt idx="928">
                  <c:v>19761.666666666664</c:v>
                </c:pt>
                <c:pt idx="929">
                  <c:v>19761.708333333332</c:v>
                </c:pt>
                <c:pt idx="930">
                  <c:v>19761.75</c:v>
                </c:pt>
                <c:pt idx="931">
                  <c:v>19761.791666666664</c:v>
                </c:pt>
                <c:pt idx="932">
                  <c:v>19761.833333333332</c:v>
                </c:pt>
                <c:pt idx="933">
                  <c:v>19761.875</c:v>
                </c:pt>
                <c:pt idx="934">
                  <c:v>19761.916666666664</c:v>
                </c:pt>
                <c:pt idx="935">
                  <c:v>19761.958333333332</c:v>
                </c:pt>
                <c:pt idx="936">
                  <c:v>19762</c:v>
                </c:pt>
                <c:pt idx="937">
                  <c:v>19762.041666666664</c:v>
                </c:pt>
                <c:pt idx="938">
                  <c:v>19762.083333333332</c:v>
                </c:pt>
                <c:pt idx="939">
                  <c:v>19762.125</c:v>
                </c:pt>
                <c:pt idx="940">
                  <c:v>19762.166666666664</c:v>
                </c:pt>
                <c:pt idx="941">
                  <c:v>19762.208333333332</c:v>
                </c:pt>
                <c:pt idx="942">
                  <c:v>19762.25</c:v>
                </c:pt>
                <c:pt idx="943">
                  <c:v>19762.291666666664</c:v>
                </c:pt>
                <c:pt idx="944">
                  <c:v>19762.333333333332</c:v>
                </c:pt>
                <c:pt idx="945">
                  <c:v>19762.375</c:v>
                </c:pt>
                <c:pt idx="946">
                  <c:v>19762.416666666664</c:v>
                </c:pt>
                <c:pt idx="947">
                  <c:v>19762.458333333332</c:v>
                </c:pt>
                <c:pt idx="948">
                  <c:v>19762.5</c:v>
                </c:pt>
                <c:pt idx="949">
                  <c:v>19762.541666666664</c:v>
                </c:pt>
                <c:pt idx="950">
                  <c:v>19762.583333333332</c:v>
                </c:pt>
                <c:pt idx="951">
                  <c:v>19762.625</c:v>
                </c:pt>
                <c:pt idx="952">
                  <c:v>19762.666666666664</c:v>
                </c:pt>
                <c:pt idx="953">
                  <c:v>19762.708333333332</c:v>
                </c:pt>
                <c:pt idx="954">
                  <c:v>19762.75</c:v>
                </c:pt>
                <c:pt idx="955">
                  <c:v>19762.791666666664</c:v>
                </c:pt>
                <c:pt idx="956">
                  <c:v>19762.833333333332</c:v>
                </c:pt>
                <c:pt idx="957">
                  <c:v>19762.875</c:v>
                </c:pt>
                <c:pt idx="958">
                  <c:v>19762.916666666664</c:v>
                </c:pt>
                <c:pt idx="959">
                  <c:v>19762.958333333332</c:v>
                </c:pt>
                <c:pt idx="960">
                  <c:v>19763</c:v>
                </c:pt>
                <c:pt idx="961">
                  <c:v>19763.041666666664</c:v>
                </c:pt>
                <c:pt idx="962">
                  <c:v>19763.083333333332</c:v>
                </c:pt>
                <c:pt idx="963">
                  <c:v>19763.125</c:v>
                </c:pt>
                <c:pt idx="964">
                  <c:v>19763.166666666664</c:v>
                </c:pt>
                <c:pt idx="965">
                  <c:v>19763.208333333332</c:v>
                </c:pt>
                <c:pt idx="966">
                  <c:v>19763.25</c:v>
                </c:pt>
                <c:pt idx="967">
                  <c:v>19763.291666666664</c:v>
                </c:pt>
                <c:pt idx="968">
                  <c:v>19763.333333333332</c:v>
                </c:pt>
                <c:pt idx="969">
                  <c:v>19763.375</c:v>
                </c:pt>
                <c:pt idx="970">
                  <c:v>19763.416666666664</c:v>
                </c:pt>
                <c:pt idx="971">
                  <c:v>19763.458333333332</c:v>
                </c:pt>
                <c:pt idx="972">
                  <c:v>19763.5</c:v>
                </c:pt>
                <c:pt idx="973">
                  <c:v>19763.541666666664</c:v>
                </c:pt>
                <c:pt idx="974">
                  <c:v>19763.583333333332</c:v>
                </c:pt>
                <c:pt idx="975">
                  <c:v>19763.625</c:v>
                </c:pt>
                <c:pt idx="976">
                  <c:v>19763.666666666664</c:v>
                </c:pt>
                <c:pt idx="977">
                  <c:v>19763.708333333332</c:v>
                </c:pt>
                <c:pt idx="978">
                  <c:v>19763.75</c:v>
                </c:pt>
                <c:pt idx="979">
                  <c:v>19763.791666666664</c:v>
                </c:pt>
                <c:pt idx="980">
                  <c:v>19763.833333333332</c:v>
                </c:pt>
                <c:pt idx="981">
                  <c:v>19763.875</c:v>
                </c:pt>
                <c:pt idx="982">
                  <c:v>19763.916666666664</c:v>
                </c:pt>
                <c:pt idx="983">
                  <c:v>19763.958333333332</c:v>
                </c:pt>
                <c:pt idx="984">
                  <c:v>19764</c:v>
                </c:pt>
                <c:pt idx="985">
                  <c:v>19764.041666666664</c:v>
                </c:pt>
                <c:pt idx="986">
                  <c:v>19764.083333333332</c:v>
                </c:pt>
                <c:pt idx="987">
                  <c:v>19764.125</c:v>
                </c:pt>
                <c:pt idx="988">
                  <c:v>19764.166666666664</c:v>
                </c:pt>
                <c:pt idx="989">
                  <c:v>19764.208333333332</c:v>
                </c:pt>
                <c:pt idx="990">
                  <c:v>19764.25</c:v>
                </c:pt>
                <c:pt idx="991">
                  <c:v>19764.291666666664</c:v>
                </c:pt>
                <c:pt idx="992">
                  <c:v>19764.333333333332</c:v>
                </c:pt>
                <c:pt idx="993">
                  <c:v>19764.375</c:v>
                </c:pt>
                <c:pt idx="994">
                  <c:v>19764.416666666664</c:v>
                </c:pt>
                <c:pt idx="995">
                  <c:v>19764.458333333332</c:v>
                </c:pt>
                <c:pt idx="996">
                  <c:v>19764.5</c:v>
                </c:pt>
                <c:pt idx="997">
                  <c:v>19764.541666666664</c:v>
                </c:pt>
                <c:pt idx="998">
                  <c:v>19764.583333333332</c:v>
                </c:pt>
                <c:pt idx="999">
                  <c:v>19764.625</c:v>
                </c:pt>
                <c:pt idx="1000">
                  <c:v>19764.666666666664</c:v>
                </c:pt>
                <c:pt idx="1001">
                  <c:v>19764.708333333332</c:v>
                </c:pt>
                <c:pt idx="1002">
                  <c:v>19764.75</c:v>
                </c:pt>
                <c:pt idx="1003">
                  <c:v>19764.791666666664</c:v>
                </c:pt>
                <c:pt idx="1004">
                  <c:v>19764.833333333332</c:v>
                </c:pt>
                <c:pt idx="1005">
                  <c:v>19764.875</c:v>
                </c:pt>
                <c:pt idx="1006">
                  <c:v>19764.916666666664</c:v>
                </c:pt>
                <c:pt idx="1007">
                  <c:v>19764.958333333332</c:v>
                </c:pt>
                <c:pt idx="1008">
                  <c:v>19765</c:v>
                </c:pt>
                <c:pt idx="1009">
                  <c:v>19765.041666666664</c:v>
                </c:pt>
                <c:pt idx="1010">
                  <c:v>19765.083333333332</c:v>
                </c:pt>
                <c:pt idx="1011">
                  <c:v>19765.125</c:v>
                </c:pt>
                <c:pt idx="1012">
                  <c:v>19765.166666666664</c:v>
                </c:pt>
                <c:pt idx="1013">
                  <c:v>19765.208333333332</c:v>
                </c:pt>
                <c:pt idx="1014">
                  <c:v>19765.25</c:v>
                </c:pt>
                <c:pt idx="1015">
                  <c:v>19765.291666666664</c:v>
                </c:pt>
                <c:pt idx="1016">
                  <c:v>19765.333333333332</c:v>
                </c:pt>
                <c:pt idx="1017">
                  <c:v>19765.375</c:v>
                </c:pt>
                <c:pt idx="1018">
                  <c:v>19765.416666666664</c:v>
                </c:pt>
                <c:pt idx="1019">
                  <c:v>19765.458333333332</c:v>
                </c:pt>
                <c:pt idx="1020">
                  <c:v>19765.5</c:v>
                </c:pt>
                <c:pt idx="1021">
                  <c:v>19765.541666666664</c:v>
                </c:pt>
                <c:pt idx="1022">
                  <c:v>19765.583333333332</c:v>
                </c:pt>
                <c:pt idx="1023">
                  <c:v>19765.625</c:v>
                </c:pt>
                <c:pt idx="1024">
                  <c:v>19765.666666666664</c:v>
                </c:pt>
                <c:pt idx="1025">
                  <c:v>19765.708333333332</c:v>
                </c:pt>
                <c:pt idx="1026">
                  <c:v>19765.75</c:v>
                </c:pt>
                <c:pt idx="1027">
                  <c:v>19765.791666666664</c:v>
                </c:pt>
                <c:pt idx="1028">
                  <c:v>19765.833333333332</c:v>
                </c:pt>
                <c:pt idx="1029">
                  <c:v>19765.875</c:v>
                </c:pt>
                <c:pt idx="1030">
                  <c:v>19765.916666666664</c:v>
                </c:pt>
                <c:pt idx="1031">
                  <c:v>19765.958333333332</c:v>
                </c:pt>
                <c:pt idx="1032">
                  <c:v>19766</c:v>
                </c:pt>
                <c:pt idx="1033">
                  <c:v>19766.041666666664</c:v>
                </c:pt>
                <c:pt idx="1034">
                  <c:v>19766.083333333332</c:v>
                </c:pt>
                <c:pt idx="1035">
                  <c:v>19766.125</c:v>
                </c:pt>
                <c:pt idx="1036">
                  <c:v>19766.166666666664</c:v>
                </c:pt>
                <c:pt idx="1037">
                  <c:v>19766.208333333332</c:v>
                </c:pt>
                <c:pt idx="1038">
                  <c:v>19766.25</c:v>
                </c:pt>
                <c:pt idx="1039">
                  <c:v>19766.291666666664</c:v>
                </c:pt>
                <c:pt idx="1040">
                  <c:v>19766.333333333332</c:v>
                </c:pt>
                <c:pt idx="1041">
                  <c:v>19766.375</c:v>
                </c:pt>
                <c:pt idx="1042">
                  <c:v>19766.416666666664</c:v>
                </c:pt>
                <c:pt idx="1043">
                  <c:v>19766.458333333332</c:v>
                </c:pt>
                <c:pt idx="1044">
                  <c:v>19766.5</c:v>
                </c:pt>
                <c:pt idx="1045">
                  <c:v>19766.541666666664</c:v>
                </c:pt>
                <c:pt idx="1046">
                  <c:v>19766.583333333332</c:v>
                </c:pt>
                <c:pt idx="1047">
                  <c:v>19766.625</c:v>
                </c:pt>
                <c:pt idx="1048">
                  <c:v>19766.666666666664</c:v>
                </c:pt>
                <c:pt idx="1049">
                  <c:v>19766.708333333332</c:v>
                </c:pt>
                <c:pt idx="1050">
                  <c:v>19766.75</c:v>
                </c:pt>
                <c:pt idx="1051">
                  <c:v>19766.791666666664</c:v>
                </c:pt>
                <c:pt idx="1052">
                  <c:v>19766.833333333332</c:v>
                </c:pt>
                <c:pt idx="1053">
                  <c:v>19766.875</c:v>
                </c:pt>
                <c:pt idx="1054">
                  <c:v>19766.916666666664</c:v>
                </c:pt>
                <c:pt idx="1055">
                  <c:v>19766.958333333332</c:v>
                </c:pt>
                <c:pt idx="1056">
                  <c:v>19767</c:v>
                </c:pt>
                <c:pt idx="1057">
                  <c:v>19767.041666666664</c:v>
                </c:pt>
                <c:pt idx="1058">
                  <c:v>19767.083333333332</c:v>
                </c:pt>
                <c:pt idx="1059">
                  <c:v>19767.125</c:v>
                </c:pt>
                <c:pt idx="1060">
                  <c:v>19767.166666666664</c:v>
                </c:pt>
                <c:pt idx="1061">
                  <c:v>19767.208333333332</c:v>
                </c:pt>
                <c:pt idx="1062">
                  <c:v>19767.25</c:v>
                </c:pt>
                <c:pt idx="1063">
                  <c:v>19767.291666666664</c:v>
                </c:pt>
                <c:pt idx="1064">
                  <c:v>19767.333333333332</c:v>
                </c:pt>
                <c:pt idx="1065">
                  <c:v>19767.375</c:v>
                </c:pt>
                <c:pt idx="1066">
                  <c:v>19767.416666666664</c:v>
                </c:pt>
                <c:pt idx="1067">
                  <c:v>19767.458333333332</c:v>
                </c:pt>
                <c:pt idx="1068">
                  <c:v>19767.5</c:v>
                </c:pt>
                <c:pt idx="1069">
                  <c:v>19767.541666666664</c:v>
                </c:pt>
                <c:pt idx="1070">
                  <c:v>19767.583333333332</c:v>
                </c:pt>
                <c:pt idx="1071">
                  <c:v>19767.625</c:v>
                </c:pt>
                <c:pt idx="1072">
                  <c:v>19767.666666666664</c:v>
                </c:pt>
                <c:pt idx="1073">
                  <c:v>19767.708333333332</c:v>
                </c:pt>
                <c:pt idx="1074">
                  <c:v>19767.75</c:v>
                </c:pt>
                <c:pt idx="1075">
                  <c:v>19767.791666666664</c:v>
                </c:pt>
                <c:pt idx="1076">
                  <c:v>19767.833333333332</c:v>
                </c:pt>
                <c:pt idx="1077">
                  <c:v>19767.875</c:v>
                </c:pt>
                <c:pt idx="1078">
                  <c:v>19767.916666666664</c:v>
                </c:pt>
                <c:pt idx="1079">
                  <c:v>19767.958333333332</c:v>
                </c:pt>
                <c:pt idx="1080">
                  <c:v>19768</c:v>
                </c:pt>
                <c:pt idx="1081">
                  <c:v>19768.041666666664</c:v>
                </c:pt>
                <c:pt idx="1082">
                  <c:v>19768.083333333332</c:v>
                </c:pt>
                <c:pt idx="1083">
                  <c:v>19768.125</c:v>
                </c:pt>
                <c:pt idx="1084">
                  <c:v>19768.166666666664</c:v>
                </c:pt>
                <c:pt idx="1085">
                  <c:v>19768.208333333332</c:v>
                </c:pt>
                <c:pt idx="1086">
                  <c:v>19768.25</c:v>
                </c:pt>
                <c:pt idx="1087">
                  <c:v>19768.291666666664</c:v>
                </c:pt>
                <c:pt idx="1088">
                  <c:v>19768.333333333332</c:v>
                </c:pt>
                <c:pt idx="1089">
                  <c:v>19768.375</c:v>
                </c:pt>
                <c:pt idx="1090">
                  <c:v>19768.416666666664</c:v>
                </c:pt>
                <c:pt idx="1091">
                  <c:v>19768.458333333332</c:v>
                </c:pt>
                <c:pt idx="1092">
                  <c:v>19768.5</c:v>
                </c:pt>
                <c:pt idx="1093">
                  <c:v>19768.541666666664</c:v>
                </c:pt>
                <c:pt idx="1094">
                  <c:v>19768.583333333332</c:v>
                </c:pt>
                <c:pt idx="1095">
                  <c:v>19768.625</c:v>
                </c:pt>
                <c:pt idx="1096">
                  <c:v>19768.666666666664</c:v>
                </c:pt>
                <c:pt idx="1097">
                  <c:v>19768.708333333332</c:v>
                </c:pt>
                <c:pt idx="1098">
                  <c:v>19768.75</c:v>
                </c:pt>
                <c:pt idx="1099">
                  <c:v>19768.791666666664</c:v>
                </c:pt>
                <c:pt idx="1100">
                  <c:v>19768.833333333332</c:v>
                </c:pt>
                <c:pt idx="1101">
                  <c:v>19768.875</c:v>
                </c:pt>
                <c:pt idx="1102">
                  <c:v>19768.916666666664</c:v>
                </c:pt>
                <c:pt idx="1103">
                  <c:v>19768.958333333332</c:v>
                </c:pt>
                <c:pt idx="1104">
                  <c:v>19769</c:v>
                </c:pt>
                <c:pt idx="1105">
                  <c:v>19769.041666666664</c:v>
                </c:pt>
                <c:pt idx="1106">
                  <c:v>19769.083333333332</c:v>
                </c:pt>
                <c:pt idx="1107">
                  <c:v>19769.125</c:v>
                </c:pt>
                <c:pt idx="1108">
                  <c:v>19769.166666666664</c:v>
                </c:pt>
                <c:pt idx="1109">
                  <c:v>19769.208333333332</c:v>
                </c:pt>
                <c:pt idx="1110">
                  <c:v>19769.25</c:v>
                </c:pt>
                <c:pt idx="1111">
                  <c:v>19769.291666666664</c:v>
                </c:pt>
                <c:pt idx="1112">
                  <c:v>19769.333333333332</c:v>
                </c:pt>
                <c:pt idx="1113">
                  <c:v>19769.375</c:v>
                </c:pt>
                <c:pt idx="1114">
                  <c:v>19769.416666666664</c:v>
                </c:pt>
                <c:pt idx="1115">
                  <c:v>19769.458333333332</c:v>
                </c:pt>
                <c:pt idx="1116">
                  <c:v>19769.5</c:v>
                </c:pt>
                <c:pt idx="1117">
                  <c:v>19769.541666666664</c:v>
                </c:pt>
                <c:pt idx="1118">
                  <c:v>19769.583333333332</c:v>
                </c:pt>
                <c:pt idx="1119">
                  <c:v>19769.625</c:v>
                </c:pt>
                <c:pt idx="1120">
                  <c:v>19769.666666666664</c:v>
                </c:pt>
                <c:pt idx="1121">
                  <c:v>19769.708333333332</c:v>
                </c:pt>
                <c:pt idx="1122">
                  <c:v>19769.75</c:v>
                </c:pt>
                <c:pt idx="1123">
                  <c:v>19769.791666666664</c:v>
                </c:pt>
                <c:pt idx="1124">
                  <c:v>19769.833333333332</c:v>
                </c:pt>
                <c:pt idx="1125">
                  <c:v>19769.875</c:v>
                </c:pt>
                <c:pt idx="1126">
                  <c:v>19769.916666666664</c:v>
                </c:pt>
                <c:pt idx="1127">
                  <c:v>19769.958333333332</c:v>
                </c:pt>
                <c:pt idx="1128">
                  <c:v>19770</c:v>
                </c:pt>
                <c:pt idx="1129">
                  <c:v>19770.041666666664</c:v>
                </c:pt>
                <c:pt idx="1130">
                  <c:v>19770.083333333332</c:v>
                </c:pt>
                <c:pt idx="1131">
                  <c:v>19770.125</c:v>
                </c:pt>
                <c:pt idx="1132">
                  <c:v>19770.166666666664</c:v>
                </c:pt>
                <c:pt idx="1133">
                  <c:v>19770.208333333332</c:v>
                </c:pt>
                <c:pt idx="1134">
                  <c:v>19770.25</c:v>
                </c:pt>
                <c:pt idx="1135">
                  <c:v>19770.291666666664</c:v>
                </c:pt>
                <c:pt idx="1136">
                  <c:v>19770.333333333332</c:v>
                </c:pt>
                <c:pt idx="1137">
                  <c:v>19770.375</c:v>
                </c:pt>
                <c:pt idx="1138">
                  <c:v>19770.416666666664</c:v>
                </c:pt>
                <c:pt idx="1139">
                  <c:v>19770.458333333332</c:v>
                </c:pt>
                <c:pt idx="1140">
                  <c:v>19770.5</c:v>
                </c:pt>
                <c:pt idx="1141">
                  <c:v>19770.541666666664</c:v>
                </c:pt>
                <c:pt idx="1142">
                  <c:v>19770.583333333332</c:v>
                </c:pt>
                <c:pt idx="1143">
                  <c:v>19770.625</c:v>
                </c:pt>
                <c:pt idx="1144">
                  <c:v>19770.666666666664</c:v>
                </c:pt>
                <c:pt idx="1145">
                  <c:v>19770.708333333332</c:v>
                </c:pt>
                <c:pt idx="1146">
                  <c:v>19770.75</c:v>
                </c:pt>
                <c:pt idx="1147">
                  <c:v>19770.791666666664</c:v>
                </c:pt>
                <c:pt idx="1148">
                  <c:v>19770.833333333332</c:v>
                </c:pt>
                <c:pt idx="1149">
                  <c:v>19770.875</c:v>
                </c:pt>
                <c:pt idx="1150">
                  <c:v>19770.916666666664</c:v>
                </c:pt>
                <c:pt idx="1151">
                  <c:v>19770.958333333332</c:v>
                </c:pt>
                <c:pt idx="1152">
                  <c:v>19771</c:v>
                </c:pt>
                <c:pt idx="1153">
                  <c:v>19771.041666666664</c:v>
                </c:pt>
                <c:pt idx="1154">
                  <c:v>19771.083333333332</c:v>
                </c:pt>
                <c:pt idx="1155">
                  <c:v>19771.125</c:v>
                </c:pt>
                <c:pt idx="1156">
                  <c:v>19771.166666666664</c:v>
                </c:pt>
                <c:pt idx="1157">
                  <c:v>19771.208333333332</c:v>
                </c:pt>
                <c:pt idx="1158">
                  <c:v>19771.25</c:v>
                </c:pt>
                <c:pt idx="1159">
                  <c:v>19771.291666666664</c:v>
                </c:pt>
                <c:pt idx="1160">
                  <c:v>19771.333333333332</c:v>
                </c:pt>
                <c:pt idx="1161">
                  <c:v>19771.375</c:v>
                </c:pt>
                <c:pt idx="1162">
                  <c:v>19771.416666666664</c:v>
                </c:pt>
                <c:pt idx="1163">
                  <c:v>19771.458333333332</c:v>
                </c:pt>
                <c:pt idx="1164">
                  <c:v>19771.5</c:v>
                </c:pt>
                <c:pt idx="1165">
                  <c:v>19771.541666666664</c:v>
                </c:pt>
                <c:pt idx="1166">
                  <c:v>19771.583333333332</c:v>
                </c:pt>
                <c:pt idx="1167">
                  <c:v>19771.625</c:v>
                </c:pt>
                <c:pt idx="1168">
                  <c:v>19771.666666666664</c:v>
                </c:pt>
                <c:pt idx="1169">
                  <c:v>19771.708333333332</c:v>
                </c:pt>
                <c:pt idx="1170">
                  <c:v>19771.75</c:v>
                </c:pt>
                <c:pt idx="1171">
                  <c:v>19771.791666666664</c:v>
                </c:pt>
                <c:pt idx="1172">
                  <c:v>19771.833333333332</c:v>
                </c:pt>
                <c:pt idx="1173">
                  <c:v>19771.875</c:v>
                </c:pt>
                <c:pt idx="1174">
                  <c:v>19771.916666666664</c:v>
                </c:pt>
                <c:pt idx="1175">
                  <c:v>19771.958333333332</c:v>
                </c:pt>
                <c:pt idx="1176">
                  <c:v>19772</c:v>
                </c:pt>
                <c:pt idx="1177">
                  <c:v>19772.041666666664</c:v>
                </c:pt>
                <c:pt idx="1178">
                  <c:v>19772.083333333332</c:v>
                </c:pt>
                <c:pt idx="1179">
                  <c:v>19772.125</c:v>
                </c:pt>
                <c:pt idx="1180">
                  <c:v>19772.166666666664</c:v>
                </c:pt>
                <c:pt idx="1181">
                  <c:v>19772.208333333332</c:v>
                </c:pt>
                <c:pt idx="1182">
                  <c:v>19772.25</c:v>
                </c:pt>
                <c:pt idx="1183">
                  <c:v>19772.291666666664</c:v>
                </c:pt>
                <c:pt idx="1184">
                  <c:v>19772.333333333332</c:v>
                </c:pt>
                <c:pt idx="1185">
                  <c:v>19772.375</c:v>
                </c:pt>
                <c:pt idx="1186">
                  <c:v>19772.416666666664</c:v>
                </c:pt>
                <c:pt idx="1187">
                  <c:v>19772.458333333332</c:v>
                </c:pt>
                <c:pt idx="1188">
                  <c:v>19772.5</c:v>
                </c:pt>
                <c:pt idx="1189">
                  <c:v>19772.541666666664</c:v>
                </c:pt>
                <c:pt idx="1190">
                  <c:v>19772.583333333332</c:v>
                </c:pt>
                <c:pt idx="1191">
                  <c:v>19772.625</c:v>
                </c:pt>
                <c:pt idx="1192">
                  <c:v>19772.666666666664</c:v>
                </c:pt>
                <c:pt idx="1193">
                  <c:v>19772.708333333332</c:v>
                </c:pt>
                <c:pt idx="1194">
                  <c:v>19772.75</c:v>
                </c:pt>
                <c:pt idx="1195">
                  <c:v>19772.791666666664</c:v>
                </c:pt>
                <c:pt idx="1196">
                  <c:v>19772.833333333332</c:v>
                </c:pt>
                <c:pt idx="1197">
                  <c:v>19772.875</c:v>
                </c:pt>
                <c:pt idx="1198">
                  <c:v>19772.916666666664</c:v>
                </c:pt>
                <c:pt idx="1199">
                  <c:v>19772.958333333332</c:v>
                </c:pt>
                <c:pt idx="1200">
                  <c:v>19773</c:v>
                </c:pt>
                <c:pt idx="1201">
                  <c:v>19773.041666666664</c:v>
                </c:pt>
                <c:pt idx="1202">
                  <c:v>19773.083333333332</c:v>
                </c:pt>
                <c:pt idx="1203">
                  <c:v>19773.125</c:v>
                </c:pt>
                <c:pt idx="1204">
                  <c:v>19773.166666666664</c:v>
                </c:pt>
                <c:pt idx="1205">
                  <c:v>19773.208333333332</c:v>
                </c:pt>
                <c:pt idx="1206">
                  <c:v>19773.25</c:v>
                </c:pt>
                <c:pt idx="1207">
                  <c:v>19773.291666666664</c:v>
                </c:pt>
                <c:pt idx="1208">
                  <c:v>19773.333333333332</c:v>
                </c:pt>
                <c:pt idx="1209">
                  <c:v>19773.375</c:v>
                </c:pt>
                <c:pt idx="1210">
                  <c:v>19773.416666666664</c:v>
                </c:pt>
                <c:pt idx="1211">
                  <c:v>19773.458333333332</c:v>
                </c:pt>
                <c:pt idx="1212">
                  <c:v>19773.5</c:v>
                </c:pt>
                <c:pt idx="1213">
                  <c:v>19773.541666666664</c:v>
                </c:pt>
                <c:pt idx="1214">
                  <c:v>19773.583333333332</c:v>
                </c:pt>
                <c:pt idx="1215">
                  <c:v>19773.625</c:v>
                </c:pt>
                <c:pt idx="1216">
                  <c:v>19773.666666666664</c:v>
                </c:pt>
                <c:pt idx="1217">
                  <c:v>19773.708333333332</c:v>
                </c:pt>
                <c:pt idx="1218">
                  <c:v>19773.75</c:v>
                </c:pt>
                <c:pt idx="1219">
                  <c:v>19773.791666666664</c:v>
                </c:pt>
                <c:pt idx="1220">
                  <c:v>19773.833333333332</c:v>
                </c:pt>
                <c:pt idx="1221">
                  <c:v>19773.875</c:v>
                </c:pt>
                <c:pt idx="1222">
                  <c:v>19773.916666666664</c:v>
                </c:pt>
                <c:pt idx="1223">
                  <c:v>19773.958333333332</c:v>
                </c:pt>
                <c:pt idx="1224">
                  <c:v>19774</c:v>
                </c:pt>
                <c:pt idx="1225">
                  <c:v>19774.041666666664</c:v>
                </c:pt>
                <c:pt idx="1226">
                  <c:v>19774.083333333332</c:v>
                </c:pt>
                <c:pt idx="1227">
                  <c:v>19774.125</c:v>
                </c:pt>
                <c:pt idx="1228">
                  <c:v>19774.166666666664</c:v>
                </c:pt>
                <c:pt idx="1229">
                  <c:v>19774.208333333332</c:v>
                </c:pt>
                <c:pt idx="1230">
                  <c:v>19774.25</c:v>
                </c:pt>
                <c:pt idx="1231">
                  <c:v>19774.291666666664</c:v>
                </c:pt>
                <c:pt idx="1232">
                  <c:v>19774.333333333332</c:v>
                </c:pt>
                <c:pt idx="1233">
                  <c:v>19774.375</c:v>
                </c:pt>
                <c:pt idx="1234">
                  <c:v>19774.416666666664</c:v>
                </c:pt>
                <c:pt idx="1235">
                  <c:v>19774.458333333332</c:v>
                </c:pt>
                <c:pt idx="1236">
                  <c:v>19774.5</c:v>
                </c:pt>
                <c:pt idx="1237">
                  <c:v>19774.541666666664</c:v>
                </c:pt>
                <c:pt idx="1238">
                  <c:v>19774.583333333332</c:v>
                </c:pt>
                <c:pt idx="1239">
                  <c:v>19774.625</c:v>
                </c:pt>
                <c:pt idx="1240">
                  <c:v>19774.666666666664</c:v>
                </c:pt>
                <c:pt idx="1241">
                  <c:v>19774.708333333332</c:v>
                </c:pt>
                <c:pt idx="1242">
                  <c:v>19774.75</c:v>
                </c:pt>
                <c:pt idx="1243">
                  <c:v>19774.791666666664</c:v>
                </c:pt>
                <c:pt idx="1244">
                  <c:v>19774.833333333332</c:v>
                </c:pt>
                <c:pt idx="1245">
                  <c:v>19774.875</c:v>
                </c:pt>
                <c:pt idx="1246">
                  <c:v>19774.916666666664</c:v>
                </c:pt>
                <c:pt idx="1247">
                  <c:v>19774.958333333332</c:v>
                </c:pt>
                <c:pt idx="1248">
                  <c:v>19775</c:v>
                </c:pt>
                <c:pt idx="1249">
                  <c:v>19775.041666666664</c:v>
                </c:pt>
                <c:pt idx="1250">
                  <c:v>19775.083333333332</c:v>
                </c:pt>
                <c:pt idx="1251">
                  <c:v>19775.125</c:v>
                </c:pt>
                <c:pt idx="1252">
                  <c:v>19775.166666666664</c:v>
                </c:pt>
                <c:pt idx="1253">
                  <c:v>19775.208333333332</c:v>
                </c:pt>
                <c:pt idx="1254">
                  <c:v>19775.25</c:v>
                </c:pt>
                <c:pt idx="1255">
                  <c:v>19775.291666666664</c:v>
                </c:pt>
                <c:pt idx="1256">
                  <c:v>19775.333333333332</c:v>
                </c:pt>
                <c:pt idx="1257">
                  <c:v>19775.375</c:v>
                </c:pt>
                <c:pt idx="1258">
                  <c:v>19775.416666666664</c:v>
                </c:pt>
                <c:pt idx="1259">
                  <c:v>19775.458333333332</c:v>
                </c:pt>
                <c:pt idx="1260">
                  <c:v>19775.5</c:v>
                </c:pt>
                <c:pt idx="1261">
                  <c:v>19775.541666666664</c:v>
                </c:pt>
                <c:pt idx="1262">
                  <c:v>19775.583333333332</c:v>
                </c:pt>
                <c:pt idx="1263">
                  <c:v>19775.625</c:v>
                </c:pt>
                <c:pt idx="1264">
                  <c:v>19775.666666666664</c:v>
                </c:pt>
                <c:pt idx="1265">
                  <c:v>19775.708333333332</c:v>
                </c:pt>
                <c:pt idx="1266">
                  <c:v>19775.75</c:v>
                </c:pt>
                <c:pt idx="1267">
                  <c:v>19775.791666666664</c:v>
                </c:pt>
                <c:pt idx="1268">
                  <c:v>19775.833333333332</c:v>
                </c:pt>
                <c:pt idx="1269">
                  <c:v>19775.875</c:v>
                </c:pt>
                <c:pt idx="1270">
                  <c:v>19775.916666666664</c:v>
                </c:pt>
                <c:pt idx="1271">
                  <c:v>19775.958333333332</c:v>
                </c:pt>
                <c:pt idx="1272">
                  <c:v>19776</c:v>
                </c:pt>
                <c:pt idx="1273">
                  <c:v>19776.041666666664</c:v>
                </c:pt>
                <c:pt idx="1274">
                  <c:v>19776.083333333332</c:v>
                </c:pt>
                <c:pt idx="1275">
                  <c:v>19776.125</c:v>
                </c:pt>
                <c:pt idx="1276">
                  <c:v>19776.166666666664</c:v>
                </c:pt>
                <c:pt idx="1277">
                  <c:v>19776.208333333332</c:v>
                </c:pt>
                <c:pt idx="1278">
                  <c:v>19776.25</c:v>
                </c:pt>
                <c:pt idx="1279">
                  <c:v>19776.291666666664</c:v>
                </c:pt>
                <c:pt idx="1280">
                  <c:v>19776.333333333332</c:v>
                </c:pt>
                <c:pt idx="1281">
                  <c:v>19776.375</c:v>
                </c:pt>
                <c:pt idx="1282">
                  <c:v>19776.416666666664</c:v>
                </c:pt>
                <c:pt idx="1283">
                  <c:v>19776.458333333332</c:v>
                </c:pt>
                <c:pt idx="1284">
                  <c:v>19776.5</c:v>
                </c:pt>
                <c:pt idx="1285">
                  <c:v>19776.541666666664</c:v>
                </c:pt>
                <c:pt idx="1286">
                  <c:v>19776.583333333332</c:v>
                </c:pt>
                <c:pt idx="1287">
                  <c:v>19776.625</c:v>
                </c:pt>
                <c:pt idx="1288">
                  <c:v>19776.666666666664</c:v>
                </c:pt>
                <c:pt idx="1289">
                  <c:v>19776.708333333332</c:v>
                </c:pt>
                <c:pt idx="1290">
                  <c:v>19776.75</c:v>
                </c:pt>
                <c:pt idx="1291">
                  <c:v>19776.791666666664</c:v>
                </c:pt>
                <c:pt idx="1292">
                  <c:v>19776.833333333332</c:v>
                </c:pt>
                <c:pt idx="1293">
                  <c:v>19776.875</c:v>
                </c:pt>
                <c:pt idx="1294">
                  <c:v>19776.916666666664</c:v>
                </c:pt>
                <c:pt idx="1295">
                  <c:v>19776.958333333332</c:v>
                </c:pt>
                <c:pt idx="1296">
                  <c:v>19777</c:v>
                </c:pt>
                <c:pt idx="1297">
                  <c:v>19777.041666666664</c:v>
                </c:pt>
                <c:pt idx="1298">
                  <c:v>19777.083333333332</c:v>
                </c:pt>
                <c:pt idx="1299">
                  <c:v>19777.125</c:v>
                </c:pt>
                <c:pt idx="1300">
                  <c:v>19777.166666666664</c:v>
                </c:pt>
                <c:pt idx="1301">
                  <c:v>19777.208333333332</c:v>
                </c:pt>
                <c:pt idx="1302">
                  <c:v>19777.25</c:v>
                </c:pt>
                <c:pt idx="1303">
                  <c:v>19777.291666666664</c:v>
                </c:pt>
                <c:pt idx="1304">
                  <c:v>19777.333333333332</c:v>
                </c:pt>
                <c:pt idx="1305">
                  <c:v>19777.375</c:v>
                </c:pt>
                <c:pt idx="1306">
                  <c:v>19777.416666666664</c:v>
                </c:pt>
                <c:pt idx="1307">
                  <c:v>19777.458333333332</c:v>
                </c:pt>
                <c:pt idx="1308">
                  <c:v>19777.5</c:v>
                </c:pt>
                <c:pt idx="1309">
                  <c:v>19777.541666666664</c:v>
                </c:pt>
                <c:pt idx="1310">
                  <c:v>19777.583333333332</c:v>
                </c:pt>
                <c:pt idx="1311">
                  <c:v>19777.625</c:v>
                </c:pt>
                <c:pt idx="1312">
                  <c:v>19777.666666666664</c:v>
                </c:pt>
                <c:pt idx="1313">
                  <c:v>19777.708333333332</c:v>
                </c:pt>
                <c:pt idx="1314">
                  <c:v>19777.75</c:v>
                </c:pt>
                <c:pt idx="1315">
                  <c:v>19777.791666666664</c:v>
                </c:pt>
                <c:pt idx="1316">
                  <c:v>19777.833333333332</c:v>
                </c:pt>
                <c:pt idx="1317">
                  <c:v>19777.875</c:v>
                </c:pt>
                <c:pt idx="1318">
                  <c:v>19777.916666666664</c:v>
                </c:pt>
                <c:pt idx="1319">
                  <c:v>19777.958333333332</c:v>
                </c:pt>
                <c:pt idx="1320">
                  <c:v>19778</c:v>
                </c:pt>
                <c:pt idx="1321">
                  <c:v>19778.041666666664</c:v>
                </c:pt>
                <c:pt idx="1322">
                  <c:v>19778.083333333332</c:v>
                </c:pt>
                <c:pt idx="1323">
                  <c:v>19778.125</c:v>
                </c:pt>
                <c:pt idx="1324">
                  <c:v>19778.166666666664</c:v>
                </c:pt>
                <c:pt idx="1325">
                  <c:v>19778.208333333332</c:v>
                </c:pt>
                <c:pt idx="1326">
                  <c:v>19778.25</c:v>
                </c:pt>
                <c:pt idx="1327">
                  <c:v>19778.291666666664</c:v>
                </c:pt>
                <c:pt idx="1328">
                  <c:v>19778.333333333332</c:v>
                </c:pt>
                <c:pt idx="1329">
                  <c:v>19778.375</c:v>
                </c:pt>
                <c:pt idx="1330">
                  <c:v>19778.416666666664</c:v>
                </c:pt>
                <c:pt idx="1331">
                  <c:v>19778.458333333332</c:v>
                </c:pt>
                <c:pt idx="1332">
                  <c:v>19778.5</c:v>
                </c:pt>
                <c:pt idx="1333">
                  <c:v>19778.541666666664</c:v>
                </c:pt>
                <c:pt idx="1334">
                  <c:v>19778.583333333332</c:v>
                </c:pt>
                <c:pt idx="1335">
                  <c:v>19778.625</c:v>
                </c:pt>
                <c:pt idx="1336">
                  <c:v>19778.666666666664</c:v>
                </c:pt>
                <c:pt idx="1337">
                  <c:v>19778.708333333332</c:v>
                </c:pt>
                <c:pt idx="1338">
                  <c:v>19778.75</c:v>
                </c:pt>
                <c:pt idx="1339">
                  <c:v>19778.791666666664</c:v>
                </c:pt>
                <c:pt idx="1340">
                  <c:v>19778.833333333332</c:v>
                </c:pt>
                <c:pt idx="1341">
                  <c:v>19778.875</c:v>
                </c:pt>
                <c:pt idx="1342">
                  <c:v>19778.916666666664</c:v>
                </c:pt>
                <c:pt idx="1343">
                  <c:v>19778.958333333332</c:v>
                </c:pt>
                <c:pt idx="1344">
                  <c:v>19779</c:v>
                </c:pt>
                <c:pt idx="1345">
                  <c:v>19779.041666666664</c:v>
                </c:pt>
                <c:pt idx="1346">
                  <c:v>19779.083333333332</c:v>
                </c:pt>
                <c:pt idx="1347">
                  <c:v>19779.125</c:v>
                </c:pt>
                <c:pt idx="1348">
                  <c:v>19779.166666666664</c:v>
                </c:pt>
                <c:pt idx="1349">
                  <c:v>19779.208333333332</c:v>
                </c:pt>
                <c:pt idx="1350">
                  <c:v>19779.25</c:v>
                </c:pt>
                <c:pt idx="1351">
                  <c:v>19779.291666666664</c:v>
                </c:pt>
                <c:pt idx="1352">
                  <c:v>19779.333333333332</c:v>
                </c:pt>
                <c:pt idx="1353">
                  <c:v>19779.375</c:v>
                </c:pt>
                <c:pt idx="1354">
                  <c:v>19779.416666666664</c:v>
                </c:pt>
                <c:pt idx="1355">
                  <c:v>19779.458333333332</c:v>
                </c:pt>
                <c:pt idx="1356">
                  <c:v>19779.5</c:v>
                </c:pt>
                <c:pt idx="1357">
                  <c:v>19779.541666666664</c:v>
                </c:pt>
                <c:pt idx="1358">
                  <c:v>19779.583333333332</c:v>
                </c:pt>
                <c:pt idx="1359">
                  <c:v>19779.625</c:v>
                </c:pt>
                <c:pt idx="1360">
                  <c:v>19779.666666666664</c:v>
                </c:pt>
                <c:pt idx="1361">
                  <c:v>19779.708333333332</c:v>
                </c:pt>
                <c:pt idx="1362">
                  <c:v>19779.75</c:v>
                </c:pt>
                <c:pt idx="1363">
                  <c:v>19779.791666666664</c:v>
                </c:pt>
                <c:pt idx="1364">
                  <c:v>19779.833333333332</c:v>
                </c:pt>
                <c:pt idx="1365">
                  <c:v>19779.875</c:v>
                </c:pt>
                <c:pt idx="1366">
                  <c:v>19779.916666666664</c:v>
                </c:pt>
                <c:pt idx="1367">
                  <c:v>19779.958333333332</c:v>
                </c:pt>
                <c:pt idx="1368">
                  <c:v>19780</c:v>
                </c:pt>
                <c:pt idx="1369">
                  <c:v>19780.041666666664</c:v>
                </c:pt>
                <c:pt idx="1370">
                  <c:v>19780.083333333332</c:v>
                </c:pt>
                <c:pt idx="1371">
                  <c:v>19780.125</c:v>
                </c:pt>
                <c:pt idx="1372">
                  <c:v>19780.166666666664</c:v>
                </c:pt>
                <c:pt idx="1373">
                  <c:v>19780.208333333332</c:v>
                </c:pt>
                <c:pt idx="1374">
                  <c:v>19780.25</c:v>
                </c:pt>
                <c:pt idx="1375">
                  <c:v>19780.291666666664</c:v>
                </c:pt>
                <c:pt idx="1376">
                  <c:v>19780.333333333332</c:v>
                </c:pt>
                <c:pt idx="1377">
                  <c:v>19780.375</c:v>
                </c:pt>
                <c:pt idx="1378">
                  <c:v>19780.416666666664</c:v>
                </c:pt>
                <c:pt idx="1379">
                  <c:v>19780.458333333332</c:v>
                </c:pt>
                <c:pt idx="1380">
                  <c:v>19780.5</c:v>
                </c:pt>
                <c:pt idx="1381">
                  <c:v>19780.541666666664</c:v>
                </c:pt>
                <c:pt idx="1382">
                  <c:v>19780.583333333332</c:v>
                </c:pt>
                <c:pt idx="1383">
                  <c:v>19780.625</c:v>
                </c:pt>
                <c:pt idx="1384">
                  <c:v>19780.666666666664</c:v>
                </c:pt>
                <c:pt idx="1385">
                  <c:v>19780.708333333332</c:v>
                </c:pt>
                <c:pt idx="1386">
                  <c:v>19780.75</c:v>
                </c:pt>
                <c:pt idx="1387">
                  <c:v>19780.791666666664</c:v>
                </c:pt>
                <c:pt idx="1388">
                  <c:v>19780.833333333332</c:v>
                </c:pt>
                <c:pt idx="1389">
                  <c:v>19780.875</c:v>
                </c:pt>
                <c:pt idx="1390">
                  <c:v>19780.916666666664</c:v>
                </c:pt>
                <c:pt idx="1391">
                  <c:v>19780.958333333332</c:v>
                </c:pt>
                <c:pt idx="1392">
                  <c:v>19781</c:v>
                </c:pt>
                <c:pt idx="1393">
                  <c:v>19781.041666666664</c:v>
                </c:pt>
                <c:pt idx="1394">
                  <c:v>19781.083333333332</c:v>
                </c:pt>
                <c:pt idx="1395">
                  <c:v>19781.125</c:v>
                </c:pt>
                <c:pt idx="1396">
                  <c:v>19781.166666666664</c:v>
                </c:pt>
                <c:pt idx="1397">
                  <c:v>19781.208333333332</c:v>
                </c:pt>
                <c:pt idx="1398">
                  <c:v>19781.25</c:v>
                </c:pt>
                <c:pt idx="1399">
                  <c:v>19781.291666666664</c:v>
                </c:pt>
                <c:pt idx="1400">
                  <c:v>19781.333333333332</c:v>
                </c:pt>
                <c:pt idx="1401">
                  <c:v>19781.375</c:v>
                </c:pt>
                <c:pt idx="1402">
                  <c:v>19781.416666666664</c:v>
                </c:pt>
                <c:pt idx="1403">
                  <c:v>19781.458333333332</c:v>
                </c:pt>
                <c:pt idx="1404">
                  <c:v>19781.5</c:v>
                </c:pt>
                <c:pt idx="1405">
                  <c:v>19781.541666666664</c:v>
                </c:pt>
                <c:pt idx="1406">
                  <c:v>19781.583333333332</c:v>
                </c:pt>
                <c:pt idx="1407">
                  <c:v>19781.625</c:v>
                </c:pt>
                <c:pt idx="1408">
                  <c:v>19781.666666666664</c:v>
                </c:pt>
                <c:pt idx="1409">
                  <c:v>19781.708333333332</c:v>
                </c:pt>
                <c:pt idx="1410">
                  <c:v>19781.75</c:v>
                </c:pt>
                <c:pt idx="1411">
                  <c:v>19781.791666666664</c:v>
                </c:pt>
                <c:pt idx="1412">
                  <c:v>19781.833333333332</c:v>
                </c:pt>
                <c:pt idx="1413">
                  <c:v>19781.875</c:v>
                </c:pt>
                <c:pt idx="1414">
                  <c:v>19781.916666666664</c:v>
                </c:pt>
                <c:pt idx="1415">
                  <c:v>19781.958333333332</c:v>
                </c:pt>
                <c:pt idx="1416">
                  <c:v>19782</c:v>
                </c:pt>
                <c:pt idx="1417">
                  <c:v>19782.041666666664</c:v>
                </c:pt>
                <c:pt idx="1418">
                  <c:v>19782.083333333332</c:v>
                </c:pt>
                <c:pt idx="1419">
                  <c:v>19782.125</c:v>
                </c:pt>
                <c:pt idx="1420">
                  <c:v>19782.166666666664</c:v>
                </c:pt>
                <c:pt idx="1421">
                  <c:v>19782.208333333332</c:v>
                </c:pt>
                <c:pt idx="1422">
                  <c:v>19782.25</c:v>
                </c:pt>
                <c:pt idx="1423">
                  <c:v>19782.291666666664</c:v>
                </c:pt>
                <c:pt idx="1424">
                  <c:v>19782.333333333332</c:v>
                </c:pt>
                <c:pt idx="1425">
                  <c:v>19782.375</c:v>
                </c:pt>
                <c:pt idx="1426">
                  <c:v>19782.416666666664</c:v>
                </c:pt>
                <c:pt idx="1427">
                  <c:v>19782.458333333332</c:v>
                </c:pt>
                <c:pt idx="1428">
                  <c:v>19782.5</c:v>
                </c:pt>
                <c:pt idx="1429">
                  <c:v>19782.541666666664</c:v>
                </c:pt>
                <c:pt idx="1430">
                  <c:v>19782.583333333332</c:v>
                </c:pt>
                <c:pt idx="1431">
                  <c:v>19782.625</c:v>
                </c:pt>
                <c:pt idx="1432">
                  <c:v>19782.666666666664</c:v>
                </c:pt>
                <c:pt idx="1433">
                  <c:v>19782.708333333332</c:v>
                </c:pt>
                <c:pt idx="1434">
                  <c:v>19782.75</c:v>
                </c:pt>
                <c:pt idx="1435">
                  <c:v>19782.791666666664</c:v>
                </c:pt>
                <c:pt idx="1436">
                  <c:v>19782.833333333332</c:v>
                </c:pt>
                <c:pt idx="1437">
                  <c:v>19782.875</c:v>
                </c:pt>
                <c:pt idx="1438">
                  <c:v>19782.916666666664</c:v>
                </c:pt>
                <c:pt idx="1439">
                  <c:v>19782.958333333332</c:v>
                </c:pt>
                <c:pt idx="1440">
                  <c:v>19783</c:v>
                </c:pt>
                <c:pt idx="1441">
                  <c:v>19783.041666666664</c:v>
                </c:pt>
                <c:pt idx="1442">
                  <c:v>19783.083333333332</c:v>
                </c:pt>
                <c:pt idx="1443">
                  <c:v>19783.125</c:v>
                </c:pt>
                <c:pt idx="1444">
                  <c:v>19783.166666666664</c:v>
                </c:pt>
                <c:pt idx="1445">
                  <c:v>19783.208333333332</c:v>
                </c:pt>
                <c:pt idx="1446">
                  <c:v>19783.25</c:v>
                </c:pt>
                <c:pt idx="1447">
                  <c:v>19783.291666666664</c:v>
                </c:pt>
                <c:pt idx="1448">
                  <c:v>19783.333333333332</c:v>
                </c:pt>
                <c:pt idx="1449">
                  <c:v>19783.375</c:v>
                </c:pt>
                <c:pt idx="1450">
                  <c:v>19783.416666666664</c:v>
                </c:pt>
                <c:pt idx="1451">
                  <c:v>19783.458333333332</c:v>
                </c:pt>
                <c:pt idx="1452">
                  <c:v>19783.5</c:v>
                </c:pt>
                <c:pt idx="1453">
                  <c:v>19783.541666666664</c:v>
                </c:pt>
                <c:pt idx="1454">
                  <c:v>19783.583333333332</c:v>
                </c:pt>
                <c:pt idx="1455">
                  <c:v>19783.625</c:v>
                </c:pt>
                <c:pt idx="1456">
                  <c:v>19783.666666666664</c:v>
                </c:pt>
                <c:pt idx="1457">
                  <c:v>19783.708333333332</c:v>
                </c:pt>
                <c:pt idx="1458">
                  <c:v>19783.75</c:v>
                </c:pt>
                <c:pt idx="1459">
                  <c:v>19783.791666666664</c:v>
                </c:pt>
                <c:pt idx="1460">
                  <c:v>19783.833333333332</c:v>
                </c:pt>
                <c:pt idx="1461">
                  <c:v>19783.875</c:v>
                </c:pt>
                <c:pt idx="1462">
                  <c:v>19783.916666666664</c:v>
                </c:pt>
                <c:pt idx="1463">
                  <c:v>19783.958333333332</c:v>
                </c:pt>
                <c:pt idx="1464">
                  <c:v>19784</c:v>
                </c:pt>
                <c:pt idx="1465">
                  <c:v>19784.041666666664</c:v>
                </c:pt>
                <c:pt idx="1466">
                  <c:v>19784.083333333332</c:v>
                </c:pt>
                <c:pt idx="1467">
                  <c:v>19784.125</c:v>
                </c:pt>
                <c:pt idx="1468">
                  <c:v>19784.166666666664</c:v>
                </c:pt>
                <c:pt idx="1469">
                  <c:v>19784.208333333332</c:v>
                </c:pt>
                <c:pt idx="1470">
                  <c:v>19784.25</c:v>
                </c:pt>
                <c:pt idx="1471">
                  <c:v>19784.291666666664</c:v>
                </c:pt>
                <c:pt idx="1472">
                  <c:v>19784.333333333332</c:v>
                </c:pt>
                <c:pt idx="1473">
                  <c:v>19784.375</c:v>
                </c:pt>
                <c:pt idx="1474">
                  <c:v>19784.416666666664</c:v>
                </c:pt>
                <c:pt idx="1475">
                  <c:v>19784.458333333332</c:v>
                </c:pt>
                <c:pt idx="1476">
                  <c:v>19784.5</c:v>
                </c:pt>
                <c:pt idx="1477">
                  <c:v>19784.541666666664</c:v>
                </c:pt>
                <c:pt idx="1478">
                  <c:v>19784.583333333332</c:v>
                </c:pt>
                <c:pt idx="1479">
                  <c:v>19784.625</c:v>
                </c:pt>
                <c:pt idx="1480">
                  <c:v>19784.666666666664</c:v>
                </c:pt>
                <c:pt idx="1481">
                  <c:v>19784.708333333332</c:v>
                </c:pt>
                <c:pt idx="1482">
                  <c:v>19784.75</c:v>
                </c:pt>
                <c:pt idx="1483">
                  <c:v>19784.791666666664</c:v>
                </c:pt>
                <c:pt idx="1484">
                  <c:v>19784.833333333332</c:v>
                </c:pt>
                <c:pt idx="1485">
                  <c:v>19784.875</c:v>
                </c:pt>
                <c:pt idx="1486">
                  <c:v>19784.916666666664</c:v>
                </c:pt>
                <c:pt idx="1487">
                  <c:v>19784.958333333332</c:v>
                </c:pt>
                <c:pt idx="1488">
                  <c:v>19785</c:v>
                </c:pt>
                <c:pt idx="1489">
                  <c:v>19785.041666666664</c:v>
                </c:pt>
                <c:pt idx="1490">
                  <c:v>19785.083333333332</c:v>
                </c:pt>
                <c:pt idx="1491">
                  <c:v>19785.125</c:v>
                </c:pt>
                <c:pt idx="1492">
                  <c:v>19785.166666666664</c:v>
                </c:pt>
                <c:pt idx="1493">
                  <c:v>19785.208333333332</c:v>
                </c:pt>
                <c:pt idx="1494">
                  <c:v>19785.25</c:v>
                </c:pt>
                <c:pt idx="1495">
                  <c:v>19785.291666666664</c:v>
                </c:pt>
                <c:pt idx="1496">
                  <c:v>19785.333333333332</c:v>
                </c:pt>
                <c:pt idx="1497">
                  <c:v>19785.375</c:v>
                </c:pt>
                <c:pt idx="1498">
                  <c:v>19785.416666666664</c:v>
                </c:pt>
                <c:pt idx="1499">
                  <c:v>19785.458333333332</c:v>
                </c:pt>
                <c:pt idx="1500">
                  <c:v>19785.5</c:v>
                </c:pt>
                <c:pt idx="1501">
                  <c:v>19785.541666666664</c:v>
                </c:pt>
                <c:pt idx="1502">
                  <c:v>19785.583333333332</c:v>
                </c:pt>
                <c:pt idx="1503">
                  <c:v>19785.625</c:v>
                </c:pt>
                <c:pt idx="1504">
                  <c:v>19785.666666666664</c:v>
                </c:pt>
                <c:pt idx="1505">
                  <c:v>19785.708333333332</c:v>
                </c:pt>
                <c:pt idx="1506">
                  <c:v>19785.75</c:v>
                </c:pt>
                <c:pt idx="1507">
                  <c:v>19785.791666666664</c:v>
                </c:pt>
                <c:pt idx="1508">
                  <c:v>19785.833333333332</c:v>
                </c:pt>
                <c:pt idx="1509">
                  <c:v>19785.875</c:v>
                </c:pt>
                <c:pt idx="1510">
                  <c:v>19785.916666666664</c:v>
                </c:pt>
                <c:pt idx="1511">
                  <c:v>19785.958333333332</c:v>
                </c:pt>
                <c:pt idx="1512">
                  <c:v>19786</c:v>
                </c:pt>
                <c:pt idx="1513">
                  <c:v>19786.041666666664</c:v>
                </c:pt>
                <c:pt idx="1514">
                  <c:v>19786.083333333332</c:v>
                </c:pt>
                <c:pt idx="1515">
                  <c:v>19786.125</c:v>
                </c:pt>
                <c:pt idx="1516">
                  <c:v>19786.166666666664</c:v>
                </c:pt>
                <c:pt idx="1517">
                  <c:v>19786.208333333332</c:v>
                </c:pt>
                <c:pt idx="1518">
                  <c:v>19786.25</c:v>
                </c:pt>
                <c:pt idx="1519">
                  <c:v>19786.291666666664</c:v>
                </c:pt>
                <c:pt idx="1520">
                  <c:v>19786.333333333332</c:v>
                </c:pt>
                <c:pt idx="1521">
                  <c:v>19786.375</c:v>
                </c:pt>
                <c:pt idx="1522">
                  <c:v>19786.416666666664</c:v>
                </c:pt>
                <c:pt idx="1523">
                  <c:v>19786.458333333332</c:v>
                </c:pt>
                <c:pt idx="1524">
                  <c:v>19786.5</c:v>
                </c:pt>
                <c:pt idx="1525">
                  <c:v>19786.541666666664</c:v>
                </c:pt>
                <c:pt idx="1526">
                  <c:v>19786.583333333332</c:v>
                </c:pt>
                <c:pt idx="1527">
                  <c:v>19786.625</c:v>
                </c:pt>
                <c:pt idx="1528">
                  <c:v>19786.666666666664</c:v>
                </c:pt>
                <c:pt idx="1529">
                  <c:v>19786.708333333332</c:v>
                </c:pt>
                <c:pt idx="1530">
                  <c:v>19786.75</c:v>
                </c:pt>
                <c:pt idx="1531">
                  <c:v>19786.791666666664</c:v>
                </c:pt>
                <c:pt idx="1532">
                  <c:v>19786.833333333332</c:v>
                </c:pt>
                <c:pt idx="1533">
                  <c:v>19786.875</c:v>
                </c:pt>
                <c:pt idx="1534">
                  <c:v>19786.916666666664</c:v>
                </c:pt>
                <c:pt idx="1535">
                  <c:v>19786.958333333332</c:v>
                </c:pt>
                <c:pt idx="1536">
                  <c:v>19787</c:v>
                </c:pt>
                <c:pt idx="1537">
                  <c:v>19787.041666666664</c:v>
                </c:pt>
                <c:pt idx="1538">
                  <c:v>19787.083333333332</c:v>
                </c:pt>
                <c:pt idx="1539">
                  <c:v>19787.125</c:v>
                </c:pt>
                <c:pt idx="1540">
                  <c:v>19787.166666666664</c:v>
                </c:pt>
                <c:pt idx="1541">
                  <c:v>19787.208333333332</c:v>
                </c:pt>
                <c:pt idx="1542">
                  <c:v>19787.25</c:v>
                </c:pt>
                <c:pt idx="1543">
                  <c:v>19787.291666666664</c:v>
                </c:pt>
                <c:pt idx="1544">
                  <c:v>19787.333333333332</c:v>
                </c:pt>
                <c:pt idx="1545">
                  <c:v>19787.375</c:v>
                </c:pt>
                <c:pt idx="1546">
                  <c:v>19787.416666666664</c:v>
                </c:pt>
                <c:pt idx="1547">
                  <c:v>19787.458333333332</c:v>
                </c:pt>
                <c:pt idx="1548">
                  <c:v>19787.5</c:v>
                </c:pt>
                <c:pt idx="1549">
                  <c:v>19787.541666666664</c:v>
                </c:pt>
                <c:pt idx="1550">
                  <c:v>19787.583333333332</c:v>
                </c:pt>
                <c:pt idx="1551">
                  <c:v>19787.625</c:v>
                </c:pt>
                <c:pt idx="1552">
                  <c:v>19787.666666666664</c:v>
                </c:pt>
                <c:pt idx="1553">
                  <c:v>19787.708333333332</c:v>
                </c:pt>
                <c:pt idx="1554">
                  <c:v>19787.75</c:v>
                </c:pt>
                <c:pt idx="1555">
                  <c:v>19787.791666666664</c:v>
                </c:pt>
                <c:pt idx="1556">
                  <c:v>19787.833333333332</c:v>
                </c:pt>
                <c:pt idx="1557">
                  <c:v>19787.875</c:v>
                </c:pt>
                <c:pt idx="1558">
                  <c:v>19787.916666666664</c:v>
                </c:pt>
                <c:pt idx="1559">
                  <c:v>19787.958333333332</c:v>
                </c:pt>
                <c:pt idx="1560">
                  <c:v>19788</c:v>
                </c:pt>
                <c:pt idx="1561">
                  <c:v>19788.041666666664</c:v>
                </c:pt>
                <c:pt idx="1562">
                  <c:v>19788.083333333332</c:v>
                </c:pt>
                <c:pt idx="1563">
                  <c:v>19788.125</c:v>
                </c:pt>
                <c:pt idx="1564">
                  <c:v>19788.166666666664</c:v>
                </c:pt>
                <c:pt idx="1565">
                  <c:v>19788.208333333332</c:v>
                </c:pt>
                <c:pt idx="1566">
                  <c:v>19788.25</c:v>
                </c:pt>
                <c:pt idx="1567">
                  <c:v>19788.291666666664</c:v>
                </c:pt>
                <c:pt idx="1568">
                  <c:v>19788.333333333332</c:v>
                </c:pt>
                <c:pt idx="1569">
                  <c:v>19788.375</c:v>
                </c:pt>
                <c:pt idx="1570">
                  <c:v>19788.416666666664</c:v>
                </c:pt>
                <c:pt idx="1571">
                  <c:v>19788.458333333332</c:v>
                </c:pt>
                <c:pt idx="1572">
                  <c:v>19788.5</c:v>
                </c:pt>
                <c:pt idx="1573">
                  <c:v>19788.541666666664</c:v>
                </c:pt>
                <c:pt idx="1574">
                  <c:v>19788.583333333332</c:v>
                </c:pt>
                <c:pt idx="1575">
                  <c:v>19788.625</c:v>
                </c:pt>
                <c:pt idx="1576">
                  <c:v>19788.666666666664</c:v>
                </c:pt>
                <c:pt idx="1577">
                  <c:v>19788.708333333332</c:v>
                </c:pt>
                <c:pt idx="1578">
                  <c:v>19788.75</c:v>
                </c:pt>
                <c:pt idx="1579">
                  <c:v>19788.791666666664</c:v>
                </c:pt>
                <c:pt idx="1580">
                  <c:v>19788.833333333332</c:v>
                </c:pt>
                <c:pt idx="1581">
                  <c:v>19788.875</c:v>
                </c:pt>
                <c:pt idx="1582">
                  <c:v>19788.916666666664</c:v>
                </c:pt>
                <c:pt idx="1583">
                  <c:v>19788.958333333332</c:v>
                </c:pt>
                <c:pt idx="1584">
                  <c:v>19789</c:v>
                </c:pt>
                <c:pt idx="1585">
                  <c:v>19789.041666666664</c:v>
                </c:pt>
                <c:pt idx="1586">
                  <c:v>19789.083333333332</c:v>
                </c:pt>
                <c:pt idx="1587">
                  <c:v>19789.125</c:v>
                </c:pt>
                <c:pt idx="1588">
                  <c:v>19789.166666666664</c:v>
                </c:pt>
                <c:pt idx="1589">
                  <c:v>19789.208333333332</c:v>
                </c:pt>
                <c:pt idx="1590">
                  <c:v>19789.25</c:v>
                </c:pt>
                <c:pt idx="1591">
                  <c:v>19789.291666666664</c:v>
                </c:pt>
                <c:pt idx="1592">
                  <c:v>19789.333333333332</c:v>
                </c:pt>
                <c:pt idx="1593">
                  <c:v>19789.375</c:v>
                </c:pt>
                <c:pt idx="1594">
                  <c:v>19789.416666666664</c:v>
                </c:pt>
                <c:pt idx="1595">
                  <c:v>19789.458333333332</c:v>
                </c:pt>
                <c:pt idx="1596">
                  <c:v>19789.5</c:v>
                </c:pt>
                <c:pt idx="1597">
                  <c:v>19789.541666666664</c:v>
                </c:pt>
                <c:pt idx="1598">
                  <c:v>19789.583333333332</c:v>
                </c:pt>
                <c:pt idx="1599">
                  <c:v>19789.625</c:v>
                </c:pt>
                <c:pt idx="1600">
                  <c:v>19789.666666666664</c:v>
                </c:pt>
                <c:pt idx="1601">
                  <c:v>19789.708333333332</c:v>
                </c:pt>
                <c:pt idx="1602">
                  <c:v>19789.75</c:v>
                </c:pt>
                <c:pt idx="1603">
                  <c:v>19789.791666666664</c:v>
                </c:pt>
                <c:pt idx="1604">
                  <c:v>19789.833333333332</c:v>
                </c:pt>
                <c:pt idx="1605">
                  <c:v>19789.875</c:v>
                </c:pt>
                <c:pt idx="1606">
                  <c:v>19789.916666666664</c:v>
                </c:pt>
                <c:pt idx="1607">
                  <c:v>19789.958333333332</c:v>
                </c:pt>
                <c:pt idx="1608">
                  <c:v>19790</c:v>
                </c:pt>
                <c:pt idx="1609">
                  <c:v>19790.041666666664</c:v>
                </c:pt>
                <c:pt idx="1610">
                  <c:v>19790.083333333332</c:v>
                </c:pt>
                <c:pt idx="1611">
                  <c:v>19790.125</c:v>
                </c:pt>
                <c:pt idx="1612">
                  <c:v>19790.166666666664</c:v>
                </c:pt>
                <c:pt idx="1613">
                  <c:v>19790.208333333332</c:v>
                </c:pt>
                <c:pt idx="1614">
                  <c:v>19790.25</c:v>
                </c:pt>
                <c:pt idx="1615">
                  <c:v>19790.291666666664</c:v>
                </c:pt>
                <c:pt idx="1616">
                  <c:v>19790.333333333332</c:v>
                </c:pt>
                <c:pt idx="1617">
                  <c:v>19790.375</c:v>
                </c:pt>
                <c:pt idx="1618">
                  <c:v>19790.416666666664</c:v>
                </c:pt>
                <c:pt idx="1619">
                  <c:v>19790.458333333332</c:v>
                </c:pt>
                <c:pt idx="1620">
                  <c:v>19790.5</c:v>
                </c:pt>
                <c:pt idx="1621">
                  <c:v>19790.541666666664</c:v>
                </c:pt>
                <c:pt idx="1622">
                  <c:v>19790.583333333332</c:v>
                </c:pt>
                <c:pt idx="1623">
                  <c:v>19790.625</c:v>
                </c:pt>
                <c:pt idx="1624">
                  <c:v>19790.666666666664</c:v>
                </c:pt>
                <c:pt idx="1625">
                  <c:v>19790.708333333332</c:v>
                </c:pt>
                <c:pt idx="1626">
                  <c:v>19790.75</c:v>
                </c:pt>
                <c:pt idx="1627">
                  <c:v>19790.791666666664</c:v>
                </c:pt>
                <c:pt idx="1628">
                  <c:v>19790.833333333332</c:v>
                </c:pt>
                <c:pt idx="1629">
                  <c:v>19790.875</c:v>
                </c:pt>
                <c:pt idx="1630">
                  <c:v>19790.916666666664</c:v>
                </c:pt>
                <c:pt idx="1631">
                  <c:v>19790.958333333332</c:v>
                </c:pt>
                <c:pt idx="1632">
                  <c:v>19791</c:v>
                </c:pt>
                <c:pt idx="1633">
                  <c:v>19791.041666666664</c:v>
                </c:pt>
                <c:pt idx="1634">
                  <c:v>19791.083333333332</c:v>
                </c:pt>
                <c:pt idx="1635">
                  <c:v>19791.125</c:v>
                </c:pt>
                <c:pt idx="1636">
                  <c:v>19791.166666666664</c:v>
                </c:pt>
                <c:pt idx="1637">
                  <c:v>19791.208333333332</c:v>
                </c:pt>
                <c:pt idx="1638">
                  <c:v>19791.25</c:v>
                </c:pt>
                <c:pt idx="1639">
                  <c:v>19791.291666666664</c:v>
                </c:pt>
                <c:pt idx="1640">
                  <c:v>19791.333333333332</c:v>
                </c:pt>
                <c:pt idx="1641">
                  <c:v>19791.375</c:v>
                </c:pt>
                <c:pt idx="1642">
                  <c:v>19791.416666666664</c:v>
                </c:pt>
                <c:pt idx="1643">
                  <c:v>19791.458333333332</c:v>
                </c:pt>
                <c:pt idx="1644">
                  <c:v>19791.5</c:v>
                </c:pt>
                <c:pt idx="1645">
                  <c:v>19791.541666666664</c:v>
                </c:pt>
                <c:pt idx="1646">
                  <c:v>19791.583333333332</c:v>
                </c:pt>
                <c:pt idx="1647">
                  <c:v>19791.625</c:v>
                </c:pt>
                <c:pt idx="1648">
                  <c:v>19791.666666666664</c:v>
                </c:pt>
                <c:pt idx="1649">
                  <c:v>19791.708333333332</c:v>
                </c:pt>
                <c:pt idx="1650">
                  <c:v>19791.75</c:v>
                </c:pt>
                <c:pt idx="1651">
                  <c:v>19791.791666666664</c:v>
                </c:pt>
                <c:pt idx="1652">
                  <c:v>19791.833333333332</c:v>
                </c:pt>
                <c:pt idx="1653">
                  <c:v>19791.875</c:v>
                </c:pt>
                <c:pt idx="1654">
                  <c:v>19791.916666666664</c:v>
                </c:pt>
                <c:pt idx="1655">
                  <c:v>19791.958333333332</c:v>
                </c:pt>
                <c:pt idx="1656">
                  <c:v>19792</c:v>
                </c:pt>
                <c:pt idx="1657">
                  <c:v>19792.041666666664</c:v>
                </c:pt>
                <c:pt idx="1658">
                  <c:v>19792.083333333332</c:v>
                </c:pt>
                <c:pt idx="1659">
                  <c:v>19792.125</c:v>
                </c:pt>
                <c:pt idx="1660">
                  <c:v>19792.166666666664</c:v>
                </c:pt>
                <c:pt idx="1661">
                  <c:v>19792.208333333332</c:v>
                </c:pt>
                <c:pt idx="1662">
                  <c:v>19792.25</c:v>
                </c:pt>
                <c:pt idx="1663">
                  <c:v>19792.291666666664</c:v>
                </c:pt>
                <c:pt idx="1664">
                  <c:v>19792.333333333332</c:v>
                </c:pt>
                <c:pt idx="1665">
                  <c:v>19792.375</c:v>
                </c:pt>
                <c:pt idx="1666">
                  <c:v>19792.416666666664</c:v>
                </c:pt>
                <c:pt idx="1667">
                  <c:v>19792.458333333332</c:v>
                </c:pt>
                <c:pt idx="1668">
                  <c:v>19792.5</c:v>
                </c:pt>
                <c:pt idx="1669">
                  <c:v>19792.541666666664</c:v>
                </c:pt>
                <c:pt idx="1670">
                  <c:v>19792.583333333332</c:v>
                </c:pt>
                <c:pt idx="1671">
                  <c:v>19792.625</c:v>
                </c:pt>
                <c:pt idx="1672">
                  <c:v>19792.666666666664</c:v>
                </c:pt>
                <c:pt idx="1673">
                  <c:v>19792.708333333332</c:v>
                </c:pt>
                <c:pt idx="1674">
                  <c:v>19792.75</c:v>
                </c:pt>
                <c:pt idx="1675">
                  <c:v>19792.791666666664</c:v>
                </c:pt>
                <c:pt idx="1676">
                  <c:v>19792.833333333332</c:v>
                </c:pt>
                <c:pt idx="1677">
                  <c:v>19792.875</c:v>
                </c:pt>
                <c:pt idx="1678">
                  <c:v>19792.916666666664</c:v>
                </c:pt>
                <c:pt idx="1679">
                  <c:v>19792.958333333332</c:v>
                </c:pt>
                <c:pt idx="1680">
                  <c:v>19793</c:v>
                </c:pt>
                <c:pt idx="1681">
                  <c:v>19793.041666666664</c:v>
                </c:pt>
                <c:pt idx="1682">
                  <c:v>19793.083333333332</c:v>
                </c:pt>
                <c:pt idx="1683">
                  <c:v>19793.125</c:v>
                </c:pt>
                <c:pt idx="1684">
                  <c:v>19793.166666666664</c:v>
                </c:pt>
                <c:pt idx="1685">
                  <c:v>19793.208333333332</c:v>
                </c:pt>
                <c:pt idx="1686">
                  <c:v>19793.25</c:v>
                </c:pt>
                <c:pt idx="1687">
                  <c:v>19793.291666666664</c:v>
                </c:pt>
                <c:pt idx="1688">
                  <c:v>19793.333333333332</c:v>
                </c:pt>
                <c:pt idx="1689">
                  <c:v>19793.375</c:v>
                </c:pt>
                <c:pt idx="1690">
                  <c:v>19793.416666666664</c:v>
                </c:pt>
                <c:pt idx="1691">
                  <c:v>19793.458333333332</c:v>
                </c:pt>
                <c:pt idx="1692">
                  <c:v>19793.5</c:v>
                </c:pt>
                <c:pt idx="1693">
                  <c:v>19793.541666666664</c:v>
                </c:pt>
                <c:pt idx="1694">
                  <c:v>19793.583333333332</c:v>
                </c:pt>
                <c:pt idx="1695">
                  <c:v>19793.625</c:v>
                </c:pt>
                <c:pt idx="1696">
                  <c:v>19793.666666666664</c:v>
                </c:pt>
                <c:pt idx="1697">
                  <c:v>19793.708333333332</c:v>
                </c:pt>
                <c:pt idx="1698">
                  <c:v>19793.75</c:v>
                </c:pt>
                <c:pt idx="1699">
                  <c:v>19793.791666666664</c:v>
                </c:pt>
                <c:pt idx="1700">
                  <c:v>19793.833333333332</c:v>
                </c:pt>
                <c:pt idx="1701">
                  <c:v>19793.875</c:v>
                </c:pt>
                <c:pt idx="1702">
                  <c:v>19793.916666666664</c:v>
                </c:pt>
                <c:pt idx="1703">
                  <c:v>19793.958333333332</c:v>
                </c:pt>
                <c:pt idx="1704">
                  <c:v>19794</c:v>
                </c:pt>
                <c:pt idx="1705">
                  <c:v>19794.041666666664</c:v>
                </c:pt>
                <c:pt idx="1706">
                  <c:v>19794.083333333332</c:v>
                </c:pt>
                <c:pt idx="1707">
                  <c:v>19794.125</c:v>
                </c:pt>
                <c:pt idx="1708">
                  <c:v>19794.166666666664</c:v>
                </c:pt>
                <c:pt idx="1709">
                  <c:v>19794.208333333332</c:v>
                </c:pt>
                <c:pt idx="1710">
                  <c:v>19794.25</c:v>
                </c:pt>
                <c:pt idx="1711">
                  <c:v>19794.291666666664</c:v>
                </c:pt>
                <c:pt idx="1712">
                  <c:v>19794.333333333332</c:v>
                </c:pt>
                <c:pt idx="1713">
                  <c:v>19794.375</c:v>
                </c:pt>
                <c:pt idx="1714">
                  <c:v>19794.416666666664</c:v>
                </c:pt>
                <c:pt idx="1715">
                  <c:v>19794.458333333332</c:v>
                </c:pt>
                <c:pt idx="1716">
                  <c:v>19794.5</c:v>
                </c:pt>
                <c:pt idx="1717">
                  <c:v>19794.541666666664</c:v>
                </c:pt>
                <c:pt idx="1718">
                  <c:v>19794.583333333332</c:v>
                </c:pt>
                <c:pt idx="1719">
                  <c:v>19794.625</c:v>
                </c:pt>
                <c:pt idx="1720">
                  <c:v>19794.666666666664</c:v>
                </c:pt>
                <c:pt idx="1721">
                  <c:v>19794.708333333332</c:v>
                </c:pt>
                <c:pt idx="1722">
                  <c:v>19794.75</c:v>
                </c:pt>
                <c:pt idx="1723">
                  <c:v>19794.791666666664</c:v>
                </c:pt>
                <c:pt idx="1724">
                  <c:v>19794.833333333332</c:v>
                </c:pt>
                <c:pt idx="1725">
                  <c:v>19794.875</c:v>
                </c:pt>
                <c:pt idx="1726">
                  <c:v>19794.916666666664</c:v>
                </c:pt>
                <c:pt idx="1727">
                  <c:v>19794.958333333332</c:v>
                </c:pt>
                <c:pt idx="1728">
                  <c:v>19795</c:v>
                </c:pt>
                <c:pt idx="1729">
                  <c:v>19795.041666666664</c:v>
                </c:pt>
                <c:pt idx="1730">
                  <c:v>19795.083333333332</c:v>
                </c:pt>
                <c:pt idx="1731">
                  <c:v>19795.125</c:v>
                </c:pt>
                <c:pt idx="1732">
                  <c:v>19795.166666666664</c:v>
                </c:pt>
                <c:pt idx="1733">
                  <c:v>19795.208333333332</c:v>
                </c:pt>
                <c:pt idx="1734">
                  <c:v>19795.25</c:v>
                </c:pt>
                <c:pt idx="1735">
                  <c:v>19795.291666666664</c:v>
                </c:pt>
                <c:pt idx="1736">
                  <c:v>19795.333333333332</c:v>
                </c:pt>
                <c:pt idx="1737">
                  <c:v>19795.375</c:v>
                </c:pt>
                <c:pt idx="1738">
                  <c:v>19795.416666666664</c:v>
                </c:pt>
                <c:pt idx="1739">
                  <c:v>19795.458333333332</c:v>
                </c:pt>
                <c:pt idx="1740">
                  <c:v>19795.5</c:v>
                </c:pt>
                <c:pt idx="1741">
                  <c:v>19795.541666666664</c:v>
                </c:pt>
                <c:pt idx="1742">
                  <c:v>19795.583333333332</c:v>
                </c:pt>
                <c:pt idx="1743">
                  <c:v>19795.625</c:v>
                </c:pt>
                <c:pt idx="1744">
                  <c:v>19795.666666666664</c:v>
                </c:pt>
                <c:pt idx="1745">
                  <c:v>19795.708333333332</c:v>
                </c:pt>
                <c:pt idx="1746">
                  <c:v>19795.75</c:v>
                </c:pt>
                <c:pt idx="1747">
                  <c:v>19795.791666666664</c:v>
                </c:pt>
                <c:pt idx="1748">
                  <c:v>19795.833333333332</c:v>
                </c:pt>
                <c:pt idx="1749">
                  <c:v>19795.875</c:v>
                </c:pt>
                <c:pt idx="1750">
                  <c:v>19795.916666666664</c:v>
                </c:pt>
                <c:pt idx="1751">
                  <c:v>19795.958333333332</c:v>
                </c:pt>
                <c:pt idx="1752">
                  <c:v>19796</c:v>
                </c:pt>
                <c:pt idx="1753">
                  <c:v>19796.041666666664</c:v>
                </c:pt>
                <c:pt idx="1754">
                  <c:v>19796.083333333332</c:v>
                </c:pt>
                <c:pt idx="1755">
                  <c:v>19796.125</c:v>
                </c:pt>
                <c:pt idx="1756">
                  <c:v>19796.166666666664</c:v>
                </c:pt>
                <c:pt idx="1757">
                  <c:v>19796.208333333332</c:v>
                </c:pt>
                <c:pt idx="1758">
                  <c:v>19796.25</c:v>
                </c:pt>
                <c:pt idx="1759">
                  <c:v>19796.291666666664</c:v>
                </c:pt>
                <c:pt idx="1760">
                  <c:v>19796.333333333332</c:v>
                </c:pt>
                <c:pt idx="1761">
                  <c:v>19796.375</c:v>
                </c:pt>
                <c:pt idx="1762">
                  <c:v>19796.416666666664</c:v>
                </c:pt>
                <c:pt idx="1763">
                  <c:v>19796.458333333332</c:v>
                </c:pt>
                <c:pt idx="1764">
                  <c:v>19796.5</c:v>
                </c:pt>
                <c:pt idx="1765">
                  <c:v>19796.541666666664</c:v>
                </c:pt>
                <c:pt idx="1766">
                  <c:v>19796.583333333332</c:v>
                </c:pt>
                <c:pt idx="1767">
                  <c:v>19796.625</c:v>
                </c:pt>
                <c:pt idx="1768">
                  <c:v>19796.666666666664</c:v>
                </c:pt>
                <c:pt idx="1769">
                  <c:v>19796.708333333332</c:v>
                </c:pt>
                <c:pt idx="1770">
                  <c:v>19796.75</c:v>
                </c:pt>
                <c:pt idx="1771">
                  <c:v>19796.791666666664</c:v>
                </c:pt>
                <c:pt idx="1772">
                  <c:v>19796.833333333332</c:v>
                </c:pt>
                <c:pt idx="1773">
                  <c:v>19796.875</c:v>
                </c:pt>
                <c:pt idx="1774">
                  <c:v>19796.916666666664</c:v>
                </c:pt>
                <c:pt idx="1775">
                  <c:v>19796.958333333332</c:v>
                </c:pt>
                <c:pt idx="1776">
                  <c:v>19797</c:v>
                </c:pt>
                <c:pt idx="1777">
                  <c:v>19797.041666666664</c:v>
                </c:pt>
                <c:pt idx="1778">
                  <c:v>19797.083333333332</c:v>
                </c:pt>
                <c:pt idx="1779">
                  <c:v>19797.125</c:v>
                </c:pt>
                <c:pt idx="1780">
                  <c:v>19797.166666666664</c:v>
                </c:pt>
                <c:pt idx="1781">
                  <c:v>19797.208333333332</c:v>
                </c:pt>
                <c:pt idx="1782">
                  <c:v>19797.25</c:v>
                </c:pt>
                <c:pt idx="1783">
                  <c:v>19797.291666666664</c:v>
                </c:pt>
                <c:pt idx="1784">
                  <c:v>19797.333333333332</c:v>
                </c:pt>
                <c:pt idx="1785">
                  <c:v>19797.375</c:v>
                </c:pt>
                <c:pt idx="1786">
                  <c:v>19797.416666666664</c:v>
                </c:pt>
                <c:pt idx="1787">
                  <c:v>19797.458333333332</c:v>
                </c:pt>
                <c:pt idx="1788">
                  <c:v>19797.5</c:v>
                </c:pt>
                <c:pt idx="1789">
                  <c:v>19797.541666666664</c:v>
                </c:pt>
                <c:pt idx="1790">
                  <c:v>19797.583333333332</c:v>
                </c:pt>
                <c:pt idx="1791">
                  <c:v>19797.625</c:v>
                </c:pt>
                <c:pt idx="1792">
                  <c:v>19797.666666666664</c:v>
                </c:pt>
                <c:pt idx="1793">
                  <c:v>19797.708333333332</c:v>
                </c:pt>
                <c:pt idx="1794">
                  <c:v>19797.75</c:v>
                </c:pt>
                <c:pt idx="1795">
                  <c:v>19797.791666666664</c:v>
                </c:pt>
                <c:pt idx="1796">
                  <c:v>19797.833333333332</c:v>
                </c:pt>
                <c:pt idx="1797">
                  <c:v>19797.875</c:v>
                </c:pt>
                <c:pt idx="1798">
                  <c:v>19797.916666666664</c:v>
                </c:pt>
                <c:pt idx="1799">
                  <c:v>19797.958333333332</c:v>
                </c:pt>
                <c:pt idx="1800">
                  <c:v>19798</c:v>
                </c:pt>
                <c:pt idx="1801">
                  <c:v>19798.041666666664</c:v>
                </c:pt>
                <c:pt idx="1802">
                  <c:v>19798.083333333332</c:v>
                </c:pt>
                <c:pt idx="1803">
                  <c:v>19798.125</c:v>
                </c:pt>
                <c:pt idx="1804">
                  <c:v>19798.166666666664</c:v>
                </c:pt>
                <c:pt idx="1805">
                  <c:v>19798.208333333332</c:v>
                </c:pt>
                <c:pt idx="1806">
                  <c:v>19798.25</c:v>
                </c:pt>
                <c:pt idx="1807">
                  <c:v>19798.291666666664</c:v>
                </c:pt>
                <c:pt idx="1808">
                  <c:v>19798.333333333332</c:v>
                </c:pt>
                <c:pt idx="1809">
                  <c:v>19798.375</c:v>
                </c:pt>
                <c:pt idx="1810">
                  <c:v>19798.416666666664</c:v>
                </c:pt>
                <c:pt idx="1811">
                  <c:v>19798.458333333332</c:v>
                </c:pt>
                <c:pt idx="1812">
                  <c:v>19798.5</c:v>
                </c:pt>
                <c:pt idx="1813">
                  <c:v>19798.541666666664</c:v>
                </c:pt>
                <c:pt idx="1814">
                  <c:v>19798.583333333332</c:v>
                </c:pt>
                <c:pt idx="1815">
                  <c:v>19798.625</c:v>
                </c:pt>
                <c:pt idx="1816">
                  <c:v>19798.666666666664</c:v>
                </c:pt>
                <c:pt idx="1817">
                  <c:v>19798.708333333332</c:v>
                </c:pt>
                <c:pt idx="1818">
                  <c:v>19798.75</c:v>
                </c:pt>
                <c:pt idx="1819">
                  <c:v>19798.791666666664</c:v>
                </c:pt>
                <c:pt idx="1820">
                  <c:v>19798.833333333332</c:v>
                </c:pt>
                <c:pt idx="1821">
                  <c:v>19798.875</c:v>
                </c:pt>
                <c:pt idx="1822">
                  <c:v>19798.916666666664</c:v>
                </c:pt>
                <c:pt idx="1823">
                  <c:v>19798.958333333332</c:v>
                </c:pt>
                <c:pt idx="1824">
                  <c:v>19799</c:v>
                </c:pt>
                <c:pt idx="1825">
                  <c:v>19799.041666666664</c:v>
                </c:pt>
                <c:pt idx="1826">
                  <c:v>19799.083333333332</c:v>
                </c:pt>
                <c:pt idx="1827">
                  <c:v>19799.125</c:v>
                </c:pt>
                <c:pt idx="1828">
                  <c:v>19799.166666666664</c:v>
                </c:pt>
                <c:pt idx="1829">
                  <c:v>19799.208333333332</c:v>
                </c:pt>
                <c:pt idx="1830">
                  <c:v>19799.25</c:v>
                </c:pt>
                <c:pt idx="1831">
                  <c:v>19799.291666666664</c:v>
                </c:pt>
                <c:pt idx="1832">
                  <c:v>19799.333333333332</c:v>
                </c:pt>
                <c:pt idx="1833">
                  <c:v>19799.375</c:v>
                </c:pt>
                <c:pt idx="1834">
                  <c:v>19799.416666666664</c:v>
                </c:pt>
                <c:pt idx="1835">
                  <c:v>19799.458333333332</c:v>
                </c:pt>
                <c:pt idx="1836">
                  <c:v>19799.5</c:v>
                </c:pt>
                <c:pt idx="1837">
                  <c:v>19799.541666666664</c:v>
                </c:pt>
                <c:pt idx="1838">
                  <c:v>19799.583333333332</c:v>
                </c:pt>
                <c:pt idx="1839">
                  <c:v>19799.625</c:v>
                </c:pt>
                <c:pt idx="1840">
                  <c:v>19799.666666666664</c:v>
                </c:pt>
                <c:pt idx="1841">
                  <c:v>19799.708333333332</c:v>
                </c:pt>
                <c:pt idx="1842">
                  <c:v>19799.75</c:v>
                </c:pt>
                <c:pt idx="1843">
                  <c:v>19799.791666666664</c:v>
                </c:pt>
                <c:pt idx="1844">
                  <c:v>19799.833333333332</c:v>
                </c:pt>
                <c:pt idx="1845">
                  <c:v>19799.875</c:v>
                </c:pt>
                <c:pt idx="1846">
                  <c:v>19799.916666666664</c:v>
                </c:pt>
                <c:pt idx="1847">
                  <c:v>19799.958333333332</c:v>
                </c:pt>
                <c:pt idx="1848">
                  <c:v>19800</c:v>
                </c:pt>
                <c:pt idx="1849">
                  <c:v>19800.041666666664</c:v>
                </c:pt>
                <c:pt idx="1850">
                  <c:v>19800.083333333332</c:v>
                </c:pt>
                <c:pt idx="1851">
                  <c:v>19800.125</c:v>
                </c:pt>
                <c:pt idx="1852">
                  <c:v>19800.166666666664</c:v>
                </c:pt>
                <c:pt idx="1853">
                  <c:v>19800.208333333332</c:v>
                </c:pt>
                <c:pt idx="1854">
                  <c:v>19800.25</c:v>
                </c:pt>
                <c:pt idx="1855">
                  <c:v>19800.291666666664</c:v>
                </c:pt>
                <c:pt idx="1856">
                  <c:v>19800.333333333332</c:v>
                </c:pt>
                <c:pt idx="1857">
                  <c:v>19800.375</c:v>
                </c:pt>
                <c:pt idx="1858">
                  <c:v>19800.416666666664</c:v>
                </c:pt>
                <c:pt idx="1859">
                  <c:v>19800.458333333332</c:v>
                </c:pt>
                <c:pt idx="1860">
                  <c:v>19800.5</c:v>
                </c:pt>
                <c:pt idx="1861">
                  <c:v>19800.541666666664</c:v>
                </c:pt>
                <c:pt idx="1862">
                  <c:v>19800.583333333332</c:v>
                </c:pt>
                <c:pt idx="1863">
                  <c:v>19800.625</c:v>
                </c:pt>
                <c:pt idx="1864">
                  <c:v>19800.666666666664</c:v>
                </c:pt>
                <c:pt idx="1865">
                  <c:v>19800.708333333332</c:v>
                </c:pt>
                <c:pt idx="1866">
                  <c:v>19800.75</c:v>
                </c:pt>
                <c:pt idx="1867">
                  <c:v>19800.791666666664</c:v>
                </c:pt>
                <c:pt idx="1868">
                  <c:v>19800.833333333332</c:v>
                </c:pt>
                <c:pt idx="1869">
                  <c:v>19800.875</c:v>
                </c:pt>
                <c:pt idx="1870">
                  <c:v>19800.916666666664</c:v>
                </c:pt>
                <c:pt idx="1871">
                  <c:v>19800.958333333332</c:v>
                </c:pt>
                <c:pt idx="1872">
                  <c:v>19801</c:v>
                </c:pt>
                <c:pt idx="1873">
                  <c:v>19801.041666666664</c:v>
                </c:pt>
                <c:pt idx="1874">
                  <c:v>19801.083333333332</c:v>
                </c:pt>
                <c:pt idx="1875">
                  <c:v>19801.125</c:v>
                </c:pt>
                <c:pt idx="1876">
                  <c:v>19801.166666666664</c:v>
                </c:pt>
                <c:pt idx="1877">
                  <c:v>19801.208333333332</c:v>
                </c:pt>
                <c:pt idx="1878">
                  <c:v>19801.25</c:v>
                </c:pt>
                <c:pt idx="1879">
                  <c:v>19801.291666666664</c:v>
                </c:pt>
                <c:pt idx="1880">
                  <c:v>19801.333333333332</c:v>
                </c:pt>
                <c:pt idx="1881">
                  <c:v>19801.375</c:v>
                </c:pt>
                <c:pt idx="1882">
                  <c:v>19801.416666666664</c:v>
                </c:pt>
                <c:pt idx="1883">
                  <c:v>19801.458333333332</c:v>
                </c:pt>
                <c:pt idx="1884">
                  <c:v>19801.5</c:v>
                </c:pt>
                <c:pt idx="1885">
                  <c:v>19801.541666666664</c:v>
                </c:pt>
                <c:pt idx="1886">
                  <c:v>19801.583333333332</c:v>
                </c:pt>
                <c:pt idx="1887">
                  <c:v>19801.625</c:v>
                </c:pt>
                <c:pt idx="1888">
                  <c:v>19801.666666666664</c:v>
                </c:pt>
                <c:pt idx="1889">
                  <c:v>19801.708333333332</c:v>
                </c:pt>
                <c:pt idx="1890">
                  <c:v>19801.75</c:v>
                </c:pt>
                <c:pt idx="1891">
                  <c:v>19801.791666666664</c:v>
                </c:pt>
                <c:pt idx="1892">
                  <c:v>19801.833333333332</c:v>
                </c:pt>
                <c:pt idx="1893">
                  <c:v>19801.875</c:v>
                </c:pt>
                <c:pt idx="1894">
                  <c:v>19801.916666666664</c:v>
                </c:pt>
                <c:pt idx="1895">
                  <c:v>19801.958333333332</c:v>
                </c:pt>
                <c:pt idx="1896">
                  <c:v>19802</c:v>
                </c:pt>
                <c:pt idx="1897">
                  <c:v>19802.041666666664</c:v>
                </c:pt>
                <c:pt idx="1898">
                  <c:v>19802.083333333332</c:v>
                </c:pt>
                <c:pt idx="1899">
                  <c:v>19802.125</c:v>
                </c:pt>
                <c:pt idx="1900">
                  <c:v>19802.166666666664</c:v>
                </c:pt>
                <c:pt idx="1901">
                  <c:v>19802.208333333332</c:v>
                </c:pt>
                <c:pt idx="1902">
                  <c:v>19802.25</c:v>
                </c:pt>
                <c:pt idx="1903">
                  <c:v>19802.291666666664</c:v>
                </c:pt>
                <c:pt idx="1904">
                  <c:v>19802.333333333332</c:v>
                </c:pt>
                <c:pt idx="1905">
                  <c:v>19802.375</c:v>
                </c:pt>
                <c:pt idx="1906">
                  <c:v>19802.416666666664</c:v>
                </c:pt>
                <c:pt idx="1907">
                  <c:v>19802.458333333332</c:v>
                </c:pt>
                <c:pt idx="1908">
                  <c:v>19802.5</c:v>
                </c:pt>
                <c:pt idx="1909">
                  <c:v>19802.541666666664</c:v>
                </c:pt>
                <c:pt idx="1910">
                  <c:v>19802.583333333332</c:v>
                </c:pt>
                <c:pt idx="1911">
                  <c:v>19802.625</c:v>
                </c:pt>
                <c:pt idx="1912">
                  <c:v>19802.666666666664</c:v>
                </c:pt>
                <c:pt idx="1913">
                  <c:v>19802.708333333332</c:v>
                </c:pt>
                <c:pt idx="1914">
                  <c:v>19802.75</c:v>
                </c:pt>
                <c:pt idx="1915">
                  <c:v>19802.791666666664</c:v>
                </c:pt>
                <c:pt idx="1916">
                  <c:v>19802.833333333332</c:v>
                </c:pt>
                <c:pt idx="1917">
                  <c:v>19802.875</c:v>
                </c:pt>
                <c:pt idx="1918">
                  <c:v>19802.916666666664</c:v>
                </c:pt>
                <c:pt idx="1919">
                  <c:v>19802.958333333332</c:v>
                </c:pt>
                <c:pt idx="1920">
                  <c:v>19803</c:v>
                </c:pt>
                <c:pt idx="1921">
                  <c:v>19803.041666666664</c:v>
                </c:pt>
                <c:pt idx="1922">
                  <c:v>19803.083333333332</c:v>
                </c:pt>
                <c:pt idx="1923">
                  <c:v>19803.125</c:v>
                </c:pt>
                <c:pt idx="1924">
                  <c:v>19803.166666666664</c:v>
                </c:pt>
                <c:pt idx="1925">
                  <c:v>19803.208333333332</c:v>
                </c:pt>
                <c:pt idx="1926">
                  <c:v>19803.25</c:v>
                </c:pt>
                <c:pt idx="1927">
                  <c:v>19803.291666666664</c:v>
                </c:pt>
                <c:pt idx="1928">
                  <c:v>19803.333333333332</c:v>
                </c:pt>
                <c:pt idx="1929">
                  <c:v>19803.375</c:v>
                </c:pt>
                <c:pt idx="1930">
                  <c:v>19803.416666666664</c:v>
                </c:pt>
                <c:pt idx="1931">
                  <c:v>19803.458333333332</c:v>
                </c:pt>
                <c:pt idx="1932">
                  <c:v>19803.5</c:v>
                </c:pt>
                <c:pt idx="1933">
                  <c:v>19803.541666666664</c:v>
                </c:pt>
                <c:pt idx="1934">
                  <c:v>19803.583333333332</c:v>
                </c:pt>
                <c:pt idx="1935">
                  <c:v>19803.625</c:v>
                </c:pt>
                <c:pt idx="1936">
                  <c:v>19803.666666666664</c:v>
                </c:pt>
                <c:pt idx="1937">
                  <c:v>19803.708333333332</c:v>
                </c:pt>
                <c:pt idx="1938">
                  <c:v>19803.75</c:v>
                </c:pt>
                <c:pt idx="1939">
                  <c:v>19803.791666666664</c:v>
                </c:pt>
                <c:pt idx="1940">
                  <c:v>19803.833333333332</c:v>
                </c:pt>
                <c:pt idx="1941">
                  <c:v>19803.875</c:v>
                </c:pt>
                <c:pt idx="1942">
                  <c:v>19803.916666666664</c:v>
                </c:pt>
                <c:pt idx="1943">
                  <c:v>19803.958333333332</c:v>
                </c:pt>
                <c:pt idx="1944">
                  <c:v>19804</c:v>
                </c:pt>
                <c:pt idx="1945">
                  <c:v>19804.041666666664</c:v>
                </c:pt>
                <c:pt idx="1946">
                  <c:v>19804.083333333332</c:v>
                </c:pt>
                <c:pt idx="1947">
                  <c:v>19804.125</c:v>
                </c:pt>
                <c:pt idx="1948">
                  <c:v>19804.166666666664</c:v>
                </c:pt>
                <c:pt idx="1949">
                  <c:v>19804.208333333332</c:v>
                </c:pt>
                <c:pt idx="1950">
                  <c:v>19804.25</c:v>
                </c:pt>
                <c:pt idx="1951">
                  <c:v>19804.291666666664</c:v>
                </c:pt>
                <c:pt idx="1952">
                  <c:v>19804.333333333332</c:v>
                </c:pt>
                <c:pt idx="1953">
                  <c:v>19804.375</c:v>
                </c:pt>
                <c:pt idx="1954">
                  <c:v>19804.416666666664</c:v>
                </c:pt>
                <c:pt idx="1955">
                  <c:v>19804.458333333332</c:v>
                </c:pt>
                <c:pt idx="1956">
                  <c:v>19804.5</c:v>
                </c:pt>
                <c:pt idx="1957">
                  <c:v>19804.541666666664</c:v>
                </c:pt>
                <c:pt idx="1958">
                  <c:v>19804.583333333332</c:v>
                </c:pt>
                <c:pt idx="1959">
                  <c:v>19804.625</c:v>
                </c:pt>
                <c:pt idx="1960">
                  <c:v>19804.666666666664</c:v>
                </c:pt>
                <c:pt idx="1961">
                  <c:v>19804.708333333332</c:v>
                </c:pt>
                <c:pt idx="1962">
                  <c:v>19804.75</c:v>
                </c:pt>
                <c:pt idx="1963">
                  <c:v>19804.791666666664</c:v>
                </c:pt>
                <c:pt idx="1964">
                  <c:v>19804.833333333332</c:v>
                </c:pt>
                <c:pt idx="1965">
                  <c:v>19804.875</c:v>
                </c:pt>
                <c:pt idx="1966">
                  <c:v>19804.916666666664</c:v>
                </c:pt>
                <c:pt idx="1967">
                  <c:v>19804.958333333332</c:v>
                </c:pt>
                <c:pt idx="1968">
                  <c:v>19805</c:v>
                </c:pt>
                <c:pt idx="1969">
                  <c:v>19805.041666666664</c:v>
                </c:pt>
                <c:pt idx="1970">
                  <c:v>19805.083333333332</c:v>
                </c:pt>
                <c:pt idx="1971">
                  <c:v>19805.125</c:v>
                </c:pt>
                <c:pt idx="1972">
                  <c:v>19805.166666666664</c:v>
                </c:pt>
                <c:pt idx="1973">
                  <c:v>19805.208333333332</c:v>
                </c:pt>
                <c:pt idx="1974">
                  <c:v>19805.25</c:v>
                </c:pt>
                <c:pt idx="1975">
                  <c:v>19805.291666666664</c:v>
                </c:pt>
                <c:pt idx="1976">
                  <c:v>19805.333333333332</c:v>
                </c:pt>
                <c:pt idx="1977">
                  <c:v>19805.375</c:v>
                </c:pt>
                <c:pt idx="1978">
                  <c:v>19805.416666666664</c:v>
                </c:pt>
                <c:pt idx="1979">
                  <c:v>19805.458333333332</c:v>
                </c:pt>
                <c:pt idx="1980">
                  <c:v>19805.5</c:v>
                </c:pt>
                <c:pt idx="1981">
                  <c:v>19805.541666666664</c:v>
                </c:pt>
                <c:pt idx="1982">
                  <c:v>19805.583333333332</c:v>
                </c:pt>
                <c:pt idx="1983">
                  <c:v>19805.625</c:v>
                </c:pt>
                <c:pt idx="1984">
                  <c:v>19805.666666666664</c:v>
                </c:pt>
                <c:pt idx="1985">
                  <c:v>19805.708333333332</c:v>
                </c:pt>
                <c:pt idx="1986">
                  <c:v>19805.75</c:v>
                </c:pt>
                <c:pt idx="1987">
                  <c:v>19805.791666666664</c:v>
                </c:pt>
                <c:pt idx="1988">
                  <c:v>19805.833333333332</c:v>
                </c:pt>
                <c:pt idx="1989">
                  <c:v>19805.875</c:v>
                </c:pt>
                <c:pt idx="1990">
                  <c:v>19805.916666666664</c:v>
                </c:pt>
                <c:pt idx="1991">
                  <c:v>19805.958333333332</c:v>
                </c:pt>
                <c:pt idx="1992">
                  <c:v>19806</c:v>
                </c:pt>
                <c:pt idx="1993">
                  <c:v>19806.041666666664</c:v>
                </c:pt>
                <c:pt idx="1994">
                  <c:v>19806.083333333332</c:v>
                </c:pt>
                <c:pt idx="1995">
                  <c:v>19806.125</c:v>
                </c:pt>
                <c:pt idx="1996">
                  <c:v>19806.166666666664</c:v>
                </c:pt>
                <c:pt idx="1997">
                  <c:v>19806.208333333332</c:v>
                </c:pt>
                <c:pt idx="1998">
                  <c:v>19806.25</c:v>
                </c:pt>
                <c:pt idx="1999">
                  <c:v>19806.291666666664</c:v>
                </c:pt>
                <c:pt idx="2000">
                  <c:v>19806.333333333332</c:v>
                </c:pt>
                <c:pt idx="2001">
                  <c:v>19806.375</c:v>
                </c:pt>
                <c:pt idx="2002">
                  <c:v>19806.416666666664</c:v>
                </c:pt>
                <c:pt idx="2003">
                  <c:v>19806.458333333332</c:v>
                </c:pt>
                <c:pt idx="2004">
                  <c:v>19806.5</c:v>
                </c:pt>
                <c:pt idx="2005">
                  <c:v>19806.541666666664</c:v>
                </c:pt>
                <c:pt idx="2006">
                  <c:v>19806.583333333332</c:v>
                </c:pt>
                <c:pt idx="2007">
                  <c:v>19806.625</c:v>
                </c:pt>
                <c:pt idx="2008">
                  <c:v>19806.666666666664</c:v>
                </c:pt>
                <c:pt idx="2009">
                  <c:v>19806.708333333332</c:v>
                </c:pt>
                <c:pt idx="2010">
                  <c:v>19806.75</c:v>
                </c:pt>
                <c:pt idx="2011">
                  <c:v>19806.791666666664</c:v>
                </c:pt>
                <c:pt idx="2012">
                  <c:v>19806.833333333332</c:v>
                </c:pt>
                <c:pt idx="2013">
                  <c:v>19806.875</c:v>
                </c:pt>
                <c:pt idx="2014">
                  <c:v>19806.916666666664</c:v>
                </c:pt>
                <c:pt idx="2015">
                  <c:v>19806.958333333332</c:v>
                </c:pt>
                <c:pt idx="2016">
                  <c:v>19807</c:v>
                </c:pt>
                <c:pt idx="2017">
                  <c:v>19807.041666666664</c:v>
                </c:pt>
                <c:pt idx="2018">
                  <c:v>19807.083333333332</c:v>
                </c:pt>
                <c:pt idx="2019">
                  <c:v>19807.125</c:v>
                </c:pt>
                <c:pt idx="2020">
                  <c:v>19807.166666666664</c:v>
                </c:pt>
                <c:pt idx="2021">
                  <c:v>19807.208333333332</c:v>
                </c:pt>
                <c:pt idx="2022">
                  <c:v>19807.25</c:v>
                </c:pt>
                <c:pt idx="2023">
                  <c:v>19807.291666666664</c:v>
                </c:pt>
                <c:pt idx="2024">
                  <c:v>19807.333333333332</c:v>
                </c:pt>
                <c:pt idx="2025">
                  <c:v>19807.375</c:v>
                </c:pt>
                <c:pt idx="2026">
                  <c:v>19807.416666666664</c:v>
                </c:pt>
                <c:pt idx="2027">
                  <c:v>19807.458333333332</c:v>
                </c:pt>
                <c:pt idx="2028">
                  <c:v>19807.5</c:v>
                </c:pt>
                <c:pt idx="2029">
                  <c:v>19807.541666666664</c:v>
                </c:pt>
                <c:pt idx="2030">
                  <c:v>19807.583333333332</c:v>
                </c:pt>
                <c:pt idx="2031">
                  <c:v>19807.625</c:v>
                </c:pt>
                <c:pt idx="2032">
                  <c:v>19807.666666666664</c:v>
                </c:pt>
                <c:pt idx="2033">
                  <c:v>19807.708333333332</c:v>
                </c:pt>
                <c:pt idx="2034">
                  <c:v>19807.75</c:v>
                </c:pt>
                <c:pt idx="2035">
                  <c:v>19807.791666666664</c:v>
                </c:pt>
                <c:pt idx="2036">
                  <c:v>19807.833333333332</c:v>
                </c:pt>
                <c:pt idx="2037">
                  <c:v>19807.875</c:v>
                </c:pt>
                <c:pt idx="2038">
                  <c:v>19807.916666666664</c:v>
                </c:pt>
                <c:pt idx="2039">
                  <c:v>19807.958333333332</c:v>
                </c:pt>
                <c:pt idx="2040">
                  <c:v>19808</c:v>
                </c:pt>
                <c:pt idx="2041">
                  <c:v>19808.041666666664</c:v>
                </c:pt>
                <c:pt idx="2042">
                  <c:v>19808.083333333332</c:v>
                </c:pt>
                <c:pt idx="2043">
                  <c:v>19808.125</c:v>
                </c:pt>
                <c:pt idx="2044">
                  <c:v>19808.166666666664</c:v>
                </c:pt>
                <c:pt idx="2045">
                  <c:v>19808.208333333332</c:v>
                </c:pt>
                <c:pt idx="2046">
                  <c:v>19808.25</c:v>
                </c:pt>
                <c:pt idx="2047">
                  <c:v>19808.291666666664</c:v>
                </c:pt>
                <c:pt idx="2048">
                  <c:v>19808.333333333332</c:v>
                </c:pt>
                <c:pt idx="2049">
                  <c:v>19808.375</c:v>
                </c:pt>
                <c:pt idx="2050">
                  <c:v>19808.416666666664</c:v>
                </c:pt>
                <c:pt idx="2051">
                  <c:v>19808.458333333332</c:v>
                </c:pt>
                <c:pt idx="2052">
                  <c:v>19808.5</c:v>
                </c:pt>
                <c:pt idx="2053">
                  <c:v>19808.541666666664</c:v>
                </c:pt>
                <c:pt idx="2054">
                  <c:v>19808.583333333332</c:v>
                </c:pt>
                <c:pt idx="2055">
                  <c:v>19808.625</c:v>
                </c:pt>
                <c:pt idx="2056">
                  <c:v>19808.666666666664</c:v>
                </c:pt>
                <c:pt idx="2057">
                  <c:v>19808.708333333332</c:v>
                </c:pt>
                <c:pt idx="2058">
                  <c:v>19808.75</c:v>
                </c:pt>
                <c:pt idx="2059">
                  <c:v>19808.791666666664</c:v>
                </c:pt>
                <c:pt idx="2060">
                  <c:v>19808.833333333332</c:v>
                </c:pt>
                <c:pt idx="2061">
                  <c:v>19808.875</c:v>
                </c:pt>
                <c:pt idx="2062">
                  <c:v>19808.916666666664</c:v>
                </c:pt>
                <c:pt idx="2063">
                  <c:v>19808.958333333332</c:v>
                </c:pt>
                <c:pt idx="2064">
                  <c:v>19809</c:v>
                </c:pt>
                <c:pt idx="2065">
                  <c:v>19809.041666666664</c:v>
                </c:pt>
                <c:pt idx="2066">
                  <c:v>19809.083333333332</c:v>
                </c:pt>
                <c:pt idx="2067">
                  <c:v>19809.125</c:v>
                </c:pt>
                <c:pt idx="2068">
                  <c:v>19809.166666666664</c:v>
                </c:pt>
                <c:pt idx="2069">
                  <c:v>19809.208333333332</c:v>
                </c:pt>
                <c:pt idx="2070">
                  <c:v>19809.25</c:v>
                </c:pt>
                <c:pt idx="2071">
                  <c:v>19809.291666666664</c:v>
                </c:pt>
                <c:pt idx="2072">
                  <c:v>19809.333333333332</c:v>
                </c:pt>
                <c:pt idx="2073">
                  <c:v>19809.375</c:v>
                </c:pt>
                <c:pt idx="2074">
                  <c:v>19809.416666666664</c:v>
                </c:pt>
                <c:pt idx="2075">
                  <c:v>19809.458333333332</c:v>
                </c:pt>
                <c:pt idx="2076">
                  <c:v>19809.5</c:v>
                </c:pt>
                <c:pt idx="2077">
                  <c:v>19809.541666666664</c:v>
                </c:pt>
                <c:pt idx="2078">
                  <c:v>19809.583333333332</c:v>
                </c:pt>
                <c:pt idx="2079">
                  <c:v>19809.625</c:v>
                </c:pt>
                <c:pt idx="2080">
                  <c:v>19809.666666666664</c:v>
                </c:pt>
                <c:pt idx="2081">
                  <c:v>19809.708333333332</c:v>
                </c:pt>
                <c:pt idx="2082">
                  <c:v>19809.75</c:v>
                </c:pt>
                <c:pt idx="2083">
                  <c:v>19809.791666666664</c:v>
                </c:pt>
                <c:pt idx="2084">
                  <c:v>19809.833333333332</c:v>
                </c:pt>
                <c:pt idx="2085">
                  <c:v>19809.875</c:v>
                </c:pt>
                <c:pt idx="2086">
                  <c:v>19809.916666666664</c:v>
                </c:pt>
                <c:pt idx="2087">
                  <c:v>19809.958333333332</c:v>
                </c:pt>
                <c:pt idx="2088">
                  <c:v>19810</c:v>
                </c:pt>
                <c:pt idx="2089">
                  <c:v>19810.041666666664</c:v>
                </c:pt>
                <c:pt idx="2090">
                  <c:v>19810.083333333332</c:v>
                </c:pt>
                <c:pt idx="2091">
                  <c:v>19810.125</c:v>
                </c:pt>
                <c:pt idx="2092">
                  <c:v>19810.166666666664</c:v>
                </c:pt>
                <c:pt idx="2093">
                  <c:v>19810.208333333332</c:v>
                </c:pt>
                <c:pt idx="2094">
                  <c:v>19810.25</c:v>
                </c:pt>
                <c:pt idx="2095">
                  <c:v>19810.291666666664</c:v>
                </c:pt>
                <c:pt idx="2096">
                  <c:v>19810.333333333332</c:v>
                </c:pt>
                <c:pt idx="2097">
                  <c:v>19810.375</c:v>
                </c:pt>
                <c:pt idx="2098">
                  <c:v>19810.416666666664</c:v>
                </c:pt>
                <c:pt idx="2099">
                  <c:v>19810.458333333332</c:v>
                </c:pt>
                <c:pt idx="2100">
                  <c:v>19810.5</c:v>
                </c:pt>
                <c:pt idx="2101">
                  <c:v>19810.541666666664</c:v>
                </c:pt>
                <c:pt idx="2102">
                  <c:v>19810.583333333332</c:v>
                </c:pt>
                <c:pt idx="2103">
                  <c:v>19810.625</c:v>
                </c:pt>
                <c:pt idx="2104">
                  <c:v>19810.666666666664</c:v>
                </c:pt>
                <c:pt idx="2105">
                  <c:v>19810.708333333332</c:v>
                </c:pt>
                <c:pt idx="2106">
                  <c:v>19810.75</c:v>
                </c:pt>
                <c:pt idx="2107">
                  <c:v>19810.791666666664</c:v>
                </c:pt>
                <c:pt idx="2108">
                  <c:v>19810.833333333332</c:v>
                </c:pt>
                <c:pt idx="2109">
                  <c:v>19810.875</c:v>
                </c:pt>
                <c:pt idx="2110">
                  <c:v>19810.916666666664</c:v>
                </c:pt>
                <c:pt idx="2111">
                  <c:v>19810.958333333332</c:v>
                </c:pt>
                <c:pt idx="2112">
                  <c:v>19811</c:v>
                </c:pt>
                <c:pt idx="2113">
                  <c:v>19811.041666666664</c:v>
                </c:pt>
                <c:pt idx="2114">
                  <c:v>19811.083333333332</c:v>
                </c:pt>
                <c:pt idx="2115">
                  <c:v>19811.125</c:v>
                </c:pt>
                <c:pt idx="2116">
                  <c:v>19811.166666666664</c:v>
                </c:pt>
                <c:pt idx="2117">
                  <c:v>19811.208333333332</c:v>
                </c:pt>
                <c:pt idx="2118">
                  <c:v>19811.25</c:v>
                </c:pt>
                <c:pt idx="2119">
                  <c:v>19811.291666666664</c:v>
                </c:pt>
                <c:pt idx="2120">
                  <c:v>19811.333333333332</c:v>
                </c:pt>
                <c:pt idx="2121">
                  <c:v>19811.375</c:v>
                </c:pt>
                <c:pt idx="2122">
                  <c:v>19811.416666666664</c:v>
                </c:pt>
                <c:pt idx="2123">
                  <c:v>19811.458333333332</c:v>
                </c:pt>
                <c:pt idx="2124">
                  <c:v>19811.5</c:v>
                </c:pt>
                <c:pt idx="2125">
                  <c:v>19811.541666666664</c:v>
                </c:pt>
                <c:pt idx="2126">
                  <c:v>19811.583333333332</c:v>
                </c:pt>
                <c:pt idx="2127">
                  <c:v>19811.625</c:v>
                </c:pt>
                <c:pt idx="2128">
                  <c:v>19811.666666666664</c:v>
                </c:pt>
                <c:pt idx="2129">
                  <c:v>19811.708333333332</c:v>
                </c:pt>
                <c:pt idx="2130">
                  <c:v>19811.75</c:v>
                </c:pt>
                <c:pt idx="2131">
                  <c:v>19811.791666666664</c:v>
                </c:pt>
                <c:pt idx="2132">
                  <c:v>19811.833333333332</c:v>
                </c:pt>
                <c:pt idx="2133">
                  <c:v>19811.875</c:v>
                </c:pt>
                <c:pt idx="2134">
                  <c:v>19811.916666666664</c:v>
                </c:pt>
                <c:pt idx="2135">
                  <c:v>19811.958333333332</c:v>
                </c:pt>
                <c:pt idx="2136">
                  <c:v>19812</c:v>
                </c:pt>
                <c:pt idx="2137">
                  <c:v>19812.041666666664</c:v>
                </c:pt>
                <c:pt idx="2138">
                  <c:v>19812.083333333332</c:v>
                </c:pt>
                <c:pt idx="2139">
                  <c:v>19812.125</c:v>
                </c:pt>
                <c:pt idx="2140">
                  <c:v>19812.166666666664</c:v>
                </c:pt>
                <c:pt idx="2141">
                  <c:v>19812.208333333332</c:v>
                </c:pt>
                <c:pt idx="2142">
                  <c:v>19812.25</c:v>
                </c:pt>
                <c:pt idx="2143">
                  <c:v>19812.291666666664</c:v>
                </c:pt>
                <c:pt idx="2144">
                  <c:v>19812.333333333332</c:v>
                </c:pt>
                <c:pt idx="2145">
                  <c:v>19812.375</c:v>
                </c:pt>
                <c:pt idx="2146">
                  <c:v>19812.416666666664</c:v>
                </c:pt>
                <c:pt idx="2147">
                  <c:v>19812.458333333332</c:v>
                </c:pt>
                <c:pt idx="2148">
                  <c:v>19812.5</c:v>
                </c:pt>
                <c:pt idx="2149">
                  <c:v>19812.541666666664</c:v>
                </c:pt>
                <c:pt idx="2150">
                  <c:v>19812.583333333332</c:v>
                </c:pt>
                <c:pt idx="2151">
                  <c:v>19812.625</c:v>
                </c:pt>
                <c:pt idx="2152">
                  <c:v>19812.666666666664</c:v>
                </c:pt>
                <c:pt idx="2153">
                  <c:v>19812.708333333332</c:v>
                </c:pt>
                <c:pt idx="2154">
                  <c:v>19812.75</c:v>
                </c:pt>
                <c:pt idx="2155">
                  <c:v>19812.791666666664</c:v>
                </c:pt>
                <c:pt idx="2156">
                  <c:v>19812.833333333332</c:v>
                </c:pt>
                <c:pt idx="2157">
                  <c:v>19812.875</c:v>
                </c:pt>
                <c:pt idx="2158">
                  <c:v>19812.916666666664</c:v>
                </c:pt>
                <c:pt idx="2159">
                  <c:v>19812.958333333332</c:v>
                </c:pt>
                <c:pt idx="2160">
                  <c:v>19813</c:v>
                </c:pt>
                <c:pt idx="2161">
                  <c:v>19813.041666666664</c:v>
                </c:pt>
                <c:pt idx="2162">
                  <c:v>19813.125</c:v>
                </c:pt>
                <c:pt idx="2163">
                  <c:v>19813.166666666664</c:v>
                </c:pt>
                <c:pt idx="2164">
                  <c:v>19813.208333333332</c:v>
                </c:pt>
                <c:pt idx="2165">
                  <c:v>19813.25</c:v>
                </c:pt>
                <c:pt idx="2166">
                  <c:v>19813.291666666664</c:v>
                </c:pt>
                <c:pt idx="2167">
                  <c:v>19813.333333333332</c:v>
                </c:pt>
                <c:pt idx="2168">
                  <c:v>19813.375</c:v>
                </c:pt>
                <c:pt idx="2169">
                  <c:v>19813.416666666664</c:v>
                </c:pt>
                <c:pt idx="2170">
                  <c:v>19813.458333333332</c:v>
                </c:pt>
                <c:pt idx="2171">
                  <c:v>19813.5</c:v>
                </c:pt>
                <c:pt idx="2172">
                  <c:v>19813.541666666664</c:v>
                </c:pt>
                <c:pt idx="2173">
                  <c:v>19813.583333333332</c:v>
                </c:pt>
                <c:pt idx="2174">
                  <c:v>19813.625</c:v>
                </c:pt>
                <c:pt idx="2175">
                  <c:v>19813.666666666664</c:v>
                </c:pt>
                <c:pt idx="2176">
                  <c:v>19813.708333333332</c:v>
                </c:pt>
                <c:pt idx="2177">
                  <c:v>19813.75</c:v>
                </c:pt>
                <c:pt idx="2178">
                  <c:v>19813.791666666664</c:v>
                </c:pt>
                <c:pt idx="2179">
                  <c:v>19813.833333333332</c:v>
                </c:pt>
                <c:pt idx="2180">
                  <c:v>19813.875</c:v>
                </c:pt>
                <c:pt idx="2181">
                  <c:v>19813.916666666664</c:v>
                </c:pt>
                <c:pt idx="2182">
                  <c:v>19813.958333333332</c:v>
                </c:pt>
                <c:pt idx="2183">
                  <c:v>19814</c:v>
                </c:pt>
                <c:pt idx="2184">
                  <c:v>19814.041666666664</c:v>
                </c:pt>
                <c:pt idx="2185">
                  <c:v>19814.083333333332</c:v>
                </c:pt>
                <c:pt idx="2186">
                  <c:v>19814.125</c:v>
                </c:pt>
                <c:pt idx="2187">
                  <c:v>19814.166666666664</c:v>
                </c:pt>
                <c:pt idx="2188">
                  <c:v>19814.208333333332</c:v>
                </c:pt>
                <c:pt idx="2189">
                  <c:v>19814.25</c:v>
                </c:pt>
                <c:pt idx="2190">
                  <c:v>19814.291666666664</c:v>
                </c:pt>
                <c:pt idx="2191">
                  <c:v>19814.333333333332</c:v>
                </c:pt>
                <c:pt idx="2192">
                  <c:v>19814.375</c:v>
                </c:pt>
                <c:pt idx="2193">
                  <c:v>19814.416666666664</c:v>
                </c:pt>
                <c:pt idx="2194">
                  <c:v>19814.458333333332</c:v>
                </c:pt>
                <c:pt idx="2195">
                  <c:v>19814.5</c:v>
                </c:pt>
                <c:pt idx="2196">
                  <c:v>19814.541666666664</c:v>
                </c:pt>
                <c:pt idx="2197">
                  <c:v>19814.583333333332</c:v>
                </c:pt>
                <c:pt idx="2198">
                  <c:v>19814.625</c:v>
                </c:pt>
                <c:pt idx="2199">
                  <c:v>19814.666666666664</c:v>
                </c:pt>
                <c:pt idx="2200">
                  <c:v>19814.708333333332</c:v>
                </c:pt>
                <c:pt idx="2201">
                  <c:v>19814.75</c:v>
                </c:pt>
                <c:pt idx="2202">
                  <c:v>19814.791666666664</c:v>
                </c:pt>
                <c:pt idx="2203">
                  <c:v>19814.833333333332</c:v>
                </c:pt>
                <c:pt idx="2204">
                  <c:v>19814.875</c:v>
                </c:pt>
                <c:pt idx="2205">
                  <c:v>19814.916666666664</c:v>
                </c:pt>
                <c:pt idx="2206">
                  <c:v>19814.958333333332</c:v>
                </c:pt>
                <c:pt idx="2207">
                  <c:v>19815</c:v>
                </c:pt>
                <c:pt idx="2208">
                  <c:v>19815.041666666664</c:v>
                </c:pt>
                <c:pt idx="2209">
                  <c:v>19815.083333333332</c:v>
                </c:pt>
                <c:pt idx="2210">
                  <c:v>19815.125</c:v>
                </c:pt>
                <c:pt idx="2211">
                  <c:v>19815.166666666664</c:v>
                </c:pt>
                <c:pt idx="2212">
                  <c:v>19815.208333333332</c:v>
                </c:pt>
                <c:pt idx="2213">
                  <c:v>19815.25</c:v>
                </c:pt>
                <c:pt idx="2214">
                  <c:v>19815.291666666664</c:v>
                </c:pt>
                <c:pt idx="2215">
                  <c:v>19815.333333333332</c:v>
                </c:pt>
                <c:pt idx="2216">
                  <c:v>19815.375</c:v>
                </c:pt>
                <c:pt idx="2217">
                  <c:v>19815.416666666664</c:v>
                </c:pt>
                <c:pt idx="2218">
                  <c:v>19815.458333333332</c:v>
                </c:pt>
                <c:pt idx="2219">
                  <c:v>19815.5</c:v>
                </c:pt>
                <c:pt idx="2220">
                  <c:v>19815.541666666664</c:v>
                </c:pt>
                <c:pt idx="2221">
                  <c:v>19815.583333333332</c:v>
                </c:pt>
                <c:pt idx="2222">
                  <c:v>19815.625</c:v>
                </c:pt>
                <c:pt idx="2223">
                  <c:v>19815.666666666664</c:v>
                </c:pt>
                <c:pt idx="2224">
                  <c:v>19815.708333333332</c:v>
                </c:pt>
                <c:pt idx="2225">
                  <c:v>19815.75</c:v>
                </c:pt>
                <c:pt idx="2226">
                  <c:v>19815.791666666664</c:v>
                </c:pt>
                <c:pt idx="2227">
                  <c:v>19815.833333333332</c:v>
                </c:pt>
                <c:pt idx="2228">
                  <c:v>19815.875</c:v>
                </c:pt>
                <c:pt idx="2229">
                  <c:v>19815.916666666664</c:v>
                </c:pt>
                <c:pt idx="2230">
                  <c:v>19815.958333333332</c:v>
                </c:pt>
                <c:pt idx="2231">
                  <c:v>19816</c:v>
                </c:pt>
                <c:pt idx="2232">
                  <c:v>19816.041666666664</c:v>
                </c:pt>
                <c:pt idx="2233">
                  <c:v>19816.083333333332</c:v>
                </c:pt>
                <c:pt idx="2234">
                  <c:v>19816.125</c:v>
                </c:pt>
                <c:pt idx="2235">
                  <c:v>19816.166666666664</c:v>
                </c:pt>
                <c:pt idx="2236">
                  <c:v>19816.208333333332</c:v>
                </c:pt>
                <c:pt idx="2237">
                  <c:v>19816.25</c:v>
                </c:pt>
                <c:pt idx="2238">
                  <c:v>19816.291666666664</c:v>
                </c:pt>
                <c:pt idx="2239">
                  <c:v>19816.333333333332</c:v>
                </c:pt>
                <c:pt idx="2240">
                  <c:v>19816.375</c:v>
                </c:pt>
                <c:pt idx="2241">
                  <c:v>19816.416666666664</c:v>
                </c:pt>
                <c:pt idx="2242">
                  <c:v>19816.458333333332</c:v>
                </c:pt>
                <c:pt idx="2243">
                  <c:v>19816.5</c:v>
                </c:pt>
                <c:pt idx="2244">
                  <c:v>19816.541666666664</c:v>
                </c:pt>
                <c:pt idx="2245">
                  <c:v>19816.583333333332</c:v>
                </c:pt>
                <c:pt idx="2246">
                  <c:v>19816.625</c:v>
                </c:pt>
                <c:pt idx="2247">
                  <c:v>19816.666666666664</c:v>
                </c:pt>
                <c:pt idx="2248">
                  <c:v>19816.708333333332</c:v>
                </c:pt>
                <c:pt idx="2249">
                  <c:v>19816.75</c:v>
                </c:pt>
                <c:pt idx="2250">
                  <c:v>19816.791666666664</c:v>
                </c:pt>
                <c:pt idx="2251">
                  <c:v>19816.833333333332</c:v>
                </c:pt>
                <c:pt idx="2252">
                  <c:v>19816.875</c:v>
                </c:pt>
                <c:pt idx="2253">
                  <c:v>19816.916666666664</c:v>
                </c:pt>
                <c:pt idx="2254">
                  <c:v>19816.958333333332</c:v>
                </c:pt>
                <c:pt idx="2255">
                  <c:v>19817</c:v>
                </c:pt>
                <c:pt idx="2256">
                  <c:v>19817.041666666664</c:v>
                </c:pt>
                <c:pt idx="2257">
                  <c:v>19817.083333333332</c:v>
                </c:pt>
                <c:pt idx="2258">
                  <c:v>19817.125</c:v>
                </c:pt>
                <c:pt idx="2259">
                  <c:v>19817.166666666664</c:v>
                </c:pt>
                <c:pt idx="2260">
                  <c:v>19817.208333333332</c:v>
                </c:pt>
                <c:pt idx="2261">
                  <c:v>19817.25</c:v>
                </c:pt>
                <c:pt idx="2262">
                  <c:v>19817.291666666664</c:v>
                </c:pt>
                <c:pt idx="2263">
                  <c:v>19817.333333333332</c:v>
                </c:pt>
                <c:pt idx="2264">
                  <c:v>19817.375</c:v>
                </c:pt>
                <c:pt idx="2265">
                  <c:v>19817.416666666664</c:v>
                </c:pt>
                <c:pt idx="2266">
                  <c:v>19817.458333333332</c:v>
                </c:pt>
                <c:pt idx="2267">
                  <c:v>19817.5</c:v>
                </c:pt>
                <c:pt idx="2268">
                  <c:v>19817.541666666664</c:v>
                </c:pt>
                <c:pt idx="2269">
                  <c:v>19817.583333333332</c:v>
                </c:pt>
                <c:pt idx="2270">
                  <c:v>19817.625</c:v>
                </c:pt>
                <c:pt idx="2271">
                  <c:v>19817.666666666664</c:v>
                </c:pt>
                <c:pt idx="2272">
                  <c:v>19817.708333333332</c:v>
                </c:pt>
                <c:pt idx="2273">
                  <c:v>19817.75</c:v>
                </c:pt>
                <c:pt idx="2274">
                  <c:v>19817.791666666664</c:v>
                </c:pt>
                <c:pt idx="2275">
                  <c:v>19817.833333333332</c:v>
                </c:pt>
                <c:pt idx="2276">
                  <c:v>19817.875</c:v>
                </c:pt>
                <c:pt idx="2277">
                  <c:v>19817.916666666664</c:v>
                </c:pt>
                <c:pt idx="2278">
                  <c:v>19817.958333333332</c:v>
                </c:pt>
                <c:pt idx="2279">
                  <c:v>19818</c:v>
                </c:pt>
                <c:pt idx="2280">
                  <c:v>19818.041666666664</c:v>
                </c:pt>
                <c:pt idx="2281">
                  <c:v>19818.083333333332</c:v>
                </c:pt>
                <c:pt idx="2282">
                  <c:v>19818.125</c:v>
                </c:pt>
                <c:pt idx="2283">
                  <c:v>19818.166666666664</c:v>
                </c:pt>
                <c:pt idx="2284">
                  <c:v>19818.208333333332</c:v>
                </c:pt>
                <c:pt idx="2285">
                  <c:v>19818.25</c:v>
                </c:pt>
                <c:pt idx="2286">
                  <c:v>19818.291666666664</c:v>
                </c:pt>
                <c:pt idx="2287">
                  <c:v>19818.333333333332</c:v>
                </c:pt>
                <c:pt idx="2288">
                  <c:v>19818.375</c:v>
                </c:pt>
                <c:pt idx="2289">
                  <c:v>19818.416666666664</c:v>
                </c:pt>
                <c:pt idx="2290">
                  <c:v>19818.458333333332</c:v>
                </c:pt>
                <c:pt idx="2291">
                  <c:v>19818.5</c:v>
                </c:pt>
                <c:pt idx="2292">
                  <c:v>19818.541666666664</c:v>
                </c:pt>
                <c:pt idx="2293">
                  <c:v>19818.583333333332</c:v>
                </c:pt>
                <c:pt idx="2294">
                  <c:v>19818.625</c:v>
                </c:pt>
                <c:pt idx="2295">
                  <c:v>19818.666666666664</c:v>
                </c:pt>
                <c:pt idx="2296">
                  <c:v>19818.708333333332</c:v>
                </c:pt>
                <c:pt idx="2297">
                  <c:v>19818.75</c:v>
                </c:pt>
                <c:pt idx="2298">
                  <c:v>19818.791666666664</c:v>
                </c:pt>
                <c:pt idx="2299">
                  <c:v>19818.833333333332</c:v>
                </c:pt>
                <c:pt idx="2300">
                  <c:v>19818.875</c:v>
                </c:pt>
                <c:pt idx="2301">
                  <c:v>19818.916666666664</c:v>
                </c:pt>
                <c:pt idx="2302">
                  <c:v>19818.958333333332</c:v>
                </c:pt>
                <c:pt idx="2303">
                  <c:v>19819</c:v>
                </c:pt>
                <c:pt idx="2304">
                  <c:v>19819.041666666664</c:v>
                </c:pt>
                <c:pt idx="2305">
                  <c:v>19819.083333333332</c:v>
                </c:pt>
                <c:pt idx="2306">
                  <c:v>19819.125</c:v>
                </c:pt>
                <c:pt idx="2307">
                  <c:v>19819.166666666664</c:v>
                </c:pt>
                <c:pt idx="2308">
                  <c:v>19819.208333333332</c:v>
                </c:pt>
                <c:pt idx="2309">
                  <c:v>19819.25</c:v>
                </c:pt>
                <c:pt idx="2310">
                  <c:v>19819.291666666664</c:v>
                </c:pt>
                <c:pt idx="2311">
                  <c:v>19819.333333333332</c:v>
                </c:pt>
                <c:pt idx="2312">
                  <c:v>19819.375</c:v>
                </c:pt>
                <c:pt idx="2313">
                  <c:v>19819.416666666664</c:v>
                </c:pt>
                <c:pt idx="2314">
                  <c:v>19819.458333333332</c:v>
                </c:pt>
                <c:pt idx="2315">
                  <c:v>19819.5</c:v>
                </c:pt>
                <c:pt idx="2316">
                  <c:v>19819.541666666664</c:v>
                </c:pt>
                <c:pt idx="2317">
                  <c:v>19819.583333333332</c:v>
                </c:pt>
                <c:pt idx="2318">
                  <c:v>19819.625</c:v>
                </c:pt>
                <c:pt idx="2319">
                  <c:v>19819.666666666664</c:v>
                </c:pt>
                <c:pt idx="2320">
                  <c:v>19819.708333333332</c:v>
                </c:pt>
                <c:pt idx="2321">
                  <c:v>19819.75</c:v>
                </c:pt>
                <c:pt idx="2322">
                  <c:v>19819.791666666664</c:v>
                </c:pt>
                <c:pt idx="2323">
                  <c:v>19819.833333333332</c:v>
                </c:pt>
                <c:pt idx="2324">
                  <c:v>19819.875</c:v>
                </c:pt>
                <c:pt idx="2325">
                  <c:v>19819.916666666664</c:v>
                </c:pt>
                <c:pt idx="2326">
                  <c:v>19819.958333333332</c:v>
                </c:pt>
                <c:pt idx="2327">
                  <c:v>19820</c:v>
                </c:pt>
                <c:pt idx="2328">
                  <c:v>19820.041666666664</c:v>
                </c:pt>
                <c:pt idx="2329">
                  <c:v>19820.083333333332</c:v>
                </c:pt>
                <c:pt idx="2330">
                  <c:v>19820.125</c:v>
                </c:pt>
                <c:pt idx="2331">
                  <c:v>19820.166666666664</c:v>
                </c:pt>
                <c:pt idx="2332">
                  <c:v>19820.208333333332</c:v>
                </c:pt>
                <c:pt idx="2333">
                  <c:v>19820.25</c:v>
                </c:pt>
                <c:pt idx="2334">
                  <c:v>19820.291666666664</c:v>
                </c:pt>
                <c:pt idx="2335">
                  <c:v>19820.333333333332</c:v>
                </c:pt>
                <c:pt idx="2336">
                  <c:v>19820.375</c:v>
                </c:pt>
                <c:pt idx="2337">
                  <c:v>19820.416666666664</c:v>
                </c:pt>
                <c:pt idx="2338">
                  <c:v>19820.458333333332</c:v>
                </c:pt>
                <c:pt idx="2339">
                  <c:v>19820.5</c:v>
                </c:pt>
                <c:pt idx="2340">
                  <c:v>19820.541666666664</c:v>
                </c:pt>
                <c:pt idx="2341">
                  <c:v>19820.583333333332</c:v>
                </c:pt>
                <c:pt idx="2342">
                  <c:v>19820.625</c:v>
                </c:pt>
                <c:pt idx="2343">
                  <c:v>19820.666666666664</c:v>
                </c:pt>
                <c:pt idx="2344">
                  <c:v>19820.708333333332</c:v>
                </c:pt>
                <c:pt idx="2345">
                  <c:v>19820.75</c:v>
                </c:pt>
                <c:pt idx="2346">
                  <c:v>19820.791666666664</c:v>
                </c:pt>
                <c:pt idx="2347">
                  <c:v>19820.833333333332</c:v>
                </c:pt>
                <c:pt idx="2348">
                  <c:v>19820.875</c:v>
                </c:pt>
                <c:pt idx="2349">
                  <c:v>19820.916666666664</c:v>
                </c:pt>
                <c:pt idx="2350">
                  <c:v>19820.958333333332</c:v>
                </c:pt>
                <c:pt idx="2351">
                  <c:v>19821</c:v>
                </c:pt>
                <c:pt idx="2352">
                  <c:v>19821.041666666664</c:v>
                </c:pt>
                <c:pt idx="2353">
                  <c:v>19821.083333333332</c:v>
                </c:pt>
                <c:pt idx="2354">
                  <c:v>19821.125</c:v>
                </c:pt>
                <c:pt idx="2355">
                  <c:v>19821.166666666664</c:v>
                </c:pt>
                <c:pt idx="2356">
                  <c:v>19821.208333333332</c:v>
                </c:pt>
                <c:pt idx="2357">
                  <c:v>19821.25</c:v>
                </c:pt>
                <c:pt idx="2358">
                  <c:v>19821.291666666664</c:v>
                </c:pt>
                <c:pt idx="2359">
                  <c:v>19821.333333333332</c:v>
                </c:pt>
                <c:pt idx="2360">
                  <c:v>19821.375</c:v>
                </c:pt>
                <c:pt idx="2361">
                  <c:v>19821.416666666664</c:v>
                </c:pt>
                <c:pt idx="2362">
                  <c:v>19821.458333333332</c:v>
                </c:pt>
                <c:pt idx="2363">
                  <c:v>19821.5</c:v>
                </c:pt>
                <c:pt idx="2364">
                  <c:v>19821.541666666664</c:v>
                </c:pt>
                <c:pt idx="2365">
                  <c:v>19821.583333333332</c:v>
                </c:pt>
                <c:pt idx="2366">
                  <c:v>19821.625</c:v>
                </c:pt>
                <c:pt idx="2367">
                  <c:v>19821.666666666664</c:v>
                </c:pt>
                <c:pt idx="2368">
                  <c:v>19821.708333333332</c:v>
                </c:pt>
                <c:pt idx="2369">
                  <c:v>19821.75</c:v>
                </c:pt>
                <c:pt idx="2370">
                  <c:v>19821.791666666664</c:v>
                </c:pt>
                <c:pt idx="2371">
                  <c:v>19821.833333333332</c:v>
                </c:pt>
                <c:pt idx="2372">
                  <c:v>19821.875</c:v>
                </c:pt>
                <c:pt idx="2373">
                  <c:v>19821.916666666664</c:v>
                </c:pt>
                <c:pt idx="2374">
                  <c:v>19821.958333333332</c:v>
                </c:pt>
                <c:pt idx="2375">
                  <c:v>19822</c:v>
                </c:pt>
                <c:pt idx="2376">
                  <c:v>19822.041666666664</c:v>
                </c:pt>
                <c:pt idx="2377">
                  <c:v>19822.083333333332</c:v>
                </c:pt>
                <c:pt idx="2378">
                  <c:v>19822.125</c:v>
                </c:pt>
                <c:pt idx="2379">
                  <c:v>19822.166666666664</c:v>
                </c:pt>
                <c:pt idx="2380">
                  <c:v>19822.208333333332</c:v>
                </c:pt>
                <c:pt idx="2381">
                  <c:v>19822.25</c:v>
                </c:pt>
                <c:pt idx="2382">
                  <c:v>19822.291666666664</c:v>
                </c:pt>
                <c:pt idx="2383">
                  <c:v>19822.333333333332</c:v>
                </c:pt>
                <c:pt idx="2384">
                  <c:v>19822.375</c:v>
                </c:pt>
                <c:pt idx="2385">
                  <c:v>19822.416666666664</c:v>
                </c:pt>
                <c:pt idx="2386">
                  <c:v>19822.458333333332</c:v>
                </c:pt>
                <c:pt idx="2387">
                  <c:v>19822.5</c:v>
                </c:pt>
                <c:pt idx="2388">
                  <c:v>19822.541666666664</c:v>
                </c:pt>
                <c:pt idx="2389">
                  <c:v>19822.583333333332</c:v>
                </c:pt>
                <c:pt idx="2390">
                  <c:v>19822.625</c:v>
                </c:pt>
                <c:pt idx="2391">
                  <c:v>19822.666666666664</c:v>
                </c:pt>
                <c:pt idx="2392">
                  <c:v>19822.708333333332</c:v>
                </c:pt>
                <c:pt idx="2393">
                  <c:v>19822.75</c:v>
                </c:pt>
                <c:pt idx="2394">
                  <c:v>19822.791666666664</c:v>
                </c:pt>
                <c:pt idx="2395">
                  <c:v>19822.833333333332</c:v>
                </c:pt>
                <c:pt idx="2396">
                  <c:v>19822.875</c:v>
                </c:pt>
                <c:pt idx="2397">
                  <c:v>19822.916666666664</c:v>
                </c:pt>
                <c:pt idx="2398">
                  <c:v>19822.958333333332</c:v>
                </c:pt>
                <c:pt idx="2399">
                  <c:v>19823</c:v>
                </c:pt>
                <c:pt idx="2400">
                  <c:v>19823.041666666664</c:v>
                </c:pt>
                <c:pt idx="2401">
                  <c:v>19823.083333333332</c:v>
                </c:pt>
                <c:pt idx="2402">
                  <c:v>19823.125</c:v>
                </c:pt>
                <c:pt idx="2403">
                  <c:v>19823.166666666664</c:v>
                </c:pt>
                <c:pt idx="2404">
                  <c:v>19823.208333333332</c:v>
                </c:pt>
                <c:pt idx="2405">
                  <c:v>19823.25</c:v>
                </c:pt>
                <c:pt idx="2406">
                  <c:v>19823.291666666664</c:v>
                </c:pt>
                <c:pt idx="2407">
                  <c:v>19823.333333333332</c:v>
                </c:pt>
                <c:pt idx="2408">
                  <c:v>19823.375</c:v>
                </c:pt>
                <c:pt idx="2409">
                  <c:v>19823.416666666664</c:v>
                </c:pt>
                <c:pt idx="2410">
                  <c:v>19823.458333333332</c:v>
                </c:pt>
                <c:pt idx="2411">
                  <c:v>19823.5</c:v>
                </c:pt>
                <c:pt idx="2412">
                  <c:v>19823.541666666664</c:v>
                </c:pt>
                <c:pt idx="2413">
                  <c:v>19823.583333333332</c:v>
                </c:pt>
                <c:pt idx="2414">
                  <c:v>19823.625</c:v>
                </c:pt>
                <c:pt idx="2415">
                  <c:v>19823.666666666664</c:v>
                </c:pt>
                <c:pt idx="2416">
                  <c:v>19823.708333333332</c:v>
                </c:pt>
                <c:pt idx="2417">
                  <c:v>19823.75</c:v>
                </c:pt>
                <c:pt idx="2418">
                  <c:v>19823.791666666664</c:v>
                </c:pt>
                <c:pt idx="2419">
                  <c:v>19823.833333333332</c:v>
                </c:pt>
                <c:pt idx="2420">
                  <c:v>19823.875</c:v>
                </c:pt>
                <c:pt idx="2421">
                  <c:v>19823.916666666664</c:v>
                </c:pt>
                <c:pt idx="2422">
                  <c:v>19823.958333333332</c:v>
                </c:pt>
                <c:pt idx="2423">
                  <c:v>19824</c:v>
                </c:pt>
                <c:pt idx="2424">
                  <c:v>19824.041666666664</c:v>
                </c:pt>
                <c:pt idx="2425">
                  <c:v>19824.083333333332</c:v>
                </c:pt>
                <c:pt idx="2426">
                  <c:v>19824.125</c:v>
                </c:pt>
                <c:pt idx="2427">
                  <c:v>19824.166666666664</c:v>
                </c:pt>
                <c:pt idx="2428">
                  <c:v>19824.208333333332</c:v>
                </c:pt>
                <c:pt idx="2429">
                  <c:v>19824.25</c:v>
                </c:pt>
                <c:pt idx="2430">
                  <c:v>19824.291666666664</c:v>
                </c:pt>
                <c:pt idx="2431">
                  <c:v>19824.333333333332</c:v>
                </c:pt>
                <c:pt idx="2432">
                  <c:v>19824.375</c:v>
                </c:pt>
                <c:pt idx="2433">
                  <c:v>19824.416666666664</c:v>
                </c:pt>
                <c:pt idx="2434">
                  <c:v>19824.458333333332</c:v>
                </c:pt>
                <c:pt idx="2435">
                  <c:v>19824.5</c:v>
                </c:pt>
                <c:pt idx="2436">
                  <c:v>19824.541666666664</c:v>
                </c:pt>
                <c:pt idx="2437">
                  <c:v>19824.583333333332</c:v>
                </c:pt>
                <c:pt idx="2438">
                  <c:v>19824.625</c:v>
                </c:pt>
                <c:pt idx="2439">
                  <c:v>19824.666666666664</c:v>
                </c:pt>
                <c:pt idx="2440">
                  <c:v>19824.708333333332</c:v>
                </c:pt>
                <c:pt idx="2441">
                  <c:v>19824.75</c:v>
                </c:pt>
                <c:pt idx="2442">
                  <c:v>19824.791666666664</c:v>
                </c:pt>
                <c:pt idx="2443">
                  <c:v>19824.833333333332</c:v>
                </c:pt>
                <c:pt idx="2444">
                  <c:v>19824.875</c:v>
                </c:pt>
                <c:pt idx="2445">
                  <c:v>19824.916666666664</c:v>
                </c:pt>
                <c:pt idx="2446">
                  <c:v>19824.958333333332</c:v>
                </c:pt>
                <c:pt idx="2447">
                  <c:v>19825</c:v>
                </c:pt>
                <c:pt idx="2448">
                  <c:v>19825.041666666664</c:v>
                </c:pt>
                <c:pt idx="2449">
                  <c:v>19825.083333333332</c:v>
                </c:pt>
                <c:pt idx="2450">
                  <c:v>19825.125</c:v>
                </c:pt>
                <c:pt idx="2451">
                  <c:v>19825.166666666664</c:v>
                </c:pt>
                <c:pt idx="2452">
                  <c:v>19825.208333333332</c:v>
                </c:pt>
                <c:pt idx="2453">
                  <c:v>19825.25</c:v>
                </c:pt>
                <c:pt idx="2454">
                  <c:v>19825.291666666664</c:v>
                </c:pt>
                <c:pt idx="2455">
                  <c:v>19825.333333333332</c:v>
                </c:pt>
                <c:pt idx="2456">
                  <c:v>19825.375</c:v>
                </c:pt>
                <c:pt idx="2457">
                  <c:v>19825.416666666664</c:v>
                </c:pt>
                <c:pt idx="2458">
                  <c:v>19825.458333333332</c:v>
                </c:pt>
                <c:pt idx="2459">
                  <c:v>19825.5</c:v>
                </c:pt>
                <c:pt idx="2460">
                  <c:v>19825.541666666664</c:v>
                </c:pt>
                <c:pt idx="2461">
                  <c:v>19825.583333333332</c:v>
                </c:pt>
                <c:pt idx="2462">
                  <c:v>19825.625</c:v>
                </c:pt>
                <c:pt idx="2463">
                  <c:v>19825.666666666664</c:v>
                </c:pt>
                <c:pt idx="2464">
                  <c:v>19825.708333333332</c:v>
                </c:pt>
                <c:pt idx="2465">
                  <c:v>19825.75</c:v>
                </c:pt>
                <c:pt idx="2466">
                  <c:v>19825.791666666664</c:v>
                </c:pt>
                <c:pt idx="2467">
                  <c:v>19825.833333333332</c:v>
                </c:pt>
                <c:pt idx="2468">
                  <c:v>19825.875</c:v>
                </c:pt>
                <c:pt idx="2469">
                  <c:v>19825.916666666664</c:v>
                </c:pt>
                <c:pt idx="2470">
                  <c:v>19825.958333333332</c:v>
                </c:pt>
                <c:pt idx="2471">
                  <c:v>19826</c:v>
                </c:pt>
                <c:pt idx="2472">
                  <c:v>19826.041666666664</c:v>
                </c:pt>
                <c:pt idx="2473">
                  <c:v>19826.083333333332</c:v>
                </c:pt>
                <c:pt idx="2474">
                  <c:v>19826.125</c:v>
                </c:pt>
                <c:pt idx="2475">
                  <c:v>19826.166666666664</c:v>
                </c:pt>
                <c:pt idx="2476">
                  <c:v>19826.208333333332</c:v>
                </c:pt>
                <c:pt idx="2477">
                  <c:v>19826.25</c:v>
                </c:pt>
                <c:pt idx="2478">
                  <c:v>19826.291666666664</c:v>
                </c:pt>
                <c:pt idx="2479">
                  <c:v>19826.333333333332</c:v>
                </c:pt>
                <c:pt idx="2480">
                  <c:v>19826.375</c:v>
                </c:pt>
                <c:pt idx="2481">
                  <c:v>19826.416666666664</c:v>
                </c:pt>
                <c:pt idx="2482">
                  <c:v>19826.458333333332</c:v>
                </c:pt>
                <c:pt idx="2483">
                  <c:v>19826.5</c:v>
                </c:pt>
                <c:pt idx="2484">
                  <c:v>19826.541666666664</c:v>
                </c:pt>
                <c:pt idx="2485">
                  <c:v>19826.583333333332</c:v>
                </c:pt>
                <c:pt idx="2486">
                  <c:v>19826.625</c:v>
                </c:pt>
                <c:pt idx="2487">
                  <c:v>19826.666666666664</c:v>
                </c:pt>
                <c:pt idx="2488">
                  <c:v>19826.708333333332</c:v>
                </c:pt>
                <c:pt idx="2489">
                  <c:v>19826.75</c:v>
                </c:pt>
                <c:pt idx="2490">
                  <c:v>19826.791666666664</c:v>
                </c:pt>
                <c:pt idx="2491">
                  <c:v>19826.833333333332</c:v>
                </c:pt>
                <c:pt idx="2492">
                  <c:v>19826.875</c:v>
                </c:pt>
                <c:pt idx="2493">
                  <c:v>19826.916666666664</c:v>
                </c:pt>
                <c:pt idx="2494">
                  <c:v>19826.958333333332</c:v>
                </c:pt>
                <c:pt idx="2495">
                  <c:v>19827</c:v>
                </c:pt>
                <c:pt idx="2496">
                  <c:v>19827.041666666664</c:v>
                </c:pt>
                <c:pt idx="2497">
                  <c:v>19827.083333333332</c:v>
                </c:pt>
                <c:pt idx="2498">
                  <c:v>19827.125</c:v>
                </c:pt>
                <c:pt idx="2499">
                  <c:v>19827.166666666664</c:v>
                </c:pt>
                <c:pt idx="2500">
                  <c:v>19827.208333333332</c:v>
                </c:pt>
                <c:pt idx="2501">
                  <c:v>19827.25</c:v>
                </c:pt>
                <c:pt idx="2502">
                  <c:v>19827.291666666664</c:v>
                </c:pt>
                <c:pt idx="2503">
                  <c:v>19827.333333333332</c:v>
                </c:pt>
                <c:pt idx="2504">
                  <c:v>19827.375</c:v>
                </c:pt>
                <c:pt idx="2505">
                  <c:v>19827.416666666664</c:v>
                </c:pt>
                <c:pt idx="2506">
                  <c:v>19827.458333333332</c:v>
                </c:pt>
                <c:pt idx="2507">
                  <c:v>19827.5</c:v>
                </c:pt>
                <c:pt idx="2508">
                  <c:v>19827.541666666664</c:v>
                </c:pt>
                <c:pt idx="2509">
                  <c:v>19827.583333333332</c:v>
                </c:pt>
                <c:pt idx="2510">
                  <c:v>19827.625</c:v>
                </c:pt>
                <c:pt idx="2511">
                  <c:v>19827.666666666664</c:v>
                </c:pt>
                <c:pt idx="2512">
                  <c:v>19827.708333333332</c:v>
                </c:pt>
                <c:pt idx="2513">
                  <c:v>19827.75</c:v>
                </c:pt>
                <c:pt idx="2514">
                  <c:v>19827.791666666664</c:v>
                </c:pt>
                <c:pt idx="2515">
                  <c:v>19827.833333333332</c:v>
                </c:pt>
                <c:pt idx="2516">
                  <c:v>19827.875</c:v>
                </c:pt>
                <c:pt idx="2517">
                  <c:v>19827.916666666664</c:v>
                </c:pt>
                <c:pt idx="2518">
                  <c:v>19827.958333333332</c:v>
                </c:pt>
                <c:pt idx="2519">
                  <c:v>19828</c:v>
                </c:pt>
                <c:pt idx="2520">
                  <c:v>19828.041666666664</c:v>
                </c:pt>
                <c:pt idx="2521">
                  <c:v>19828.083333333332</c:v>
                </c:pt>
                <c:pt idx="2522">
                  <c:v>19828.125</c:v>
                </c:pt>
                <c:pt idx="2523">
                  <c:v>19828.166666666664</c:v>
                </c:pt>
                <c:pt idx="2524">
                  <c:v>19828.208333333332</c:v>
                </c:pt>
                <c:pt idx="2525">
                  <c:v>19828.25</c:v>
                </c:pt>
                <c:pt idx="2526">
                  <c:v>19828.291666666664</c:v>
                </c:pt>
                <c:pt idx="2527">
                  <c:v>19828.333333333332</c:v>
                </c:pt>
                <c:pt idx="2528">
                  <c:v>19828.375</c:v>
                </c:pt>
                <c:pt idx="2529">
                  <c:v>19828.416666666664</c:v>
                </c:pt>
                <c:pt idx="2530">
                  <c:v>19828.458333333332</c:v>
                </c:pt>
                <c:pt idx="2531">
                  <c:v>19828.5</c:v>
                </c:pt>
                <c:pt idx="2532">
                  <c:v>19828.541666666664</c:v>
                </c:pt>
                <c:pt idx="2533">
                  <c:v>19828.583333333332</c:v>
                </c:pt>
                <c:pt idx="2534">
                  <c:v>19828.625</c:v>
                </c:pt>
                <c:pt idx="2535">
                  <c:v>19828.666666666664</c:v>
                </c:pt>
                <c:pt idx="2536">
                  <c:v>19828.708333333332</c:v>
                </c:pt>
                <c:pt idx="2537">
                  <c:v>19828.75</c:v>
                </c:pt>
                <c:pt idx="2538">
                  <c:v>19828.791666666664</c:v>
                </c:pt>
                <c:pt idx="2539">
                  <c:v>19828.833333333332</c:v>
                </c:pt>
                <c:pt idx="2540">
                  <c:v>19828.875</c:v>
                </c:pt>
                <c:pt idx="2541">
                  <c:v>19828.916666666664</c:v>
                </c:pt>
                <c:pt idx="2542">
                  <c:v>19828.958333333332</c:v>
                </c:pt>
                <c:pt idx="2543">
                  <c:v>19829</c:v>
                </c:pt>
                <c:pt idx="2544">
                  <c:v>19829.041666666664</c:v>
                </c:pt>
                <c:pt idx="2545">
                  <c:v>19829.083333333332</c:v>
                </c:pt>
                <c:pt idx="2546">
                  <c:v>19829.125</c:v>
                </c:pt>
                <c:pt idx="2547">
                  <c:v>19829.166666666664</c:v>
                </c:pt>
                <c:pt idx="2548">
                  <c:v>19829.208333333332</c:v>
                </c:pt>
                <c:pt idx="2549">
                  <c:v>19829.25</c:v>
                </c:pt>
                <c:pt idx="2550">
                  <c:v>19829.291666666664</c:v>
                </c:pt>
                <c:pt idx="2551">
                  <c:v>19829.333333333332</c:v>
                </c:pt>
                <c:pt idx="2552">
                  <c:v>19829.375</c:v>
                </c:pt>
                <c:pt idx="2553">
                  <c:v>19829.416666666664</c:v>
                </c:pt>
                <c:pt idx="2554">
                  <c:v>19829.458333333332</c:v>
                </c:pt>
                <c:pt idx="2555">
                  <c:v>19829.5</c:v>
                </c:pt>
                <c:pt idx="2556">
                  <c:v>19829.541666666664</c:v>
                </c:pt>
                <c:pt idx="2557">
                  <c:v>19829.583333333332</c:v>
                </c:pt>
                <c:pt idx="2558">
                  <c:v>19829.625</c:v>
                </c:pt>
                <c:pt idx="2559">
                  <c:v>19829.666666666664</c:v>
                </c:pt>
                <c:pt idx="2560">
                  <c:v>19829.708333333332</c:v>
                </c:pt>
                <c:pt idx="2561">
                  <c:v>19829.75</c:v>
                </c:pt>
                <c:pt idx="2562">
                  <c:v>19829.791666666664</c:v>
                </c:pt>
                <c:pt idx="2563">
                  <c:v>19829.833333333332</c:v>
                </c:pt>
                <c:pt idx="2564">
                  <c:v>19829.875</c:v>
                </c:pt>
                <c:pt idx="2565">
                  <c:v>19829.916666666664</c:v>
                </c:pt>
                <c:pt idx="2566">
                  <c:v>19829.958333333332</c:v>
                </c:pt>
                <c:pt idx="2567">
                  <c:v>19830</c:v>
                </c:pt>
                <c:pt idx="2568">
                  <c:v>19830.041666666664</c:v>
                </c:pt>
                <c:pt idx="2569">
                  <c:v>19830.083333333332</c:v>
                </c:pt>
                <c:pt idx="2570">
                  <c:v>19830.125</c:v>
                </c:pt>
                <c:pt idx="2571">
                  <c:v>19830.166666666664</c:v>
                </c:pt>
                <c:pt idx="2572">
                  <c:v>19830.208333333332</c:v>
                </c:pt>
                <c:pt idx="2573">
                  <c:v>19830.25</c:v>
                </c:pt>
                <c:pt idx="2574">
                  <c:v>19830.291666666664</c:v>
                </c:pt>
                <c:pt idx="2575">
                  <c:v>19830.333333333332</c:v>
                </c:pt>
                <c:pt idx="2576">
                  <c:v>19830.375</c:v>
                </c:pt>
                <c:pt idx="2577">
                  <c:v>19830.416666666664</c:v>
                </c:pt>
                <c:pt idx="2578">
                  <c:v>19830.458333333332</c:v>
                </c:pt>
                <c:pt idx="2579">
                  <c:v>19830.5</c:v>
                </c:pt>
                <c:pt idx="2580">
                  <c:v>19830.541666666664</c:v>
                </c:pt>
                <c:pt idx="2581">
                  <c:v>19830.583333333332</c:v>
                </c:pt>
                <c:pt idx="2582">
                  <c:v>19830.625</c:v>
                </c:pt>
                <c:pt idx="2583">
                  <c:v>19830.666666666664</c:v>
                </c:pt>
                <c:pt idx="2584">
                  <c:v>19830.708333333332</c:v>
                </c:pt>
                <c:pt idx="2585">
                  <c:v>19830.75</c:v>
                </c:pt>
                <c:pt idx="2586">
                  <c:v>19830.791666666664</c:v>
                </c:pt>
                <c:pt idx="2587">
                  <c:v>19830.833333333332</c:v>
                </c:pt>
                <c:pt idx="2588">
                  <c:v>19830.875</c:v>
                </c:pt>
                <c:pt idx="2589">
                  <c:v>19830.916666666664</c:v>
                </c:pt>
                <c:pt idx="2590">
                  <c:v>19830.958333333332</c:v>
                </c:pt>
                <c:pt idx="2591">
                  <c:v>19831</c:v>
                </c:pt>
                <c:pt idx="2592">
                  <c:v>19831.041666666664</c:v>
                </c:pt>
                <c:pt idx="2593">
                  <c:v>19831.083333333332</c:v>
                </c:pt>
                <c:pt idx="2594">
                  <c:v>19831.125</c:v>
                </c:pt>
                <c:pt idx="2595">
                  <c:v>19831.166666666664</c:v>
                </c:pt>
                <c:pt idx="2596">
                  <c:v>19831.208333333332</c:v>
                </c:pt>
                <c:pt idx="2597">
                  <c:v>19831.25</c:v>
                </c:pt>
                <c:pt idx="2598">
                  <c:v>19831.291666666664</c:v>
                </c:pt>
                <c:pt idx="2599">
                  <c:v>19831.333333333332</c:v>
                </c:pt>
                <c:pt idx="2600">
                  <c:v>19831.375</c:v>
                </c:pt>
                <c:pt idx="2601">
                  <c:v>19831.416666666664</c:v>
                </c:pt>
                <c:pt idx="2602">
                  <c:v>19831.458333333332</c:v>
                </c:pt>
                <c:pt idx="2603">
                  <c:v>19831.5</c:v>
                </c:pt>
                <c:pt idx="2604">
                  <c:v>19831.541666666664</c:v>
                </c:pt>
                <c:pt idx="2605">
                  <c:v>19831.583333333332</c:v>
                </c:pt>
                <c:pt idx="2606">
                  <c:v>19831.625</c:v>
                </c:pt>
                <c:pt idx="2607">
                  <c:v>19831.666666666664</c:v>
                </c:pt>
                <c:pt idx="2608">
                  <c:v>19831.708333333332</c:v>
                </c:pt>
                <c:pt idx="2609">
                  <c:v>19831.75</c:v>
                </c:pt>
                <c:pt idx="2610">
                  <c:v>19831.791666666664</c:v>
                </c:pt>
                <c:pt idx="2611">
                  <c:v>19831.833333333332</c:v>
                </c:pt>
                <c:pt idx="2612">
                  <c:v>19831.875</c:v>
                </c:pt>
                <c:pt idx="2613">
                  <c:v>19831.916666666664</c:v>
                </c:pt>
                <c:pt idx="2614">
                  <c:v>19831.958333333332</c:v>
                </c:pt>
                <c:pt idx="2615">
                  <c:v>19832</c:v>
                </c:pt>
                <c:pt idx="2616">
                  <c:v>19832.041666666664</c:v>
                </c:pt>
                <c:pt idx="2617">
                  <c:v>19832.083333333332</c:v>
                </c:pt>
                <c:pt idx="2618">
                  <c:v>19832.125</c:v>
                </c:pt>
                <c:pt idx="2619">
                  <c:v>19832.166666666664</c:v>
                </c:pt>
                <c:pt idx="2620">
                  <c:v>19832.208333333332</c:v>
                </c:pt>
                <c:pt idx="2621">
                  <c:v>19832.25</c:v>
                </c:pt>
                <c:pt idx="2622">
                  <c:v>19832.291666666664</c:v>
                </c:pt>
                <c:pt idx="2623">
                  <c:v>19832.333333333332</c:v>
                </c:pt>
                <c:pt idx="2624">
                  <c:v>19832.375</c:v>
                </c:pt>
                <c:pt idx="2625">
                  <c:v>19832.416666666664</c:v>
                </c:pt>
                <c:pt idx="2626">
                  <c:v>19832.458333333332</c:v>
                </c:pt>
                <c:pt idx="2627">
                  <c:v>19832.5</c:v>
                </c:pt>
                <c:pt idx="2628">
                  <c:v>19832.541666666664</c:v>
                </c:pt>
                <c:pt idx="2629">
                  <c:v>19832.583333333332</c:v>
                </c:pt>
                <c:pt idx="2630">
                  <c:v>19832.625</c:v>
                </c:pt>
                <c:pt idx="2631">
                  <c:v>19832.666666666664</c:v>
                </c:pt>
                <c:pt idx="2632">
                  <c:v>19832.708333333332</c:v>
                </c:pt>
                <c:pt idx="2633">
                  <c:v>19832.75</c:v>
                </c:pt>
                <c:pt idx="2634">
                  <c:v>19832.791666666664</c:v>
                </c:pt>
                <c:pt idx="2635">
                  <c:v>19832.833333333332</c:v>
                </c:pt>
                <c:pt idx="2636">
                  <c:v>19832.875</c:v>
                </c:pt>
                <c:pt idx="2637">
                  <c:v>19832.916666666664</c:v>
                </c:pt>
                <c:pt idx="2638">
                  <c:v>19832.958333333332</c:v>
                </c:pt>
                <c:pt idx="2639">
                  <c:v>19833</c:v>
                </c:pt>
                <c:pt idx="2640">
                  <c:v>19833.041666666664</c:v>
                </c:pt>
                <c:pt idx="2641">
                  <c:v>19833.083333333332</c:v>
                </c:pt>
                <c:pt idx="2642">
                  <c:v>19833.125</c:v>
                </c:pt>
                <c:pt idx="2643">
                  <c:v>19833.166666666664</c:v>
                </c:pt>
                <c:pt idx="2644">
                  <c:v>19833.208333333332</c:v>
                </c:pt>
                <c:pt idx="2645">
                  <c:v>19833.25</c:v>
                </c:pt>
                <c:pt idx="2646">
                  <c:v>19833.291666666664</c:v>
                </c:pt>
                <c:pt idx="2647">
                  <c:v>19833.333333333332</c:v>
                </c:pt>
                <c:pt idx="2648">
                  <c:v>19833.375</c:v>
                </c:pt>
                <c:pt idx="2649">
                  <c:v>19833.416666666664</c:v>
                </c:pt>
                <c:pt idx="2650">
                  <c:v>19833.458333333332</c:v>
                </c:pt>
                <c:pt idx="2651">
                  <c:v>19833.5</c:v>
                </c:pt>
                <c:pt idx="2652">
                  <c:v>19833.541666666664</c:v>
                </c:pt>
                <c:pt idx="2653">
                  <c:v>19833.583333333332</c:v>
                </c:pt>
                <c:pt idx="2654">
                  <c:v>19833.625</c:v>
                </c:pt>
                <c:pt idx="2655">
                  <c:v>19833.666666666664</c:v>
                </c:pt>
                <c:pt idx="2656">
                  <c:v>19833.708333333332</c:v>
                </c:pt>
                <c:pt idx="2657">
                  <c:v>19833.75</c:v>
                </c:pt>
                <c:pt idx="2658">
                  <c:v>19833.791666666664</c:v>
                </c:pt>
                <c:pt idx="2659">
                  <c:v>19833.833333333332</c:v>
                </c:pt>
                <c:pt idx="2660">
                  <c:v>19833.875</c:v>
                </c:pt>
                <c:pt idx="2661">
                  <c:v>19833.916666666664</c:v>
                </c:pt>
                <c:pt idx="2662">
                  <c:v>19833.958333333332</c:v>
                </c:pt>
                <c:pt idx="2663">
                  <c:v>19834</c:v>
                </c:pt>
                <c:pt idx="2664">
                  <c:v>19834.041666666664</c:v>
                </c:pt>
                <c:pt idx="2665">
                  <c:v>19834.083333333332</c:v>
                </c:pt>
                <c:pt idx="2666">
                  <c:v>19834.125</c:v>
                </c:pt>
                <c:pt idx="2667">
                  <c:v>19834.166666666664</c:v>
                </c:pt>
                <c:pt idx="2668">
                  <c:v>19834.208333333332</c:v>
                </c:pt>
                <c:pt idx="2669">
                  <c:v>19834.25</c:v>
                </c:pt>
                <c:pt idx="2670">
                  <c:v>19834.291666666664</c:v>
                </c:pt>
                <c:pt idx="2671">
                  <c:v>19834.333333333332</c:v>
                </c:pt>
                <c:pt idx="2672">
                  <c:v>19834.375</c:v>
                </c:pt>
                <c:pt idx="2673">
                  <c:v>19834.416666666664</c:v>
                </c:pt>
                <c:pt idx="2674">
                  <c:v>19834.458333333332</c:v>
                </c:pt>
                <c:pt idx="2675">
                  <c:v>19834.5</c:v>
                </c:pt>
                <c:pt idx="2676">
                  <c:v>19834.541666666664</c:v>
                </c:pt>
                <c:pt idx="2677">
                  <c:v>19834.583333333332</c:v>
                </c:pt>
                <c:pt idx="2678">
                  <c:v>19834.625</c:v>
                </c:pt>
                <c:pt idx="2679">
                  <c:v>19834.666666666664</c:v>
                </c:pt>
                <c:pt idx="2680">
                  <c:v>19834.708333333332</c:v>
                </c:pt>
                <c:pt idx="2681">
                  <c:v>19834.75</c:v>
                </c:pt>
                <c:pt idx="2682">
                  <c:v>19834.791666666664</c:v>
                </c:pt>
                <c:pt idx="2683">
                  <c:v>19834.833333333332</c:v>
                </c:pt>
                <c:pt idx="2684">
                  <c:v>19834.875</c:v>
                </c:pt>
                <c:pt idx="2685">
                  <c:v>19834.916666666664</c:v>
                </c:pt>
                <c:pt idx="2686">
                  <c:v>19834.958333333332</c:v>
                </c:pt>
                <c:pt idx="2687">
                  <c:v>19835</c:v>
                </c:pt>
                <c:pt idx="2688">
                  <c:v>19835.041666666664</c:v>
                </c:pt>
                <c:pt idx="2689">
                  <c:v>19835.083333333332</c:v>
                </c:pt>
                <c:pt idx="2690">
                  <c:v>19835.125</c:v>
                </c:pt>
                <c:pt idx="2691">
                  <c:v>19835.166666666664</c:v>
                </c:pt>
                <c:pt idx="2692">
                  <c:v>19835.208333333332</c:v>
                </c:pt>
                <c:pt idx="2693">
                  <c:v>19835.25</c:v>
                </c:pt>
                <c:pt idx="2694">
                  <c:v>19835.291666666664</c:v>
                </c:pt>
                <c:pt idx="2695">
                  <c:v>19835.333333333332</c:v>
                </c:pt>
                <c:pt idx="2696">
                  <c:v>19835.375</c:v>
                </c:pt>
                <c:pt idx="2697">
                  <c:v>19835.416666666664</c:v>
                </c:pt>
                <c:pt idx="2698">
                  <c:v>19835.458333333332</c:v>
                </c:pt>
                <c:pt idx="2699">
                  <c:v>19835.5</c:v>
                </c:pt>
                <c:pt idx="2700">
                  <c:v>19835.541666666664</c:v>
                </c:pt>
                <c:pt idx="2701">
                  <c:v>19835.583333333332</c:v>
                </c:pt>
                <c:pt idx="2702">
                  <c:v>19835.625</c:v>
                </c:pt>
                <c:pt idx="2703">
                  <c:v>19835.666666666664</c:v>
                </c:pt>
                <c:pt idx="2704">
                  <c:v>19835.708333333332</c:v>
                </c:pt>
                <c:pt idx="2705">
                  <c:v>19835.75</c:v>
                </c:pt>
                <c:pt idx="2706">
                  <c:v>19835.791666666664</c:v>
                </c:pt>
                <c:pt idx="2707">
                  <c:v>19835.833333333332</c:v>
                </c:pt>
                <c:pt idx="2708">
                  <c:v>19835.875</c:v>
                </c:pt>
                <c:pt idx="2709">
                  <c:v>19835.916666666664</c:v>
                </c:pt>
                <c:pt idx="2710">
                  <c:v>19835.958333333332</c:v>
                </c:pt>
                <c:pt idx="2711">
                  <c:v>19836</c:v>
                </c:pt>
                <c:pt idx="2712">
                  <c:v>19836.041666666664</c:v>
                </c:pt>
                <c:pt idx="2713">
                  <c:v>19836.083333333332</c:v>
                </c:pt>
                <c:pt idx="2714">
                  <c:v>19836.125</c:v>
                </c:pt>
                <c:pt idx="2715">
                  <c:v>19836.166666666664</c:v>
                </c:pt>
                <c:pt idx="2716">
                  <c:v>19836.208333333332</c:v>
                </c:pt>
                <c:pt idx="2717">
                  <c:v>19836.25</c:v>
                </c:pt>
                <c:pt idx="2718">
                  <c:v>19836.291666666664</c:v>
                </c:pt>
                <c:pt idx="2719">
                  <c:v>19836.333333333332</c:v>
                </c:pt>
                <c:pt idx="2720">
                  <c:v>19836.375</c:v>
                </c:pt>
                <c:pt idx="2721">
                  <c:v>19836.416666666664</c:v>
                </c:pt>
                <c:pt idx="2722">
                  <c:v>19836.458333333332</c:v>
                </c:pt>
                <c:pt idx="2723">
                  <c:v>19836.5</c:v>
                </c:pt>
                <c:pt idx="2724">
                  <c:v>19836.541666666664</c:v>
                </c:pt>
                <c:pt idx="2725">
                  <c:v>19836.583333333332</c:v>
                </c:pt>
                <c:pt idx="2726">
                  <c:v>19836.625</c:v>
                </c:pt>
                <c:pt idx="2727">
                  <c:v>19836.666666666664</c:v>
                </c:pt>
                <c:pt idx="2728">
                  <c:v>19836.708333333332</c:v>
                </c:pt>
                <c:pt idx="2729">
                  <c:v>19836.75</c:v>
                </c:pt>
                <c:pt idx="2730">
                  <c:v>19836.791666666664</c:v>
                </c:pt>
                <c:pt idx="2731">
                  <c:v>19836.833333333332</c:v>
                </c:pt>
                <c:pt idx="2732">
                  <c:v>19836.875</c:v>
                </c:pt>
                <c:pt idx="2733">
                  <c:v>19836.916666666664</c:v>
                </c:pt>
                <c:pt idx="2734">
                  <c:v>19836.958333333332</c:v>
                </c:pt>
                <c:pt idx="2735">
                  <c:v>19837</c:v>
                </c:pt>
                <c:pt idx="2736">
                  <c:v>19837.041666666664</c:v>
                </c:pt>
                <c:pt idx="2737">
                  <c:v>19837.083333333332</c:v>
                </c:pt>
                <c:pt idx="2738">
                  <c:v>19837.125</c:v>
                </c:pt>
                <c:pt idx="2739">
                  <c:v>19837.166666666664</c:v>
                </c:pt>
                <c:pt idx="2740">
                  <c:v>19837.208333333332</c:v>
                </c:pt>
                <c:pt idx="2741">
                  <c:v>19837.25</c:v>
                </c:pt>
                <c:pt idx="2742">
                  <c:v>19837.291666666664</c:v>
                </c:pt>
                <c:pt idx="2743">
                  <c:v>19837.333333333332</c:v>
                </c:pt>
                <c:pt idx="2744">
                  <c:v>19837.375</c:v>
                </c:pt>
                <c:pt idx="2745">
                  <c:v>19837.416666666664</c:v>
                </c:pt>
                <c:pt idx="2746">
                  <c:v>19837.458333333332</c:v>
                </c:pt>
                <c:pt idx="2747">
                  <c:v>19837.5</c:v>
                </c:pt>
                <c:pt idx="2748">
                  <c:v>19837.541666666664</c:v>
                </c:pt>
                <c:pt idx="2749">
                  <c:v>19837.583333333332</c:v>
                </c:pt>
                <c:pt idx="2750">
                  <c:v>19837.625</c:v>
                </c:pt>
                <c:pt idx="2751">
                  <c:v>19837.666666666664</c:v>
                </c:pt>
                <c:pt idx="2752">
                  <c:v>19837.708333333332</c:v>
                </c:pt>
                <c:pt idx="2753">
                  <c:v>19837.75</c:v>
                </c:pt>
                <c:pt idx="2754">
                  <c:v>19837.791666666664</c:v>
                </c:pt>
                <c:pt idx="2755">
                  <c:v>19837.833333333332</c:v>
                </c:pt>
                <c:pt idx="2756">
                  <c:v>19837.875</c:v>
                </c:pt>
                <c:pt idx="2757">
                  <c:v>19837.916666666664</c:v>
                </c:pt>
                <c:pt idx="2758">
                  <c:v>19837.958333333332</c:v>
                </c:pt>
                <c:pt idx="2759">
                  <c:v>19838</c:v>
                </c:pt>
                <c:pt idx="2760">
                  <c:v>19838.041666666664</c:v>
                </c:pt>
                <c:pt idx="2761">
                  <c:v>19838.083333333332</c:v>
                </c:pt>
                <c:pt idx="2762">
                  <c:v>19838.125</c:v>
                </c:pt>
                <c:pt idx="2763">
                  <c:v>19838.166666666664</c:v>
                </c:pt>
                <c:pt idx="2764">
                  <c:v>19838.208333333332</c:v>
                </c:pt>
                <c:pt idx="2765">
                  <c:v>19838.25</c:v>
                </c:pt>
                <c:pt idx="2766">
                  <c:v>19838.291666666664</c:v>
                </c:pt>
                <c:pt idx="2767">
                  <c:v>19838.333333333332</c:v>
                </c:pt>
                <c:pt idx="2768">
                  <c:v>19838.375</c:v>
                </c:pt>
                <c:pt idx="2769">
                  <c:v>19838.416666666664</c:v>
                </c:pt>
                <c:pt idx="2770">
                  <c:v>19838.458333333332</c:v>
                </c:pt>
                <c:pt idx="2771">
                  <c:v>19838.5</c:v>
                </c:pt>
                <c:pt idx="2772">
                  <c:v>19838.541666666664</c:v>
                </c:pt>
                <c:pt idx="2773">
                  <c:v>19838.583333333332</c:v>
                </c:pt>
                <c:pt idx="2774">
                  <c:v>19838.625</c:v>
                </c:pt>
                <c:pt idx="2775">
                  <c:v>19838.666666666664</c:v>
                </c:pt>
                <c:pt idx="2776">
                  <c:v>19838.708333333332</c:v>
                </c:pt>
                <c:pt idx="2777">
                  <c:v>19838.75</c:v>
                </c:pt>
                <c:pt idx="2778">
                  <c:v>19838.791666666664</c:v>
                </c:pt>
                <c:pt idx="2779">
                  <c:v>19838.833333333332</c:v>
                </c:pt>
                <c:pt idx="2780">
                  <c:v>19838.875</c:v>
                </c:pt>
                <c:pt idx="2781">
                  <c:v>19838.916666666664</c:v>
                </c:pt>
                <c:pt idx="2782">
                  <c:v>19838.958333333332</c:v>
                </c:pt>
                <c:pt idx="2783">
                  <c:v>19839</c:v>
                </c:pt>
                <c:pt idx="2784">
                  <c:v>19839.041666666664</c:v>
                </c:pt>
                <c:pt idx="2785">
                  <c:v>19839.083333333332</c:v>
                </c:pt>
                <c:pt idx="2786">
                  <c:v>19839.125</c:v>
                </c:pt>
                <c:pt idx="2787">
                  <c:v>19839.166666666664</c:v>
                </c:pt>
                <c:pt idx="2788">
                  <c:v>19839.208333333332</c:v>
                </c:pt>
                <c:pt idx="2789">
                  <c:v>19839.25</c:v>
                </c:pt>
                <c:pt idx="2790">
                  <c:v>19839.291666666664</c:v>
                </c:pt>
                <c:pt idx="2791">
                  <c:v>19839.333333333332</c:v>
                </c:pt>
                <c:pt idx="2792">
                  <c:v>19839.375</c:v>
                </c:pt>
                <c:pt idx="2793">
                  <c:v>19839.416666666664</c:v>
                </c:pt>
                <c:pt idx="2794">
                  <c:v>19839.458333333332</c:v>
                </c:pt>
                <c:pt idx="2795">
                  <c:v>19839.5</c:v>
                </c:pt>
                <c:pt idx="2796">
                  <c:v>19839.541666666664</c:v>
                </c:pt>
                <c:pt idx="2797">
                  <c:v>19839.583333333332</c:v>
                </c:pt>
                <c:pt idx="2798">
                  <c:v>19839.625</c:v>
                </c:pt>
                <c:pt idx="2799">
                  <c:v>19839.666666666664</c:v>
                </c:pt>
                <c:pt idx="2800">
                  <c:v>19839.708333333332</c:v>
                </c:pt>
                <c:pt idx="2801">
                  <c:v>19839.75</c:v>
                </c:pt>
                <c:pt idx="2802">
                  <c:v>19839.791666666664</c:v>
                </c:pt>
                <c:pt idx="2803">
                  <c:v>19839.833333333332</c:v>
                </c:pt>
                <c:pt idx="2804">
                  <c:v>19839.875</c:v>
                </c:pt>
                <c:pt idx="2805">
                  <c:v>19839.916666666664</c:v>
                </c:pt>
                <c:pt idx="2806">
                  <c:v>19839.958333333332</c:v>
                </c:pt>
                <c:pt idx="2807">
                  <c:v>19840</c:v>
                </c:pt>
                <c:pt idx="2808">
                  <c:v>19840.041666666664</c:v>
                </c:pt>
                <c:pt idx="2809">
                  <c:v>19840.083333333332</c:v>
                </c:pt>
                <c:pt idx="2810">
                  <c:v>19840.125</c:v>
                </c:pt>
                <c:pt idx="2811">
                  <c:v>19840.166666666664</c:v>
                </c:pt>
                <c:pt idx="2812">
                  <c:v>19840.208333333332</c:v>
                </c:pt>
                <c:pt idx="2813">
                  <c:v>19840.25</c:v>
                </c:pt>
                <c:pt idx="2814">
                  <c:v>19840.291666666664</c:v>
                </c:pt>
                <c:pt idx="2815">
                  <c:v>19840.333333333332</c:v>
                </c:pt>
                <c:pt idx="2816">
                  <c:v>19840.375</c:v>
                </c:pt>
                <c:pt idx="2817">
                  <c:v>19840.416666666664</c:v>
                </c:pt>
                <c:pt idx="2818">
                  <c:v>19840.458333333332</c:v>
                </c:pt>
                <c:pt idx="2819">
                  <c:v>19840.5</c:v>
                </c:pt>
                <c:pt idx="2820">
                  <c:v>19840.541666666664</c:v>
                </c:pt>
                <c:pt idx="2821">
                  <c:v>19840.583333333332</c:v>
                </c:pt>
                <c:pt idx="2822">
                  <c:v>19840.625</c:v>
                </c:pt>
                <c:pt idx="2823">
                  <c:v>19840.666666666664</c:v>
                </c:pt>
                <c:pt idx="2824">
                  <c:v>19840.708333333332</c:v>
                </c:pt>
                <c:pt idx="2825">
                  <c:v>19840.75</c:v>
                </c:pt>
                <c:pt idx="2826">
                  <c:v>19840.791666666664</c:v>
                </c:pt>
                <c:pt idx="2827">
                  <c:v>19840.833333333332</c:v>
                </c:pt>
                <c:pt idx="2828">
                  <c:v>19840.875</c:v>
                </c:pt>
                <c:pt idx="2829">
                  <c:v>19840.916666666664</c:v>
                </c:pt>
                <c:pt idx="2830">
                  <c:v>19840.958333333332</c:v>
                </c:pt>
                <c:pt idx="2831">
                  <c:v>19841</c:v>
                </c:pt>
                <c:pt idx="2832">
                  <c:v>19841.041666666664</c:v>
                </c:pt>
                <c:pt idx="2833">
                  <c:v>19841.083333333332</c:v>
                </c:pt>
                <c:pt idx="2834">
                  <c:v>19841.125</c:v>
                </c:pt>
                <c:pt idx="2835">
                  <c:v>19841.166666666664</c:v>
                </c:pt>
                <c:pt idx="2836">
                  <c:v>19841.208333333332</c:v>
                </c:pt>
                <c:pt idx="2837">
                  <c:v>19841.25</c:v>
                </c:pt>
                <c:pt idx="2838">
                  <c:v>19841.291666666664</c:v>
                </c:pt>
                <c:pt idx="2839">
                  <c:v>19841.333333333332</c:v>
                </c:pt>
                <c:pt idx="2840">
                  <c:v>19841.375</c:v>
                </c:pt>
                <c:pt idx="2841">
                  <c:v>19841.416666666664</c:v>
                </c:pt>
                <c:pt idx="2842">
                  <c:v>19841.458333333332</c:v>
                </c:pt>
                <c:pt idx="2843">
                  <c:v>19841.5</c:v>
                </c:pt>
                <c:pt idx="2844">
                  <c:v>19841.541666666664</c:v>
                </c:pt>
                <c:pt idx="2845">
                  <c:v>19841.583333333332</c:v>
                </c:pt>
                <c:pt idx="2846">
                  <c:v>19841.625</c:v>
                </c:pt>
                <c:pt idx="2847">
                  <c:v>19841.666666666664</c:v>
                </c:pt>
                <c:pt idx="2848">
                  <c:v>19841.708333333332</c:v>
                </c:pt>
                <c:pt idx="2849">
                  <c:v>19841.75</c:v>
                </c:pt>
                <c:pt idx="2850">
                  <c:v>19841.791666666664</c:v>
                </c:pt>
                <c:pt idx="2851">
                  <c:v>19841.833333333332</c:v>
                </c:pt>
                <c:pt idx="2852">
                  <c:v>19841.875</c:v>
                </c:pt>
                <c:pt idx="2853">
                  <c:v>19841.916666666664</c:v>
                </c:pt>
                <c:pt idx="2854">
                  <c:v>19841.958333333332</c:v>
                </c:pt>
                <c:pt idx="2855">
                  <c:v>19842</c:v>
                </c:pt>
                <c:pt idx="2856">
                  <c:v>19842.041666666664</c:v>
                </c:pt>
                <c:pt idx="2857">
                  <c:v>19842.083333333332</c:v>
                </c:pt>
                <c:pt idx="2858">
                  <c:v>19842.125</c:v>
                </c:pt>
                <c:pt idx="2859">
                  <c:v>19842.166666666664</c:v>
                </c:pt>
                <c:pt idx="2860">
                  <c:v>19842.208333333332</c:v>
                </c:pt>
                <c:pt idx="2861">
                  <c:v>19842.25</c:v>
                </c:pt>
                <c:pt idx="2862">
                  <c:v>19842.291666666664</c:v>
                </c:pt>
                <c:pt idx="2863">
                  <c:v>19842.333333333332</c:v>
                </c:pt>
                <c:pt idx="2864">
                  <c:v>19842.375</c:v>
                </c:pt>
                <c:pt idx="2865">
                  <c:v>19842.416666666664</c:v>
                </c:pt>
                <c:pt idx="2866">
                  <c:v>19842.458333333332</c:v>
                </c:pt>
                <c:pt idx="2867">
                  <c:v>19842.5</c:v>
                </c:pt>
                <c:pt idx="2868">
                  <c:v>19842.541666666664</c:v>
                </c:pt>
                <c:pt idx="2869">
                  <c:v>19842.583333333332</c:v>
                </c:pt>
                <c:pt idx="2870">
                  <c:v>19842.625</c:v>
                </c:pt>
                <c:pt idx="2871">
                  <c:v>19842.666666666664</c:v>
                </c:pt>
                <c:pt idx="2872">
                  <c:v>19842.708333333332</c:v>
                </c:pt>
                <c:pt idx="2873">
                  <c:v>19842.75</c:v>
                </c:pt>
                <c:pt idx="2874">
                  <c:v>19842.791666666664</c:v>
                </c:pt>
                <c:pt idx="2875">
                  <c:v>19842.833333333332</c:v>
                </c:pt>
                <c:pt idx="2876">
                  <c:v>19842.875</c:v>
                </c:pt>
                <c:pt idx="2877">
                  <c:v>19842.916666666664</c:v>
                </c:pt>
                <c:pt idx="2878">
                  <c:v>19842.958333333332</c:v>
                </c:pt>
                <c:pt idx="2879">
                  <c:v>19843</c:v>
                </c:pt>
                <c:pt idx="2880">
                  <c:v>19843.041666666664</c:v>
                </c:pt>
                <c:pt idx="2881">
                  <c:v>19843.083333333332</c:v>
                </c:pt>
                <c:pt idx="2882">
                  <c:v>19843.125</c:v>
                </c:pt>
                <c:pt idx="2883">
                  <c:v>19843.166666666664</c:v>
                </c:pt>
                <c:pt idx="2884">
                  <c:v>19843.208333333332</c:v>
                </c:pt>
                <c:pt idx="2885">
                  <c:v>19843.25</c:v>
                </c:pt>
                <c:pt idx="2886">
                  <c:v>19843.291666666664</c:v>
                </c:pt>
                <c:pt idx="2887">
                  <c:v>19843.333333333332</c:v>
                </c:pt>
                <c:pt idx="2888">
                  <c:v>19843.375</c:v>
                </c:pt>
                <c:pt idx="2889">
                  <c:v>19843.416666666664</c:v>
                </c:pt>
                <c:pt idx="2890">
                  <c:v>19843.458333333332</c:v>
                </c:pt>
                <c:pt idx="2891">
                  <c:v>19843.5</c:v>
                </c:pt>
                <c:pt idx="2892">
                  <c:v>19843.541666666664</c:v>
                </c:pt>
                <c:pt idx="2893">
                  <c:v>19843.583333333332</c:v>
                </c:pt>
                <c:pt idx="2894">
                  <c:v>19843.625</c:v>
                </c:pt>
                <c:pt idx="2895">
                  <c:v>19843.666666666664</c:v>
                </c:pt>
                <c:pt idx="2896">
                  <c:v>19843.708333333332</c:v>
                </c:pt>
                <c:pt idx="2897">
                  <c:v>19843.75</c:v>
                </c:pt>
                <c:pt idx="2898">
                  <c:v>19843.791666666664</c:v>
                </c:pt>
                <c:pt idx="2899">
                  <c:v>19843.833333333332</c:v>
                </c:pt>
                <c:pt idx="2900">
                  <c:v>19843.875</c:v>
                </c:pt>
                <c:pt idx="2901">
                  <c:v>19843.916666666664</c:v>
                </c:pt>
                <c:pt idx="2902">
                  <c:v>19843.958333333332</c:v>
                </c:pt>
                <c:pt idx="2903">
                  <c:v>19844</c:v>
                </c:pt>
                <c:pt idx="2904">
                  <c:v>19844.041666666664</c:v>
                </c:pt>
                <c:pt idx="2905">
                  <c:v>19844.083333333332</c:v>
                </c:pt>
                <c:pt idx="2906">
                  <c:v>19844.125</c:v>
                </c:pt>
                <c:pt idx="2907">
                  <c:v>19844.166666666664</c:v>
                </c:pt>
                <c:pt idx="2908">
                  <c:v>19844.208333333332</c:v>
                </c:pt>
                <c:pt idx="2909">
                  <c:v>19844.25</c:v>
                </c:pt>
                <c:pt idx="2910">
                  <c:v>19844.291666666664</c:v>
                </c:pt>
                <c:pt idx="2911">
                  <c:v>19844.333333333332</c:v>
                </c:pt>
                <c:pt idx="2912">
                  <c:v>19844.375</c:v>
                </c:pt>
                <c:pt idx="2913">
                  <c:v>19844.416666666664</c:v>
                </c:pt>
                <c:pt idx="2914">
                  <c:v>19844.458333333332</c:v>
                </c:pt>
                <c:pt idx="2915">
                  <c:v>19844.5</c:v>
                </c:pt>
                <c:pt idx="2916">
                  <c:v>19844.541666666664</c:v>
                </c:pt>
                <c:pt idx="2917">
                  <c:v>19844.583333333332</c:v>
                </c:pt>
                <c:pt idx="2918">
                  <c:v>19844.625</c:v>
                </c:pt>
                <c:pt idx="2919">
                  <c:v>19844.666666666664</c:v>
                </c:pt>
                <c:pt idx="2920">
                  <c:v>19844.708333333332</c:v>
                </c:pt>
                <c:pt idx="2921">
                  <c:v>19844.75</c:v>
                </c:pt>
                <c:pt idx="2922">
                  <c:v>19844.791666666664</c:v>
                </c:pt>
                <c:pt idx="2923">
                  <c:v>19844.833333333332</c:v>
                </c:pt>
                <c:pt idx="2924">
                  <c:v>19844.875</c:v>
                </c:pt>
                <c:pt idx="2925">
                  <c:v>19844.916666666664</c:v>
                </c:pt>
                <c:pt idx="2926">
                  <c:v>19844.958333333332</c:v>
                </c:pt>
                <c:pt idx="2927">
                  <c:v>19845</c:v>
                </c:pt>
                <c:pt idx="2928">
                  <c:v>19845.041666666664</c:v>
                </c:pt>
                <c:pt idx="2929">
                  <c:v>19845.083333333332</c:v>
                </c:pt>
                <c:pt idx="2930">
                  <c:v>19845.125</c:v>
                </c:pt>
                <c:pt idx="2931">
                  <c:v>19845.166666666664</c:v>
                </c:pt>
                <c:pt idx="2932">
                  <c:v>19845.208333333332</c:v>
                </c:pt>
                <c:pt idx="2933">
                  <c:v>19845.25</c:v>
                </c:pt>
                <c:pt idx="2934">
                  <c:v>19845.291666666664</c:v>
                </c:pt>
                <c:pt idx="2935">
                  <c:v>19845.333333333332</c:v>
                </c:pt>
                <c:pt idx="2936">
                  <c:v>19845.375</c:v>
                </c:pt>
                <c:pt idx="2937">
                  <c:v>19845.416666666664</c:v>
                </c:pt>
                <c:pt idx="2938">
                  <c:v>19845.458333333332</c:v>
                </c:pt>
                <c:pt idx="2939">
                  <c:v>19845.5</c:v>
                </c:pt>
                <c:pt idx="2940">
                  <c:v>19845.541666666664</c:v>
                </c:pt>
                <c:pt idx="2941">
                  <c:v>19845.583333333332</c:v>
                </c:pt>
                <c:pt idx="2942">
                  <c:v>19845.625</c:v>
                </c:pt>
                <c:pt idx="2943">
                  <c:v>19845.666666666664</c:v>
                </c:pt>
                <c:pt idx="2944">
                  <c:v>19845.708333333332</c:v>
                </c:pt>
                <c:pt idx="2945">
                  <c:v>19845.75</c:v>
                </c:pt>
                <c:pt idx="2946">
                  <c:v>19845.791666666664</c:v>
                </c:pt>
                <c:pt idx="2947">
                  <c:v>19845.833333333332</c:v>
                </c:pt>
                <c:pt idx="2948">
                  <c:v>19845.875</c:v>
                </c:pt>
                <c:pt idx="2949">
                  <c:v>19845.916666666664</c:v>
                </c:pt>
                <c:pt idx="2950">
                  <c:v>19845.958333333332</c:v>
                </c:pt>
                <c:pt idx="2951">
                  <c:v>19846</c:v>
                </c:pt>
                <c:pt idx="2952">
                  <c:v>19846.041666666664</c:v>
                </c:pt>
                <c:pt idx="2953">
                  <c:v>19846.083333333332</c:v>
                </c:pt>
                <c:pt idx="2954">
                  <c:v>19846.125</c:v>
                </c:pt>
                <c:pt idx="2955">
                  <c:v>19846.166666666664</c:v>
                </c:pt>
                <c:pt idx="2956">
                  <c:v>19846.208333333332</c:v>
                </c:pt>
                <c:pt idx="2957">
                  <c:v>19846.25</c:v>
                </c:pt>
                <c:pt idx="2958">
                  <c:v>19846.291666666664</c:v>
                </c:pt>
                <c:pt idx="2959">
                  <c:v>19846.333333333332</c:v>
                </c:pt>
                <c:pt idx="2960">
                  <c:v>19846.375</c:v>
                </c:pt>
                <c:pt idx="2961">
                  <c:v>19846.416666666664</c:v>
                </c:pt>
                <c:pt idx="2962">
                  <c:v>19846.458333333332</c:v>
                </c:pt>
                <c:pt idx="2963">
                  <c:v>19846.5</c:v>
                </c:pt>
                <c:pt idx="2964">
                  <c:v>19846.541666666664</c:v>
                </c:pt>
                <c:pt idx="2965">
                  <c:v>19846.583333333332</c:v>
                </c:pt>
                <c:pt idx="2966">
                  <c:v>19846.625</c:v>
                </c:pt>
                <c:pt idx="2967">
                  <c:v>19846.666666666664</c:v>
                </c:pt>
                <c:pt idx="2968">
                  <c:v>19846.708333333332</c:v>
                </c:pt>
                <c:pt idx="2969">
                  <c:v>19846.75</c:v>
                </c:pt>
                <c:pt idx="2970">
                  <c:v>19846.791666666664</c:v>
                </c:pt>
                <c:pt idx="2971">
                  <c:v>19846.833333333332</c:v>
                </c:pt>
                <c:pt idx="2972">
                  <c:v>19846.875</c:v>
                </c:pt>
                <c:pt idx="2973">
                  <c:v>19846.916666666664</c:v>
                </c:pt>
                <c:pt idx="2974">
                  <c:v>19846.958333333332</c:v>
                </c:pt>
                <c:pt idx="2975">
                  <c:v>19847</c:v>
                </c:pt>
                <c:pt idx="2976">
                  <c:v>19847.041666666664</c:v>
                </c:pt>
                <c:pt idx="2977">
                  <c:v>19847.083333333332</c:v>
                </c:pt>
                <c:pt idx="2978">
                  <c:v>19847.125</c:v>
                </c:pt>
                <c:pt idx="2979">
                  <c:v>19847.166666666664</c:v>
                </c:pt>
                <c:pt idx="2980">
                  <c:v>19847.208333333332</c:v>
                </c:pt>
                <c:pt idx="2981">
                  <c:v>19847.25</c:v>
                </c:pt>
                <c:pt idx="2982">
                  <c:v>19847.291666666664</c:v>
                </c:pt>
                <c:pt idx="2983">
                  <c:v>19847.333333333332</c:v>
                </c:pt>
                <c:pt idx="2984">
                  <c:v>19847.375</c:v>
                </c:pt>
                <c:pt idx="2985">
                  <c:v>19847.416666666664</c:v>
                </c:pt>
                <c:pt idx="2986">
                  <c:v>19847.458333333332</c:v>
                </c:pt>
                <c:pt idx="2987">
                  <c:v>19847.5</c:v>
                </c:pt>
                <c:pt idx="2988">
                  <c:v>19847.541666666664</c:v>
                </c:pt>
                <c:pt idx="2989">
                  <c:v>19847.583333333332</c:v>
                </c:pt>
                <c:pt idx="2990">
                  <c:v>19847.625</c:v>
                </c:pt>
                <c:pt idx="2991">
                  <c:v>19847.666666666664</c:v>
                </c:pt>
                <c:pt idx="2992">
                  <c:v>19847.708333333332</c:v>
                </c:pt>
                <c:pt idx="2993">
                  <c:v>19847.75</c:v>
                </c:pt>
                <c:pt idx="2994">
                  <c:v>19847.791666666664</c:v>
                </c:pt>
                <c:pt idx="2995">
                  <c:v>19847.833333333332</c:v>
                </c:pt>
                <c:pt idx="2996">
                  <c:v>19847.875</c:v>
                </c:pt>
                <c:pt idx="2997">
                  <c:v>19847.916666666664</c:v>
                </c:pt>
                <c:pt idx="2998">
                  <c:v>19847.958333333332</c:v>
                </c:pt>
                <c:pt idx="2999">
                  <c:v>19848</c:v>
                </c:pt>
                <c:pt idx="3000">
                  <c:v>19848.041666666664</c:v>
                </c:pt>
                <c:pt idx="3001">
                  <c:v>19848.083333333332</c:v>
                </c:pt>
                <c:pt idx="3002">
                  <c:v>19848.125</c:v>
                </c:pt>
                <c:pt idx="3003">
                  <c:v>19848.166666666664</c:v>
                </c:pt>
                <c:pt idx="3004">
                  <c:v>19848.208333333332</c:v>
                </c:pt>
                <c:pt idx="3005">
                  <c:v>19848.25</c:v>
                </c:pt>
                <c:pt idx="3006">
                  <c:v>19848.291666666664</c:v>
                </c:pt>
                <c:pt idx="3007">
                  <c:v>19848.333333333332</c:v>
                </c:pt>
                <c:pt idx="3008">
                  <c:v>19848.375</c:v>
                </c:pt>
                <c:pt idx="3009">
                  <c:v>19848.416666666664</c:v>
                </c:pt>
                <c:pt idx="3010">
                  <c:v>19848.458333333332</c:v>
                </c:pt>
                <c:pt idx="3011">
                  <c:v>19848.5</c:v>
                </c:pt>
                <c:pt idx="3012">
                  <c:v>19848.541666666664</c:v>
                </c:pt>
                <c:pt idx="3013">
                  <c:v>19848.583333333332</c:v>
                </c:pt>
                <c:pt idx="3014">
                  <c:v>19848.625</c:v>
                </c:pt>
                <c:pt idx="3015">
                  <c:v>19848.666666666664</c:v>
                </c:pt>
                <c:pt idx="3016">
                  <c:v>19848.708333333332</c:v>
                </c:pt>
                <c:pt idx="3017">
                  <c:v>19848.75</c:v>
                </c:pt>
                <c:pt idx="3018">
                  <c:v>19848.791666666664</c:v>
                </c:pt>
                <c:pt idx="3019">
                  <c:v>19848.833333333332</c:v>
                </c:pt>
                <c:pt idx="3020">
                  <c:v>19848.875</c:v>
                </c:pt>
                <c:pt idx="3021">
                  <c:v>19848.916666666664</c:v>
                </c:pt>
                <c:pt idx="3022">
                  <c:v>19848.958333333332</c:v>
                </c:pt>
                <c:pt idx="3023">
                  <c:v>19849</c:v>
                </c:pt>
                <c:pt idx="3024">
                  <c:v>19849.041666666664</c:v>
                </c:pt>
                <c:pt idx="3025">
                  <c:v>19849.083333333332</c:v>
                </c:pt>
                <c:pt idx="3026">
                  <c:v>19849.125</c:v>
                </c:pt>
                <c:pt idx="3027">
                  <c:v>19849.166666666664</c:v>
                </c:pt>
                <c:pt idx="3028">
                  <c:v>19849.208333333332</c:v>
                </c:pt>
                <c:pt idx="3029">
                  <c:v>19849.25</c:v>
                </c:pt>
                <c:pt idx="3030">
                  <c:v>19849.291666666664</c:v>
                </c:pt>
                <c:pt idx="3031">
                  <c:v>19849.333333333332</c:v>
                </c:pt>
                <c:pt idx="3032">
                  <c:v>19849.375</c:v>
                </c:pt>
                <c:pt idx="3033">
                  <c:v>19849.416666666664</c:v>
                </c:pt>
                <c:pt idx="3034">
                  <c:v>19849.458333333332</c:v>
                </c:pt>
                <c:pt idx="3035">
                  <c:v>19849.5</c:v>
                </c:pt>
                <c:pt idx="3036">
                  <c:v>19849.541666666664</c:v>
                </c:pt>
                <c:pt idx="3037">
                  <c:v>19849.583333333332</c:v>
                </c:pt>
                <c:pt idx="3038">
                  <c:v>19849.625</c:v>
                </c:pt>
                <c:pt idx="3039">
                  <c:v>19849.666666666664</c:v>
                </c:pt>
                <c:pt idx="3040">
                  <c:v>19849.708333333332</c:v>
                </c:pt>
                <c:pt idx="3041">
                  <c:v>19849.75</c:v>
                </c:pt>
                <c:pt idx="3042">
                  <c:v>19849.791666666664</c:v>
                </c:pt>
                <c:pt idx="3043">
                  <c:v>19849.833333333332</c:v>
                </c:pt>
                <c:pt idx="3044">
                  <c:v>19849.875</c:v>
                </c:pt>
                <c:pt idx="3045">
                  <c:v>19849.916666666664</c:v>
                </c:pt>
                <c:pt idx="3046">
                  <c:v>19849.958333333332</c:v>
                </c:pt>
                <c:pt idx="3047">
                  <c:v>19850</c:v>
                </c:pt>
                <c:pt idx="3048">
                  <c:v>19850.041666666664</c:v>
                </c:pt>
                <c:pt idx="3049">
                  <c:v>19850.083333333332</c:v>
                </c:pt>
                <c:pt idx="3050">
                  <c:v>19850.125</c:v>
                </c:pt>
                <c:pt idx="3051">
                  <c:v>19850.166666666664</c:v>
                </c:pt>
                <c:pt idx="3052">
                  <c:v>19850.208333333332</c:v>
                </c:pt>
                <c:pt idx="3053">
                  <c:v>19850.25</c:v>
                </c:pt>
                <c:pt idx="3054">
                  <c:v>19850.291666666664</c:v>
                </c:pt>
                <c:pt idx="3055">
                  <c:v>19850.333333333332</c:v>
                </c:pt>
                <c:pt idx="3056">
                  <c:v>19850.375</c:v>
                </c:pt>
                <c:pt idx="3057">
                  <c:v>19850.416666666664</c:v>
                </c:pt>
                <c:pt idx="3058">
                  <c:v>19850.458333333332</c:v>
                </c:pt>
                <c:pt idx="3059">
                  <c:v>19850.5</c:v>
                </c:pt>
                <c:pt idx="3060">
                  <c:v>19850.541666666664</c:v>
                </c:pt>
                <c:pt idx="3061">
                  <c:v>19850.583333333332</c:v>
                </c:pt>
                <c:pt idx="3062">
                  <c:v>19850.625</c:v>
                </c:pt>
                <c:pt idx="3063">
                  <c:v>19850.666666666664</c:v>
                </c:pt>
                <c:pt idx="3064">
                  <c:v>19850.708333333332</c:v>
                </c:pt>
                <c:pt idx="3065">
                  <c:v>19850.75</c:v>
                </c:pt>
                <c:pt idx="3066">
                  <c:v>19850.791666666664</c:v>
                </c:pt>
                <c:pt idx="3067">
                  <c:v>19850.833333333332</c:v>
                </c:pt>
                <c:pt idx="3068">
                  <c:v>19850.875</c:v>
                </c:pt>
                <c:pt idx="3069">
                  <c:v>19850.916666666664</c:v>
                </c:pt>
                <c:pt idx="3070">
                  <c:v>19850.958333333332</c:v>
                </c:pt>
                <c:pt idx="3071">
                  <c:v>19851</c:v>
                </c:pt>
                <c:pt idx="3072">
                  <c:v>19851.041666666664</c:v>
                </c:pt>
                <c:pt idx="3073">
                  <c:v>19851.083333333332</c:v>
                </c:pt>
                <c:pt idx="3074">
                  <c:v>19851.125</c:v>
                </c:pt>
                <c:pt idx="3075">
                  <c:v>19851.166666666664</c:v>
                </c:pt>
                <c:pt idx="3076">
                  <c:v>19851.208333333332</c:v>
                </c:pt>
                <c:pt idx="3077">
                  <c:v>19851.25</c:v>
                </c:pt>
                <c:pt idx="3078">
                  <c:v>19851.291666666664</c:v>
                </c:pt>
                <c:pt idx="3079">
                  <c:v>19851.333333333332</c:v>
                </c:pt>
                <c:pt idx="3080">
                  <c:v>19851.375</c:v>
                </c:pt>
                <c:pt idx="3081">
                  <c:v>19851.416666666664</c:v>
                </c:pt>
                <c:pt idx="3082">
                  <c:v>19851.458333333332</c:v>
                </c:pt>
                <c:pt idx="3083">
                  <c:v>19851.5</c:v>
                </c:pt>
                <c:pt idx="3084">
                  <c:v>19851.541666666664</c:v>
                </c:pt>
                <c:pt idx="3085">
                  <c:v>19851.583333333332</c:v>
                </c:pt>
                <c:pt idx="3086">
                  <c:v>19851.625</c:v>
                </c:pt>
                <c:pt idx="3087">
                  <c:v>19851.666666666664</c:v>
                </c:pt>
                <c:pt idx="3088">
                  <c:v>19851.708333333332</c:v>
                </c:pt>
                <c:pt idx="3089">
                  <c:v>19851.75</c:v>
                </c:pt>
                <c:pt idx="3090">
                  <c:v>19851.791666666664</c:v>
                </c:pt>
                <c:pt idx="3091">
                  <c:v>19851.833333333332</c:v>
                </c:pt>
                <c:pt idx="3092">
                  <c:v>19851.875</c:v>
                </c:pt>
                <c:pt idx="3093">
                  <c:v>19851.916666666664</c:v>
                </c:pt>
                <c:pt idx="3094">
                  <c:v>19851.958333333332</c:v>
                </c:pt>
                <c:pt idx="3095">
                  <c:v>19852</c:v>
                </c:pt>
                <c:pt idx="3096">
                  <c:v>19852.041666666664</c:v>
                </c:pt>
                <c:pt idx="3097">
                  <c:v>19852.083333333332</c:v>
                </c:pt>
                <c:pt idx="3098">
                  <c:v>19852.125</c:v>
                </c:pt>
                <c:pt idx="3099">
                  <c:v>19852.166666666664</c:v>
                </c:pt>
                <c:pt idx="3100">
                  <c:v>19852.208333333332</c:v>
                </c:pt>
                <c:pt idx="3101">
                  <c:v>19852.25</c:v>
                </c:pt>
                <c:pt idx="3102">
                  <c:v>19852.291666666664</c:v>
                </c:pt>
                <c:pt idx="3103">
                  <c:v>19852.333333333332</c:v>
                </c:pt>
                <c:pt idx="3104">
                  <c:v>19852.375</c:v>
                </c:pt>
                <c:pt idx="3105">
                  <c:v>19852.416666666664</c:v>
                </c:pt>
                <c:pt idx="3106">
                  <c:v>19852.458333333332</c:v>
                </c:pt>
                <c:pt idx="3107">
                  <c:v>19852.5</c:v>
                </c:pt>
                <c:pt idx="3108">
                  <c:v>19852.541666666664</c:v>
                </c:pt>
                <c:pt idx="3109">
                  <c:v>19852.583333333332</c:v>
                </c:pt>
                <c:pt idx="3110">
                  <c:v>19852.625</c:v>
                </c:pt>
                <c:pt idx="3111">
                  <c:v>19852.666666666664</c:v>
                </c:pt>
                <c:pt idx="3112">
                  <c:v>19852.708333333332</c:v>
                </c:pt>
                <c:pt idx="3113">
                  <c:v>19852.75</c:v>
                </c:pt>
                <c:pt idx="3114">
                  <c:v>19852.791666666664</c:v>
                </c:pt>
                <c:pt idx="3115">
                  <c:v>19852.833333333332</c:v>
                </c:pt>
                <c:pt idx="3116">
                  <c:v>19852.875</c:v>
                </c:pt>
                <c:pt idx="3117">
                  <c:v>19852.916666666664</c:v>
                </c:pt>
                <c:pt idx="3118">
                  <c:v>19852.958333333332</c:v>
                </c:pt>
                <c:pt idx="3119">
                  <c:v>19853</c:v>
                </c:pt>
                <c:pt idx="3120">
                  <c:v>19853.041666666664</c:v>
                </c:pt>
                <c:pt idx="3121">
                  <c:v>19853.083333333332</c:v>
                </c:pt>
                <c:pt idx="3122">
                  <c:v>19853.125</c:v>
                </c:pt>
                <c:pt idx="3123">
                  <c:v>19853.166666666664</c:v>
                </c:pt>
                <c:pt idx="3124">
                  <c:v>19853.208333333332</c:v>
                </c:pt>
                <c:pt idx="3125">
                  <c:v>19853.25</c:v>
                </c:pt>
                <c:pt idx="3126">
                  <c:v>19853.291666666664</c:v>
                </c:pt>
                <c:pt idx="3127">
                  <c:v>19853.333333333332</c:v>
                </c:pt>
                <c:pt idx="3128">
                  <c:v>19853.375</c:v>
                </c:pt>
                <c:pt idx="3129">
                  <c:v>19853.416666666664</c:v>
                </c:pt>
                <c:pt idx="3130">
                  <c:v>19853.458333333332</c:v>
                </c:pt>
                <c:pt idx="3131">
                  <c:v>19853.5</c:v>
                </c:pt>
                <c:pt idx="3132">
                  <c:v>19853.541666666664</c:v>
                </c:pt>
                <c:pt idx="3133">
                  <c:v>19853.583333333332</c:v>
                </c:pt>
                <c:pt idx="3134">
                  <c:v>19853.625</c:v>
                </c:pt>
                <c:pt idx="3135">
                  <c:v>19853.666666666664</c:v>
                </c:pt>
                <c:pt idx="3136">
                  <c:v>19853.708333333332</c:v>
                </c:pt>
                <c:pt idx="3137">
                  <c:v>19853.75</c:v>
                </c:pt>
                <c:pt idx="3138">
                  <c:v>19853.791666666664</c:v>
                </c:pt>
                <c:pt idx="3139">
                  <c:v>19853.833333333332</c:v>
                </c:pt>
                <c:pt idx="3140">
                  <c:v>19853.875</c:v>
                </c:pt>
                <c:pt idx="3141">
                  <c:v>19853.916666666664</c:v>
                </c:pt>
                <c:pt idx="3142">
                  <c:v>19853.958333333332</c:v>
                </c:pt>
                <c:pt idx="3143">
                  <c:v>19854</c:v>
                </c:pt>
                <c:pt idx="3144">
                  <c:v>19854.041666666664</c:v>
                </c:pt>
                <c:pt idx="3145">
                  <c:v>19854.083333333332</c:v>
                </c:pt>
                <c:pt idx="3146">
                  <c:v>19854.125</c:v>
                </c:pt>
                <c:pt idx="3147">
                  <c:v>19854.166666666664</c:v>
                </c:pt>
                <c:pt idx="3148">
                  <c:v>19854.208333333332</c:v>
                </c:pt>
                <c:pt idx="3149">
                  <c:v>19854.25</c:v>
                </c:pt>
                <c:pt idx="3150">
                  <c:v>19854.291666666664</c:v>
                </c:pt>
                <c:pt idx="3151">
                  <c:v>19854.333333333332</c:v>
                </c:pt>
                <c:pt idx="3152">
                  <c:v>19854.375</c:v>
                </c:pt>
                <c:pt idx="3153">
                  <c:v>19854.416666666664</c:v>
                </c:pt>
                <c:pt idx="3154">
                  <c:v>19854.458333333332</c:v>
                </c:pt>
                <c:pt idx="3155">
                  <c:v>19854.5</c:v>
                </c:pt>
                <c:pt idx="3156">
                  <c:v>19854.541666666664</c:v>
                </c:pt>
                <c:pt idx="3157">
                  <c:v>19854.583333333332</c:v>
                </c:pt>
                <c:pt idx="3158">
                  <c:v>19854.625</c:v>
                </c:pt>
                <c:pt idx="3159">
                  <c:v>19854.666666666664</c:v>
                </c:pt>
                <c:pt idx="3160">
                  <c:v>19854.708333333332</c:v>
                </c:pt>
                <c:pt idx="3161">
                  <c:v>19854.75</c:v>
                </c:pt>
                <c:pt idx="3162">
                  <c:v>19854.791666666664</c:v>
                </c:pt>
                <c:pt idx="3163">
                  <c:v>19854.833333333332</c:v>
                </c:pt>
                <c:pt idx="3164">
                  <c:v>19854.875</c:v>
                </c:pt>
                <c:pt idx="3165">
                  <c:v>19854.916666666664</c:v>
                </c:pt>
                <c:pt idx="3166">
                  <c:v>19854.958333333332</c:v>
                </c:pt>
                <c:pt idx="3167">
                  <c:v>19855</c:v>
                </c:pt>
                <c:pt idx="3168">
                  <c:v>19855.041666666664</c:v>
                </c:pt>
                <c:pt idx="3169">
                  <c:v>19855.083333333332</c:v>
                </c:pt>
                <c:pt idx="3170">
                  <c:v>19855.125</c:v>
                </c:pt>
                <c:pt idx="3171">
                  <c:v>19855.166666666664</c:v>
                </c:pt>
                <c:pt idx="3172">
                  <c:v>19855.208333333332</c:v>
                </c:pt>
                <c:pt idx="3173">
                  <c:v>19855.25</c:v>
                </c:pt>
                <c:pt idx="3174">
                  <c:v>19855.291666666664</c:v>
                </c:pt>
                <c:pt idx="3175">
                  <c:v>19855.333333333332</c:v>
                </c:pt>
                <c:pt idx="3176">
                  <c:v>19855.375</c:v>
                </c:pt>
                <c:pt idx="3177">
                  <c:v>19855.416666666664</c:v>
                </c:pt>
                <c:pt idx="3178">
                  <c:v>19855.458333333332</c:v>
                </c:pt>
                <c:pt idx="3179">
                  <c:v>19855.5</c:v>
                </c:pt>
                <c:pt idx="3180">
                  <c:v>19855.541666666664</c:v>
                </c:pt>
                <c:pt idx="3181">
                  <c:v>19855.583333333332</c:v>
                </c:pt>
                <c:pt idx="3182">
                  <c:v>19855.625</c:v>
                </c:pt>
                <c:pt idx="3183">
                  <c:v>19855.666666666664</c:v>
                </c:pt>
                <c:pt idx="3184">
                  <c:v>19855.708333333332</c:v>
                </c:pt>
                <c:pt idx="3185">
                  <c:v>19855.75</c:v>
                </c:pt>
                <c:pt idx="3186">
                  <c:v>19855.791666666664</c:v>
                </c:pt>
                <c:pt idx="3187">
                  <c:v>19855.833333333332</c:v>
                </c:pt>
                <c:pt idx="3188">
                  <c:v>19855.875</c:v>
                </c:pt>
                <c:pt idx="3189">
                  <c:v>19855.916666666664</c:v>
                </c:pt>
                <c:pt idx="3190">
                  <c:v>19855.958333333332</c:v>
                </c:pt>
                <c:pt idx="3191">
                  <c:v>19856</c:v>
                </c:pt>
                <c:pt idx="3192">
                  <c:v>19856.041666666664</c:v>
                </c:pt>
                <c:pt idx="3193">
                  <c:v>19856.083333333332</c:v>
                </c:pt>
                <c:pt idx="3194">
                  <c:v>19856.125</c:v>
                </c:pt>
                <c:pt idx="3195">
                  <c:v>19856.166666666664</c:v>
                </c:pt>
                <c:pt idx="3196">
                  <c:v>19856.208333333332</c:v>
                </c:pt>
                <c:pt idx="3197">
                  <c:v>19856.25</c:v>
                </c:pt>
                <c:pt idx="3198">
                  <c:v>19856.291666666664</c:v>
                </c:pt>
                <c:pt idx="3199">
                  <c:v>19856.333333333332</c:v>
                </c:pt>
                <c:pt idx="3200">
                  <c:v>19856.375</c:v>
                </c:pt>
                <c:pt idx="3201">
                  <c:v>19856.416666666664</c:v>
                </c:pt>
                <c:pt idx="3202">
                  <c:v>19856.458333333332</c:v>
                </c:pt>
                <c:pt idx="3203">
                  <c:v>19856.5</c:v>
                </c:pt>
                <c:pt idx="3204">
                  <c:v>19856.541666666664</c:v>
                </c:pt>
                <c:pt idx="3205">
                  <c:v>19856.583333333332</c:v>
                </c:pt>
                <c:pt idx="3206">
                  <c:v>19856.625</c:v>
                </c:pt>
                <c:pt idx="3207">
                  <c:v>19856.666666666664</c:v>
                </c:pt>
                <c:pt idx="3208">
                  <c:v>19856.708333333332</c:v>
                </c:pt>
                <c:pt idx="3209">
                  <c:v>19856.75</c:v>
                </c:pt>
                <c:pt idx="3210">
                  <c:v>19856.791666666664</c:v>
                </c:pt>
                <c:pt idx="3211">
                  <c:v>19856.833333333332</c:v>
                </c:pt>
                <c:pt idx="3212">
                  <c:v>19856.875</c:v>
                </c:pt>
                <c:pt idx="3213">
                  <c:v>19856.916666666664</c:v>
                </c:pt>
                <c:pt idx="3214">
                  <c:v>19856.958333333332</c:v>
                </c:pt>
                <c:pt idx="3215">
                  <c:v>19857</c:v>
                </c:pt>
                <c:pt idx="3216">
                  <c:v>19857.041666666664</c:v>
                </c:pt>
                <c:pt idx="3217">
                  <c:v>19857.083333333332</c:v>
                </c:pt>
                <c:pt idx="3218">
                  <c:v>19857.125</c:v>
                </c:pt>
                <c:pt idx="3219">
                  <c:v>19857.166666666664</c:v>
                </c:pt>
                <c:pt idx="3220">
                  <c:v>19857.208333333332</c:v>
                </c:pt>
                <c:pt idx="3221">
                  <c:v>19857.25</c:v>
                </c:pt>
                <c:pt idx="3222">
                  <c:v>19857.291666666664</c:v>
                </c:pt>
                <c:pt idx="3223">
                  <c:v>19857.333333333332</c:v>
                </c:pt>
                <c:pt idx="3224">
                  <c:v>19857.375</c:v>
                </c:pt>
                <c:pt idx="3225">
                  <c:v>19857.416666666664</c:v>
                </c:pt>
                <c:pt idx="3226">
                  <c:v>19857.458333333332</c:v>
                </c:pt>
                <c:pt idx="3227">
                  <c:v>19857.5</c:v>
                </c:pt>
                <c:pt idx="3228">
                  <c:v>19857.541666666664</c:v>
                </c:pt>
                <c:pt idx="3229">
                  <c:v>19857.583333333332</c:v>
                </c:pt>
                <c:pt idx="3230">
                  <c:v>19857.625</c:v>
                </c:pt>
                <c:pt idx="3231">
                  <c:v>19857.666666666664</c:v>
                </c:pt>
                <c:pt idx="3232">
                  <c:v>19857.708333333332</c:v>
                </c:pt>
                <c:pt idx="3233">
                  <c:v>19857.75</c:v>
                </c:pt>
                <c:pt idx="3234">
                  <c:v>19857.791666666664</c:v>
                </c:pt>
                <c:pt idx="3235">
                  <c:v>19857.833333333332</c:v>
                </c:pt>
                <c:pt idx="3236">
                  <c:v>19857.875</c:v>
                </c:pt>
                <c:pt idx="3237">
                  <c:v>19857.916666666664</c:v>
                </c:pt>
                <c:pt idx="3238">
                  <c:v>19857.958333333332</c:v>
                </c:pt>
                <c:pt idx="3239">
                  <c:v>19858</c:v>
                </c:pt>
                <c:pt idx="3240">
                  <c:v>19858.041666666664</c:v>
                </c:pt>
                <c:pt idx="3241">
                  <c:v>19858.083333333332</c:v>
                </c:pt>
                <c:pt idx="3242">
                  <c:v>19858.125</c:v>
                </c:pt>
                <c:pt idx="3243">
                  <c:v>19858.166666666664</c:v>
                </c:pt>
                <c:pt idx="3244">
                  <c:v>19858.208333333332</c:v>
                </c:pt>
                <c:pt idx="3245">
                  <c:v>19858.25</c:v>
                </c:pt>
                <c:pt idx="3246">
                  <c:v>19858.291666666664</c:v>
                </c:pt>
                <c:pt idx="3247">
                  <c:v>19858.333333333332</c:v>
                </c:pt>
                <c:pt idx="3248">
                  <c:v>19858.375</c:v>
                </c:pt>
                <c:pt idx="3249">
                  <c:v>19858.416666666664</c:v>
                </c:pt>
                <c:pt idx="3250">
                  <c:v>19858.458333333332</c:v>
                </c:pt>
                <c:pt idx="3251">
                  <c:v>19858.5</c:v>
                </c:pt>
                <c:pt idx="3252">
                  <c:v>19858.541666666664</c:v>
                </c:pt>
                <c:pt idx="3253">
                  <c:v>19858.583333333332</c:v>
                </c:pt>
                <c:pt idx="3254">
                  <c:v>19858.625</c:v>
                </c:pt>
                <c:pt idx="3255">
                  <c:v>19858.666666666664</c:v>
                </c:pt>
                <c:pt idx="3256">
                  <c:v>19858.708333333332</c:v>
                </c:pt>
                <c:pt idx="3257">
                  <c:v>19858.75</c:v>
                </c:pt>
                <c:pt idx="3258">
                  <c:v>19858.791666666664</c:v>
                </c:pt>
                <c:pt idx="3259">
                  <c:v>19858.833333333332</c:v>
                </c:pt>
                <c:pt idx="3260">
                  <c:v>19858.875</c:v>
                </c:pt>
                <c:pt idx="3261">
                  <c:v>19858.916666666664</c:v>
                </c:pt>
                <c:pt idx="3262">
                  <c:v>19858.958333333332</c:v>
                </c:pt>
                <c:pt idx="3263">
                  <c:v>19859</c:v>
                </c:pt>
                <c:pt idx="3264">
                  <c:v>19859.041666666664</c:v>
                </c:pt>
                <c:pt idx="3265">
                  <c:v>19859.083333333332</c:v>
                </c:pt>
                <c:pt idx="3266">
                  <c:v>19859.125</c:v>
                </c:pt>
                <c:pt idx="3267">
                  <c:v>19859.166666666664</c:v>
                </c:pt>
                <c:pt idx="3268">
                  <c:v>19859.208333333332</c:v>
                </c:pt>
                <c:pt idx="3269">
                  <c:v>19859.25</c:v>
                </c:pt>
                <c:pt idx="3270">
                  <c:v>19859.291666666664</c:v>
                </c:pt>
                <c:pt idx="3271">
                  <c:v>19859.333333333332</c:v>
                </c:pt>
                <c:pt idx="3272">
                  <c:v>19859.375</c:v>
                </c:pt>
                <c:pt idx="3273">
                  <c:v>19859.416666666664</c:v>
                </c:pt>
                <c:pt idx="3274">
                  <c:v>19859.458333333332</c:v>
                </c:pt>
                <c:pt idx="3275">
                  <c:v>19859.5</c:v>
                </c:pt>
                <c:pt idx="3276">
                  <c:v>19859.541666666664</c:v>
                </c:pt>
                <c:pt idx="3277">
                  <c:v>19859.583333333332</c:v>
                </c:pt>
                <c:pt idx="3278">
                  <c:v>19859.625</c:v>
                </c:pt>
                <c:pt idx="3279">
                  <c:v>19859.666666666664</c:v>
                </c:pt>
                <c:pt idx="3280">
                  <c:v>19859.708333333332</c:v>
                </c:pt>
                <c:pt idx="3281">
                  <c:v>19859.75</c:v>
                </c:pt>
                <c:pt idx="3282">
                  <c:v>19859.791666666664</c:v>
                </c:pt>
                <c:pt idx="3283">
                  <c:v>19859.833333333332</c:v>
                </c:pt>
                <c:pt idx="3284">
                  <c:v>19859.875</c:v>
                </c:pt>
                <c:pt idx="3285">
                  <c:v>19859.916666666664</c:v>
                </c:pt>
                <c:pt idx="3286">
                  <c:v>19859.958333333332</c:v>
                </c:pt>
                <c:pt idx="3287">
                  <c:v>19860</c:v>
                </c:pt>
                <c:pt idx="3288">
                  <c:v>19860.041666666664</c:v>
                </c:pt>
                <c:pt idx="3289">
                  <c:v>19860.083333333332</c:v>
                </c:pt>
                <c:pt idx="3290">
                  <c:v>19860.125</c:v>
                </c:pt>
                <c:pt idx="3291">
                  <c:v>19860.166666666664</c:v>
                </c:pt>
                <c:pt idx="3292">
                  <c:v>19860.208333333332</c:v>
                </c:pt>
                <c:pt idx="3293">
                  <c:v>19860.25</c:v>
                </c:pt>
                <c:pt idx="3294">
                  <c:v>19860.291666666664</c:v>
                </c:pt>
                <c:pt idx="3295">
                  <c:v>19860.333333333332</c:v>
                </c:pt>
                <c:pt idx="3296">
                  <c:v>19860.375</c:v>
                </c:pt>
                <c:pt idx="3297">
                  <c:v>19860.416666666664</c:v>
                </c:pt>
                <c:pt idx="3298">
                  <c:v>19860.458333333332</c:v>
                </c:pt>
                <c:pt idx="3299">
                  <c:v>19860.5</c:v>
                </c:pt>
                <c:pt idx="3300">
                  <c:v>19860.541666666664</c:v>
                </c:pt>
                <c:pt idx="3301">
                  <c:v>19860.583333333332</c:v>
                </c:pt>
                <c:pt idx="3302">
                  <c:v>19860.625</c:v>
                </c:pt>
                <c:pt idx="3303">
                  <c:v>19860.666666666664</c:v>
                </c:pt>
                <c:pt idx="3304">
                  <c:v>19860.708333333332</c:v>
                </c:pt>
                <c:pt idx="3305">
                  <c:v>19860.75</c:v>
                </c:pt>
                <c:pt idx="3306">
                  <c:v>19860.791666666664</c:v>
                </c:pt>
                <c:pt idx="3307">
                  <c:v>19860.833333333332</c:v>
                </c:pt>
                <c:pt idx="3308">
                  <c:v>19860.875</c:v>
                </c:pt>
                <c:pt idx="3309">
                  <c:v>19860.916666666664</c:v>
                </c:pt>
                <c:pt idx="3310">
                  <c:v>19860.958333333332</c:v>
                </c:pt>
                <c:pt idx="3311">
                  <c:v>19861</c:v>
                </c:pt>
                <c:pt idx="3312">
                  <c:v>19861.041666666664</c:v>
                </c:pt>
                <c:pt idx="3313">
                  <c:v>19861.083333333332</c:v>
                </c:pt>
                <c:pt idx="3314">
                  <c:v>19861.125</c:v>
                </c:pt>
                <c:pt idx="3315">
                  <c:v>19861.166666666664</c:v>
                </c:pt>
                <c:pt idx="3316">
                  <c:v>19861.208333333332</c:v>
                </c:pt>
                <c:pt idx="3317">
                  <c:v>19861.25</c:v>
                </c:pt>
                <c:pt idx="3318">
                  <c:v>19861.291666666664</c:v>
                </c:pt>
                <c:pt idx="3319">
                  <c:v>19861.333333333332</c:v>
                </c:pt>
                <c:pt idx="3320">
                  <c:v>19861.375</c:v>
                </c:pt>
                <c:pt idx="3321">
                  <c:v>19861.416666666664</c:v>
                </c:pt>
                <c:pt idx="3322">
                  <c:v>19861.458333333332</c:v>
                </c:pt>
                <c:pt idx="3323">
                  <c:v>19861.5</c:v>
                </c:pt>
                <c:pt idx="3324">
                  <c:v>19861.541666666664</c:v>
                </c:pt>
                <c:pt idx="3325">
                  <c:v>19861.583333333332</c:v>
                </c:pt>
                <c:pt idx="3326">
                  <c:v>19861.625</c:v>
                </c:pt>
                <c:pt idx="3327">
                  <c:v>19861.666666666664</c:v>
                </c:pt>
                <c:pt idx="3328">
                  <c:v>19861.708333333332</c:v>
                </c:pt>
                <c:pt idx="3329">
                  <c:v>19861.75</c:v>
                </c:pt>
                <c:pt idx="3330">
                  <c:v>19861.791666666664</c:v>
                </c:pt>
                <c:pt idx="3331">
                  <c:v>19861.833333333332</c:v>
                </c:pt>
                <c:pt idx="3332">
                  <c:v>19861.875</c:v>
                </c:pt>
                <c:pt idx="3333">
                  <c:v>19861.916666666664</c:v>
                </c:pt>
                <c:pt idx="3334">
                  <c:v>19861.958333333332</c:v>
                </c:pt>
                <c:pt idx="3335">
                  <c:v>19862</c:v>
                </c:pt>
                <c:pt idx="3336">
                  <c:v>19862.041666666664</c:v>
                </c:pt>
                <c:pt idx="3337">
                  <c:v>19862.083333333332</c:v>
                </c:pt>
                <c:pt idx="3338">
                  <c:v>19862.125</c:v>
                </c:pt>
                <c:pt idx="3339">
                  <c:v>19862.166666666664</c:v>
                </c:pt>
                <c:pt idx="3340">
                  <c:v>19862.208333333332</c:v>
                </c:pt>
                <c:pt idx="3341">
                  <c:v>19862.25</c:v>
                </c:pt>
                <c:pt idx="3342">
                  <c:v>19862.291666666664</c:v>
                </c:pt>
                <c:pt idx="3343">
                  <c:v>19862.333333333332</c:v>
                </c:pt>
                <c:pt idx="3344">
                  <c:v>19862.375</c:v>
                </c:pt>
                <c:pt idx="3345">
                  <c:v>19862.416666666664</c:v>
                </c:pt>
                <c:pt idx="3346">
                  <c:v>19862.458333333332</c:v>
                </c:pt>
                <c:pt idx="3347">
                  <c:v>19862.5</c:v>
                </c:pt>
                <c:pt idx="3348">
                  <c:v>19862.541666666664</c:v>
                </c:pt>
                <c:pt idx="3349">
                  <c:v>19862.583333333332</c:v>
                </c:pt>
                <c:pt idx="3350">
                  <c:v>19862.625</c:v>
                </c:pt>
                <c:pt idx="3351">
                  <c:v>19862.666666666664</c:v>
                </c:pt>
                <c:pt idx="3352">
                  <c:v>19862.708333333332</c:v>
                </c:pt>
                <c:pt idx="3353">
                  <c:v>19862.75</c:v>
                </c:pt>
                <c:pt idx="3354">
                  <c:v>19862.791666666664</c:v>
                </c:pt>
                <c:pt idx="3355">
                  <c:v>19862.833333333332</c:v>
                </c:pt>
                <c:pt idx="3356">
                  <c:v>19862.875</c:v>
                </c:pt>
                <c:pt idx="3357">
                  <c:v>19862.916666666664</c:v>
                </c:pt>
                <c:pt idx="3358">
                  <c:v>19862.958333333332</c:v>
                </c:pt>
                <c:pt idx="3359">
                  <c:v>19863</c:v>
                </c:pt>
                <c:pt idx="3360">
                  <c:v>19863.041666666664</c:v>
                </c:pt>
                <c:pt idx="3361">
                  <c:v>19863.083333333332</c:v>
                </c:pt>
                <c:pt idx="3362">
                  <c:v>19863.125</c:v>
                </c:pt>
                <c:pt idx="3363">
                  <c:v>19863.166666666664</c:v>
                </c:pt>
                <c:pt idx="3364">
                  <c:v>19863.208333333332</c:v>
                </c:pt>
                <c:pt idx="3365">
                  <c:v>19863.25</c:v>
                </c:pt>
                <c:pt idx="3366">
                  <c:v>19863.291666666664</c:v>
                </c:pt>
                <c:pt idx="3367">
                  <c:v>19863.333333333332</c:v>
                </c:pt>
                <c:pt idx="3368">
                  <c:v>19863.375</c:v>
                </c:pt>
                <c:pt idx="3369">
                  <c:v>19863.416666666664</c:v>
                </c:pt>
                <c:pt idx="3370">
                  <c:v>19863.458333333332</c:v>
                </c:pt>
                <c:pt idx="3371">
                  <c:v>19863.5</c:v>
                </c:pt>
                <c:pt idx="3372">
                  <c:v>19863.541666666664</c:v>
                </c:pt>
                <c:pt idx="3373">
                  <c:v>19863.583333333332</c:v>
                </c:pt>
                <c:pt idx="3374">
                  <c:v>19863.625</c:v>
                </c:pt>
                <c:pt idx="3375">
                  <c:v>19863.666666666664</c:v>
                </c:pt>
                <c:pt idx="3376">
                  <c:v>19863.708333333332</c:v>
                </c:pt>
                <c:pt idx="3377">
                  <c:v>19863.75</c:v>
                </c:pt>
                <c:pt idx="3378">
                  <c:v>19863.791666666664</c:v>
                </c:pt>
                <c:pt idx="3379">
                  <c:v>19863.833333333332</c:v>
                </c:pt>
                <c:pt idx="3380">
                  <c:v>19863.875</c:v>
                </c:pt>
                <c:pt idx="3381">
                  <c:v>19863.916666666664</c:v>
                </c:pt>
                <c:pt idx="3382">
                  <c:v>19863.958333333332</c:v>
                </c:pt>
                <c:pt idx="3383">
                  <c:v>19864</c:v>
                </c:pt>
                <c:pt idx="3384">
                  <c:v>19864.041666666664</c:v>
                </c:pt>
                <c:pt idx="3385">
                  <c:v>19864.083333333332</c:v>
                </c:pt>
                <c:pt idx="3386">
                  <c:v>19864.125</c:v>
                </c:pt>
                <c:pt idx="3387">
                  <c:v>19864.166666666664</c:v>
                </c:pt>
                <c:pt idx="3388">
                  <c:v>19864.208333333332</c:v>
                </c:pt>
                <c:pt idx="3389">
                  <c:v>19864.25</c:v>
                </c:pt>
                <c:pt idx="3390">
                  <c:v>19864.291666666664</c:v>
                </c:pt>
                <c:pt idx="3391">
                  <c:v>19864.333333333332</c:v>
                </c:pt>
                <c:pt idx="3392">
                  <c:v>19864.375</c:v>
                </c:pt>
                <c:pt idx="3393">
                  <c:v>19864.416666666664</c:v>
                </c:pt>
                <c:pt idx="3394">
                  <c:v>19864.458333333332</c:v>
                </c:pt>
                <c:pt idx="3395">
                  <c:v>19864.5</c:v>
                </c:pt>
                <c:pt idx="3396">
                  <c:v>19864.541666666664</c:v>
                </c:pt>
                <c:pt idx="3397">
                  <c:v>19864.583333333332</c:v>
                </c:pt>
                <c:pt idx="3398">
                  <c:v>19864.625</c:v>
                </c:pt>
                <c:pt idx="3399">
                  <c:v>19864.666666666664</c:v>
                </c:pt>
                <c:pt idx="3400">
                  <c:v>19864.708333333332</c:v>
                </c:pt>
                <c:pt idx="3401">
                  <c:v>19864.75</c:v>
                </c:pt>
                <c:pt idx="3402">
                  <c:v>19864.791666666664</c:v>
                </c:pt>
                <c:pt idx="3403">
                  <c:v>19864.833333333332</c:v>
                </c:pt>
                <c:pt idx="3404">
                  <c:v>19864.875</c:v>
                </c:pt>
                <c:pt idx="3405">
                  <c:v>19864.916666666664</c:v>
                </c:pt>
                <c:pt idx="3406">
                  <c:v>19864.958333333332</c:v>
                </c:pt>
                <c:pt idx="3407">
                  <c:v>19865</c:v>
                </c:pt>
                <c:pt idx="3408">
                  <c:v>19865.041666666664</c:v>
                </c:pt>
                <c:pt idx="3409">
                  <c:v>19865.083333333332</c:v>
                </c:pt>
                <c:pt idx="3410">
                  <c:v>19865.125</c:v>
                </c:pt>
                <c:pt idx="3411">
                  <c:v>19865.166666666664</c:v>
                </c:pt>
                <c:pt idx="3412">
                  <c:v>19865.208333333332</c:v>
                </c:pt>
                <c:pt idx="3413">
                  <c:v>19865.25</c:v>
                </c:pt>
                <c:pt idx="3414">
                  <c:v>19865.291666666664</c:v>
                </c:pt>
                <c:pt idx="3415">
                  <c:v>19865.333333333332</c:v>
                </c:pt>
                <c:pt idx="3416">
                  <c:v>19865.375</c:v>
                </c:pt>
                <c:pt idx="3417">
                  <c:v>19865.416666666664</c:v>
                </c:pt>
                <c:pt idx="3418">
                  <c:v>19865.458333333332</c:v>
                </c:pt>
                <c:pt idx="3419">
                  <c:v>19865.5</c:v>
                </c:pt>
                <c:pt idx="3420">
                  <c:v>19865.541666666664</c:v>
                </c:pt>
                <c:pt idx="3421">
                  <c:v>19865.583333333332</c:v>
                </c:pt>
                <c:pt idx="3422">
                  <c:v>19865.625</c:v>
                </c:pt>
                <c:pt idx="3423">
                  <c:v>19865.666666666664</c:v>
                </c:pt>
                <c:pt idx="3424">
                  <c:v>19865.708333333332</c:v>
                </c:pt>
                <c:pt idx="3425">
                  <c:v>19865.75</c:v>
                </c:pt>
                <c:pt idx="3426">
                  <c:v>19865.791666666664</c:v>
                </c:pt>
                <c:pt idx="3427">
                  <c:v>19865.833333333332</c:v>
                </c:pt>
                <c:pt idx="3428">
                  <c:v>19865.875</c:v>
                </c:pt>
                <c:pt idx="3429">
                  <c:v>19865.916666666664</c:v>
                </c:pt>
                <c:pt idx="3430">
                  <c:v>19865.958333333332</c:v>
                </c:pt>
                <c:pt idx="3431">
                  <c:v>19866</c:v>
                </c:pt>
                <c:pt idx="3432">
                  <c:v>19866.041666666664</c:v>
                </c:pt>
                <c:pt idx="3433">
                  <c:v>19866.083333333332</c:v>
                </c:pt>
                <c:pt idx="3434">
                  <c:v>19866.125</c:v>
                </c:pt>
                <c:pt idx="3435">
                  <c:v>19866.166666666664</c:v>
                </c:pt>
                <c:pt idx="3436">
                  <c:v>19866.208333333332</c:v>
                </c:pt>
                <c:pt idx="3437">
                  <c:v>19866.25</c:v>
                </c:pt>
                <c:pt idx="3438">
                  <c:v>19866.291666666664</c:v>
                </c:pt>
                <c:pt idx="3439">
                  <c:v>19866.333333333332</c:v>
                </c:pt>
                <c:pt idx="3440">
                  <c:v>19866.375</c:v>
                </c:pt>
                <c:pt idx="3441">
                  <c:v>19866.416666666664</c:v>
                </c:pt>
                <c:pt idx="3442">
                  <c:v>19866.458333333332</c:v>
                </c:pt>
                <c:pt idx="3443">
                  <c:v>19866.5</c:v>
                </c:pt>
                <c:pt idx="3444">
                  <c:v>19866.541666666664</c:v>
                </c:pt>
                <c:pt idx="3445">
                  <c:v>19866.583333333332</c:v>
                </c:pt>
                <c:pt idx="3446">
                  <c:v>19866.625</c:v>
                </c:pt>
                <c:pt idx="3447">
                  <c:v>19866.666666666664</c:v>
                </c:pt>
                <c:pt idx="3448">
                  <c:v>19866.708333333332</c:v>
                </c:pt>
                <c:pt idx="3449">
                  <c:v>19866.75</c:v>
                </c:pt>
                <c:pt idx="3450">
                  <c:v>19866.791666666664</c:v>
                </c:pt>
                <c:pt idx="3451">
                  <c:v>19866.833333333332</c:v>
                </c:pt>
                <c:pt idx="3452">
                  <c:v>19866.875</c:v>
                </c:pt>
                <c:pt idx="3453">
                  <c:v>19866.916666666664</c:v>
                </c:pt>
                <c:pt idx="3454">
                  <c:v>19866.958333333332</c:v>
                </c:pt>
                <c:pt idx="3455">
                  <c:v>19867</c:v>
                </c:pt>
                <c:pt idx="3456">
                  <c:v>19867.041666666664</c:v>
                </c:pt>
                <c:pt idx="3457">
                  <c:v>19867.083333333332</c:v>
                </c:pt>
                <c:pt idx="3458">
                  <c:v>19867.125</c:v>
                </c:pt>
                <c:pt idx="3459">
                  <c:v>19867.166666666664</c:v>
                </c:pt>
                <c:pt idx="3460">
                  <c:v>19867.208333333332</c:v>
                </c:pt>
                <c:pt idx="3461">
                  <c:v>19867.25</c:v>
                </c:pt>
                <c:pt idx="3462">
                  <c:v>19867.291666666664</c:v>
                </c:pt>
                <c:pt idx="3463">
                  <c:v>19867.333333333332</c:v>
                </c:pt>
                <c:pt idx="3464">
                  <c:v>19867.375</c:v>
                </c:pt>
                <c:pt idx="3465">
                  <c:v>19867.416666666664</c:v>
                </c:pt>
                <c:pt idx="3466">
                  <c:v>19867.458333333332</c:v>
                </c:pt>
                <c:pt idx="3467">
                  <c:v>19867.5</c:v>
                </c:pt>
                <c:pt idx="3468">
                  <c:v>19867.541666666664</c:v>
                </c:pt>
                <c:pt idx="3469">
                  <c:v>19867.583333333332</c:v>
                </c:pt>
                <c:pt idx="3470">
                  <c:v>19867.625</c:v>
                </c:pt>
                <c:pt idx="3471">
                  <c:v>19867.666666666664</c:v>
                </c:pt>
                <c:pt idx="3472">
                  <c:v>19867.708333333332</c:v>
                </c:pt>
                <c:pt idx="3473">
                  <c:v>19867.75</c:v>
                </c:pt>
                <c:pt idx="3474">
                  <c:v>19867.791666666664</c:v>
                </c:pt>
                <c:pt idx="3475">
                  <c:v>19867.833333333332</c:v>
                </c:pt>
                <c:pt idx="3476">
                  <c:v>19867.875</c:v>
                </c:pt>
                <c:pt idx="3477">
                  <c:v>19867.916666666664</c:v>
                </c:pt>
                <c:pt idx="3478">
                  <c:v>19867.958333333332</c:v>
                </c:pt>
                <c:pt idx="3479">
                  <c:v>19868</c:v>
                </c:pt>
                <c:pt idx="3480">
                  <c:v>19868.041666666664</c:v>
                </c:pt>
                <c:pt idx="3481">
                  <c:v>19868.083333333332</c:v>
                </c:pt>
                <c:pt idx="3482">
                  <c:v>19868.125</c:v>
                </c:pt>
                <c:pt idx="3483">
                  <c:v>19868.166666666664</c:v>
                </c:pt>
                <c:pt idx="3484">
                  <c:v>19868.208333333332</c:v>
                </c:pt>
                <c:pt idx="3485">
                  <c:v>19868.25</c:v>
                </c:pt>
                <c:pt idx="3486">
                  <c:v>19868.291666666664</c:v>
                </c:pt>
                <c:pt idx="3487">
                  <c:v>19868.333333333332</c:v>
                </c:pt>
                <c:pt idx="3488">
                  <c:v>19868.375</c:v>
                </c:pt>
                <c:pt idx="3489">
                  <c:v>19868.416666666664</c:v>
                </c:pt>
                <c:pt idx="3490">
                  <c:v>19868.458333333332</c:v>
                </c:pt>
                <c:pt idx="3491">
                  <c:v>19868.5</c:v>
                </c:pt>
                <c:pt idx="3492">
                  <c:v>19868.541666666664</c:v>
                </c:pt>
                <c:pt idx="3493">
                  <c:v>19868.583333333332</c:v>
                </c:pt>
                <c:pt idx="3494">
                  <c:v>19868.625</c:v>
                </c:pt>
                <c:pt idx="3495">
                  <c:v>19868.666666666664</c:v>
                </c:pt>
                <c:pt idx="3496">
                  <c:v>19868.708333333332</c:v>
                </c:pt>
                <c:pt idx="3497">
                  <c:v>19868.75</c:v>
                </c:pt>
                <c:pt idx="3498">
                  <c:v>19868.791666666664</c:v>
                </c:pt>
                <c:pt idx="3499">
                  <c:v>19868.833333333332</c:v>
                </c:pt>
                <c:pt idx="3500">
                  <c:v>19868.875</c:v>
                </c:pt>
                <c:pt idx="3501">
                  <c:v>19868.916666666664</c:v>
                </c:pt>
                <c:pt idx="3502">
                  <c:v>19868.958333333332</c:v>
                </c:pt>
                <c:pt idx="3503">
                  <c:v>19869</c:v>
                </c:pt>
                <c:pt idx="3504">
                  <c:v>19869.041666666664</c:v>
                </c:pt>
                <c:pt idx="3505">
                  <c:v>19869.083333333332</c:v>
                </c:pt>
                <c:pt idx="3506">
                  <c:v>19869.125</c:v>
                </c:pt>
                <c:pt idx="3507">
                  <c:v>19869.166666666664</c:v>
                </c:pt>
                <c:pt idx="3508">
                  <c:v>19869.208333333332</c:v>
                </c:pt>
                <c:pt idx="3509">
                  <c:v>19869.25</c:v>
                </c:pt>
                <c:pt idx="3510">
                  <c:v>19869.291666666664</c:v>
                </c:pt>
                <c:pt idx="3511">
                  <c:v>19869.333333333332</c:v>
                </c:pt>
                <c:pt idx="3512">
                  <c:v>19869.375</c:v>
                </c:pt>
                <c:pt idx="3513">
                  <c:v>19869.416666666664</c:v>
                </c:pt>
                <c:pt idx="3514">
                  <c:v>19869.458333333332</c:v>
                </c:pt>
                <c:pt idx="3515">
                  <c:v>19869.5</c:v>
                </c:pt>
                <c:pt idx="3516">
                  <c:v>19869.541666666664</c:v>
                </c:pt>
                <c:pt idx="3517">
                  <c:v>19869.583333333332</c:v>
                </c:pt>
                <c:pt idx="3518">
                  <c:v>19869.625</c:v>
                </c:pt>
                <c:pt idx="3519">
                  <c:v>19869.666666666664</c:v>
                </c:pt>
                <c:pt idx="3520">
                  <c:v>19869.708333333332</c:v>
                </c:pt>
                <c:pt idx="3521">
                  <c:v>19869.75</c:v>
                </c:pt>
                <c:pt idx="3522">
                  <c:v>19869.791666666664</c:v>
                </c:pt>
                <c:pt idx="3523">
                  <c:v>19869.833333333332</c:v>
                </c:pt>
                <c:pt idx="3524">
                  <c:v>19869.875</c:v>
                </c:pt>
                <c:pt idx="3525">
                  <c:v>19869.916666666664</c:v>
                </c:pt>
                <c:pt idx="3526">
                  <c:v>19869.958333333332</c:v>
                </c:pt>
                <c:pt idx="3527">
                  <c:v>19870</c:v>
                </c:pt>
                <c:pt idx="3528">
                  <c:v>19870.041666666664</c:v>
                </c:pt>
                <c:pt idx="3529">
                  <c:v>19870.083333333332</c:v>
                </c:pt>
                <c:pt idx="3530">
                  <c:v>19870.125</c:v>
                </c:pt>
                <c:pt idx="3531">
                  <c:v>19870.166666666664</c:v>
                </c:pt>
                <c:pt idx="3532">
                  <c:v>19870.208333333332</c:v>
                </c:pt>
                <c:pt idx="3533">
                  <c:v>19870.25</c:v>
                </c:pt>
                <c:pt idx="3534">
                  <c:v>19870.291666666664</c:v>
                </c:pt>
                <c:pt idx="3535">
                  <c:v>19870.333333333332</c:v>
                </c:pt>
                <c:pt idx="3536">
                  <c:v>19870.375</c:v>
                </c:pt>
                <c:pt idx="3537">
                  <c:v>19870.416666666664</c:v>
                </c:pt>
                <c:pt idx="3538">
                  <c:v>19870.458333333332</c:v>
                </c:pt>
                <c:pt idx="3539">
                  <c:v>19870.5</c:v>
                </c:pt>
                <c:pt idx="3540">
                  <c:v>19870.541666666664</c:v>
                </c:pt>
                <c:pt idx="3541">
                  <c:v>19870.583333333332</c:v>
                </c:pt>
                <c:pt idx="3542">
                  <c:v>19870.625</c:v>
                </c:pt>
                <c:pt idx="3543">
                  <c:v>19870.666666666664</c:v>
                </c:pt>
                <c:pt idx="3544">
                  <c:v>19870.708333333332</c:v>
                </c:pt>
                <c:pt idx="3545">
                  <c:v>19870.75</c:v>
                </c:pt>
                <c:pt idx="3546">
                  <c:v>19870.791666666664</c:v>
                </c:pt>
                <c:pt idx="3547">
                  <c:v>19870.833333333332</c:v>
                </c:pt>
                <c:pt idx="3548">
                  <c:v>19870.875</c:v>
                </c:pt>
                <c:pt idx="3549">
                  <c:v>19870.916666666664</c:v>
                </c:pt>
                <c:pt idx="3550">
                  <c:v>19870.958333333332</c:v>
                </c:pt>
                <c:pt idx="3551">
                  <c:v>19871</c:v>
                </c:pt>
                <c:pt idx="3552">
                  <c:v>19871.041666666664</c:v>
                </c:pt>
                <c:pt idx="3553">
                  <c:v>19871.083333333332</c:v>
                </c:pt>
                <c:pt idx="3554">
                  <c:v>19871.125</c:v>
                </c:pt>
                <c:pt idx="3555">
                  <c:v>19871.166666666664</c:v>
                </c:pt>
                <c:pt idx="3556">
                  <c:v>19871.208333333332</c:v>
                </c:pt>
                <c:pt idx="3557">
                  <c:v>19871.25</c:v>
                </c:pt>
                <c:pt idx="3558">
                  <c:v>19871.291666666664</c:v>
                </c:pt>
                <c:pt idx="3559">
                  <c:v>19871.333333333332</c:v>
                </c:pt>
                <c:pt idx="3560">
                  <c:v>19871.375</c:v>
                </c:pt>
                <c:pt idx="3561">
                  <c:v>19871.416666666664</c:v>
                </c:pt>
                <c:pt idx="3562">
                  <c:v>19871.458333333332</c:v>
                </c:pt>
                <c:pt idx="3563">
                  <c:v>19871.5</c:v>
                </c:pt>
                <c:pt idx="3564">
                  <c:v>19871.541666666664</c:v>
                </c:pt>
                <c:pt idx="3565">
                  <c:v>19871.583333333332</c:v>
                </c:pt>
                <c:pt idx="3566">
                  <c:v>19871.625</c:v>
                </c:pt>
                <c:pt idx="3567">
                  <c:v>19871.666666666664</c:v>
                </c:pt>
                <c:pt idx="3568">
                  <c:v>19871.708333333332</c:v>
                </c:pt>
                <c:pt idx="3569">
                  <c:v>19871.75</c:v>
                </c:pt>
                <c:pt idx="3570">
                  <c:v>19871.791666666664</c:v>
                </c:pt>
                <c:pt idx="3571">
                  <c:v>19871.833333333332</c:v>
                </c:pt>
                <c:pt idx="3572">
                  <c:v>19871.875</c:v>
                </c:pt>
                <c:pt idx="3573">
                  <c:v>19871.916666666664</c:v>
                </c:pt>
                <c:pt idx="3574">
                  <c:v>19871.958333333332</c:v>
                </c:pt>
                <c:pt idx="3575">
                  <c:v>19872</c:v>
                </c:pt>
                <c:pt idx="3576">
                  <c:v>19872.041666666664</c:v>
                </c:pt>
                <c:pt idx="3577">
                  <c:v>19872.083333333332</c:v>
                </c:pt>
                <c:pt idx="3578">
                  <c:v>19872.125</c:v>
                </c:pt>
                <c:pt idx="3579">
                  <c:v>19872.166666666664</c:v>
                </c:pt>
                <c:pt idx="3580">
                  <c:v>19872.208333333332</c:v>
                </c:pt>
                <c:pt idx="3581">
                  <c:v>19872.25</c:v>
                </c:pt>
                <c:pt idx="3582">
                  <c:v>19872.291666666664</c:v>
                </c:pt>
                <c:pt idx="3583">
                  <c:v>19872.333333333332</c:v>
                </c:pt>
                <c:pt idx="3584">
                  <c:v>19872.375</c:v>
                </c:pt>
                <c:pt idx="3585">
                  <c:v>19872.416666666664</c:v>
                </c:pt>
                <c:pt idx="3586">
                  <c:v>19872.458333333332</c:v>
                </c:pt>
                <c:pt idx="3587">
                  <c:v>19872.5</c:v>
                </c:pt>
                <c:pt idx="3588">
                  <c:v>19872.541666666664</c:v>
                </c:pt>
                <c:pt idx="3589">
                  <c:v>19872.583333333332</c:v>
                </c:pt>
                <c:pt idx="3590">
                  <c:v>19872.625</c:v>
                </c:pt>
                <c:pt idx="3591">
                  <c:v>19872.666666666664</c:v>
                </c:pt>
                <c:pt idx="3592">
                  <c:v>19872.708333333332</c:v>
                </c:pt>
                <c:pt idx="3593">
                  <c:v>19872.75</c:v>
                </c:pt>
                <c:pt idx="3594">
                  <c:v>19872.791666666664</c:v>
                </c:pt>
                <c:pt idx="3595">
                  <c:v>19872.833333333332</c:v>
                </c:pt>
                <c:pt idx="3596">
                  <c:v>19872.875</c:v>
                </c:pt>
                <c:pt idx="3597">
                  <c:v>19872.916666666664</c:v>
                </c:pt>
                <c:pt idx="3598">
                  <c:v>19872.958333333332</c:v>
                </c:pt>
                <c:pt idx="3599">
                  <c:v>19873</c:v>
                </c:pt>
                <c:pt idx="3600">
                  <c:v>19873.041666666664</c:v>
                </c:pt>
                <c:pt idx="3601">
                  <c:v>19873.083333333332</c:v>
                </c:pt>
                <c:pt idx="3602">
                  <c:v>19873.125</c:v>
                </c:pt>
                <c:pt idx="3603">
                  <c:v>19873.166666666664</c:v>
                </c:pt>
                <c:pt idx="3604">
                  <c:v>19873.208333333332</c:v>
                </c:pt>
                <c:pt idx="3605">
                  <c:v>19873.25</c:v>
                </c:pt>
                <c:pt idx="3606">
                  <c:v>19873.291666666664</c:v>
                </c:pt>
                <c:pt idx="3607">
                  <c:v>19873.333333333332</c:v>
                </c:pt>
                <c:pt idx="3608">
                  <c:v>19873.375</c:v>
                </c:pt>
                <c:pt idx="3609">
                  <c:v>19873.416666666664</c:v>
                </c:pt>
                <c:pt idx="3610">
                  <c:v>19873.458333333332</c:v>
                </c:pt>
                <c:pt idx="3611">
                  <c:v>19873.5</c:v>
                </c:pt>
                <c:pt idx="3612">
                  <c:v>19873.541666666664</c:v>
                </c:pt>
                <c:pt idx="3613">
                  <c:v>19873.583333333332</c:v>
                </c:pt>
                <c:pt idx="3614">
                  <c:v>19873.625</c:v>
                </c:pt>
                <c:pt idx="3615">
                  <c:v>19873.666666666664</c:v>
                </c:pt>
                <c:pt idx="3616">
                  <c:v>19873.708333333332</c:v>
                </c:pt>
                <c:pt idx="3617">
                  <c:v>19873.75</c:v>
                </c:pt>
                <c:pt idx="3618">
                  <c:v>19873.791666666664</c:v>
                </c:pt>
                <c:pt idx="3619">
                  <c:v>19873.833333333332</c:v>
                </c:pt>
                <c:pt idx="3620">
                  <c:v>19873.875</c:v>
                </c:pt>
                <c:pt idx="3621">
                  <c:v>19873.916666666664</c:v>
                </c:pt>
                <c:pt idx="3622">
                  <c:v>19873.958333333332</c:v>
                </c:pt>
                <c:pt idx="3623">
                  <c:v>19874</c:v>
                </c:pt>
                <c:pt idx="3624">
                  <c:v>19874.041666666664</c:v>
                </c:pt>
                <c:pt idx="3625">
                  <c:v>19874.083333333332</c:v>
                </c:pt>
                <c:pt idx="3626">
                  <c:v>19874.125</c:v>
                </c:pt>
                <c:pt idx="3627">
                  <c:v>19874.166666666664</c:v>
                </c:pt>
                <c:pt idx="3628">
                  <c:v>19874.208333333332</c:v>
                </c:pt>
                <c:pt idx="3629">
                  <c:v>19874.25</c:v>
                </c:pt>
                <c:pt idx="3630">
                  <c:v>19874.291666666664</c:v>
                </c:pt>
                <c:pt idx="3631">
                  <c:v>19874.333333333332</c:v>
                </c:pt>
                <c:pt idx="3632">
                  <c:v>19874.375</c:v>
                </c:pt>
                <c:pt idx="3633">
                  <c:v>19874.416666666664</c:v>
                </c:pt>
                <c:pt idx="3634">
                  <c:v>19874.458333333332</c:v>
                </c:pt>
                <c:pt idx="3635">
                  <c:v>19874.5</c:v>
                </c:pt>
                <c:pt idx="3636">
                  <c:v>19874.541666666664</c:v>
                </c:pt>
                <c:pt idx="3637">
                  <c:v>19874.583333333332</c:v>
                </c:pt>
                <c:pt idx="3638">
                  <c:v>19874.625</c:v>
                </c:pt>
                <c:pt idx="3639">
                  <c:v>19874.666666666664</c:v>
                </c:pt>
                <c:pt idx="3640">
                  <c:v>19874.708333333332</c:v>
                </c:pt>
                <c:pt idx="3641">
                  <c:v>19874.75</c:v>
                </c:pt>
                <c:pt idx="3642">
                  <c:v>19874.791666666664</c:v>
                </c:pt>
                <c:pt idx="3643">
                  <c:v>19874.833333333332</c:v>
                </c:pt>
                <c:pt idx="3644">
                  <c:v>19874.875</c:v>
                </c:pt>
                <c:pt idx="3645">
                  <c:v>19874.916666666664</c:v>
                </c:pt>
                <c:pt idx="3646">
                  <c:v>19874.958333333332</c:v>
                </c:pt>
                <c:pt idx="3647">
                  <c:v>19875</c:v>
                </c:pt>
                <c:pt idx="3648">
                  <c:v>19875.041666666664</c:v>
                </c:pt>
                <c:pt idx="3649">
                  <c:v>19875.083333333332</c:v>
                </c:pt>
                <c:pt idx="3650">
                  <c:v>19875.125</c:v>
                </c:pt>
                <c:pt idx="3651">
                  <c:v>19875.166666666664</c:v>
                </c:pt>
                <c:pt idx="3652">
                  <c:v>19875.208333333332</c:v>
                </c:pt>
                <c:pt idx="3653">
                  <c:v>19875.25</c:v>
                </c:pt>
                <c:pt idx="3654">
                  <c:v>19875.291666666664</c:v>
                </c:pt>
                <c:pt idx="3655">
                  <c:v>19875.333333333332</c:v>
                </c:pt>
                <c:pt idx="3656">
                  <c:v>19875.375</c:v>
                </c:pt>
                <c:pt idx="3657">
                  <c:v>19875.416666666664</c:v>
                </c:pt>
                <c:pt idx="3658">
                  <c:v>19875.458333333332</c:v>
                </c:pt>
                <c:pt idx="3659">
                  <c:v>19875.5</c:v>
                </c:pt>
                <c:pt idx="3660">
                  <c:v>19875.541666666664</c:v>
                </c:pt>
                <c:pt idx="3661">
                  <c:v>19875.583333333332</c:v>
                </c:pt>
                <c:pt idx="3662">
                  <c:v>19875.625</c:v>
                </c:pt>
                <c:pt idx="3663">
                  <c:v>19875.666666666664</c:v>
                </c:pt>
                <c:pt idx="3664">
                  <c:v>19875.708333333332</c:v>
                </c:pt>
                <c:pt idx="3665">
                  <c:v>19875.75</c:v>
                </c:pt>
                <c:pt idx="3666">
                  <c:v>19875.791666666664</c:v>
                </c:pt>
                <c:pt idx="3667">
                  <c:v>19875.833333333332</c:v>
                </c:pt>
                <c:pt idx="3668">
                  <c:v>19875.875</c:v>
                </c:pt>
                <c:pt idx="3669">
                  <c:v>19875.916666666664</c:v>
                </c:pt>
                <c:pt idx="3670">
                  <c:v>19875.958333333332</c:v>
                </c:pt>
                <c:pt idx="3671">
                  <c:v>19876</c:v>
                </c:pt>
                <c:pt idx="3672">
                  <c:v>19876.041666666664</c:v>
                </c:pt>
                <c:pt idx="3673">
                  <c:v>19876.083333333332</c:v>
                </c:pt>
                <c:pt idx="3674">
                  <c:v>19876.125</c:v>
                </c:pt>
                <c:pt idx="3675">
                  <c:v>19876.166666666664</c:v>
                </c:pt>
                <c:pt idx="3676">
                  <c:v>19876.208333333332</c:v>
                </c:pt>
                <c:pt idx="3677">
                  <c:v>19876.25</c:v>
                </c:pt>
                <c:pt idx="3678">
                  <c:v>19876.291666666664</c:v>
                </c:pt>
                <c:pt idx="3679">
                  <c:v>19876.333333333332</c:v>
                </c:pt>
                <c:pt idx="3680">
                  <c:v>19876.375</c:v>
                </c:pt>
                <c:pt idx="3681">
                  <c:v>19876.416666666664</c:v>
                </c:pt>
                <c:pt idx="3682">
                  <c:v>19876.458333333332</c:v>
                </c:pt>
                <c:pt idx="3683">
                  <c:v>19876.5</c:v>
                </c:pt>
                <c:pt idx="3684">
                  <c:v>19876.541666666664</c:v>
                </c:pt>
                <c:pt idx="3685">
                  <c:v>19876.583333333332</c:v>
                </c:pt>
                <c:pt idx="3686">
                  <c:v>19876.625</c:v>
                </c:pt>
                <c:pt idx="3687">
                  <c:v>19876.666666666664</c:v>
                </c:pt>
                <c:pt idx="3688">
                  <c:v>19876.708333333332</c:v>
                </c:pt>
                <c:pt idx="3689">
                  <c:v>19876.75</c:v>
                </c:pt>
                <c:pt idx="3690">
                  <c:v>19876.791666666664</c:v>
                </c:pt>
                <c:pt idx="3691">
                  <c:v>19876.833333333332</c:v>
                </c:pt>
                <c:pt idx="3692">
                  <c:v>19876.875</c:v>
                </c:pt>
                <c:pt idx="3693">
                  <c:v>19876.916666666664</c:v>
                </c:pt>
                <c:pt idx="3694">
                  <c:v>19876.958333333332</c:v>
                </c:pt>
                <c:pt idx="3695">
                  <c:v>19877</c:v>
                </c:pt>
                <c:pt idx="3696">
                  <c:v>19877.041666666664</c:v>
                </c:pt>
                <c:pt idx="3697">
                  <c:v>19877.083333333332</c:v>
                </c:pt>
                <c:pt idx="3698">
                  <c:v>19877.125</c:v>
                </c:pt>
                <c:pt idx="3699">
                  <c:v>19877.166666666664</c:v>
                </c:pt>
                <c:pt idx="3700">
                  <c:v>19877.208333333332</c:v>
                </c:pt>
                <c:pt idx="3701">
                  <c:v>19877.25</c:v>
                </c:pt>
                <c:pt idx="3702">
                  <c:v>19877.291666666664</c:v>
                </c:pt>
                <c:pt idx="3703">
                  <c:v>19877.333333333332</c:v>
                </c:pt>
                <c:pt idx="3704">
                  <c:v>19877.375</c:v>
                </c:pt>
                <c:pt idx="3705">
                  <c:v>19877.416666666664</c:v>
                </c:pt>
                <c:pt idx="3706">
                  <c:v>19877.458333333332</c:v>
                </c:pt>
                <c:pt idx="3707">
                  <c:v>19877.5</c:v>
                </c:pt>
                <c:pt idx="3708">
                  <c:v>19877.541666666664</c:v>
                </c:pt>
                <c:pt idx="3709">
                  <c:v>19877.583333333332</c:v>
                </c:pt>
                <c:pt idx="3710">
                  <c:v>19877.625</c:v>
                </c:pt>
                <c:pt idx="3711">
                  <c:v>19877.666666666664</c:v>
                </c:pt>
                <c:pt idx="3712">
                  <c:v>19877.708333333332</c:v>
                </c:pt>
                <c:pt idx="3713">
                  <c:v>19877.75</c:v>
                </c:pt>
                <c:pt idx="3714">
                  <c:v>19877.791666666664</c:v>
                </c:pt>
                <c:pt idx="3715">
                  <c:v>19877.833333333332</c:v>
                </c:pt>
                <c:pt idx="3716">
                  <c:v>19877.875</c:v>
                </c:pt>
                <c:pt idx="3717">
                  <c:v>19877.916666666664</c:v>
                </c:pt>
                <c:pt idx="3718">
                  <c:v>19877.958333333332</c:v>
                </c:pt>
                <c:pt idx="3719">
                  <c:v>19878</c:v>
                </c:pt>
                <c:pt idx="3720">
                  <c:v>19878.041666666664</c:v>
                </c:pt>
                <c:pt idx="3721">
                  <c:v>19878.083333333332</c:v>
                </c:pt>
                <c:pt idx="3722">
                  <c:v>19878.125</c:v>
                </c:pt>
                <c:pt idx="3723">
                  <c:v>19878.166666666664</c:v>
                </c:pt>
                <c:pt idx="3724">
                  <c:v>19878.208333333332</c:v>
                </c:pt>
                <c:pt idx="3725">
                  <c:v>19878.25</c:v>
                </c:pt>
                <c:pt idx="3726">
                  <c:v>19878.291666666664</c:v>
                </c:pt>
                <c:pt idx="3727">
                  <c:v>19878.333333333332</c:v>
                </c:pt>
                <c:pt idx="3728">
                  <c:v>19878.375</c:v>
                </c:pt>
                <c:pt idx="3729">
                  <c:v>19878.416666666664</c:v>
                </c:pt>
                <c:pt idx="3730">
                  <c:v>19878.458333333332</c:v>
                </c:pt>
                <c:pt idx="3731">
                  <c:v>19878.5</c:v>
                </c:pt>
                <c:pt idx="3732">
                  <c:v>19878.541666666664</c:v>
                </c:pt>
                <c:pt idx="3733">
                  <c:v>19878.583333333332</c:v>
                </c:pt>
                <c:pt idx="3734">
                  <c:v>19878.625</c:v>
                </c:pt>
                <c:pt idx="3735">
                  <c:v>19878.666666666664</c:v>
                </c:pt>
                <c:pt idx="3736">
                  <c:v>19878.708333333332</c:v>
                </c:pt>
                <c:pt idx="3737">
                  <c:v>19878.75</c:v>
                </c:pt>
                <c:pt idx="3738">
                  <c:v>19878.791666666664</c:v>
                </c:pt>
                <c:pt idx="3739">
                  <c:v>19878.833333333332</c:v>
                </c:pt>
                <c:pt idx="3740">
                  <c:v>19878.875</c:v>
                </c:pt>
                <c:pt idx="3741">
                  <c:v>19878.916666666664</c:v>
                </c:pt>
                <c:pt idx="3742">
                  <c:v>19878.958333333332</c:v>
                </c:pt>
                <c:pt idx="3743">
                  <c:v>19879</c:v>
                </c:pt>
                <c:pt idx="3744">
                  <c:v>19879.041666666664</c:v>
                </c:pt>
                <c:pt idx="3745">
                  <c:v>19879.083333333332</c:v>
                </c:pt>
                <c:pt idx="3746">
                  <c:v>19879.125</c:v>
                </c:pt>
                <c:pt idx="3747">
                  <c:v>19879.166666666664</c:v>
                </c:pt>
                <c:pt idx="3748">
                  <c:v>19879.208333333332</c:v>
                </c:pt>
                <c:pt idx="3749">
                  <c:v>19879.25</c:v>
                </c:pt>
                <c:pt idx="3750">
                  <c:v>19879.291666666664</c:v>
                </c:pt>
                <c:pt idx="3751">
                  <c:v>19879.333333333332</c:v>
                </c:pt>
                <c:pt idx="3752">
                  <c:v>19879.375</c:v>
                </c:pt>
                <c:pt idx="3753">
                  <c:v>19879.416666666664</c:v>
                </c:pt>
                <c:pt idx="3754">
                  <c:v>19879.458333333332</c:v>
                </c:pt>
                <c:pt idx="3755">
                  <c:v>19879.5</c:v>
                </c:pt>
                <c:pt idx="3756">
                  <c:v>19879.541666666664</c:v>
                </c:pt>
                <c:pt idx="3757">
                  <c:v>19879.583333333332</c:v>
                </c:pt>
                <c:pt idx="3758">
                  <c:v>19879.625</c:v>
                </c:pt>
                <c:pt idx="3759">
                  <c:v>19879.666666666664</c:v>
                </c:pt>
                <c:pt idx="3760">
                  <c:v>19879.708333333332</c:v>
                </c:pt>
                <c:pt idx="3761">
                  <c:v>19879.75</c:v>
                </c:pt>
                <c:pt idx="3762">
                  <c:v>19879.791666666664</c:v>
                </c:pt>
                <c:pt idx="3763">
                  <c:v>19879.833333333332</c:v>
                </c:pt>
                <c:pt idx="3764">
                  <c:v>19879.875</c:v>
                </c:pt>
                <c:pt idx="3765">
                  <c:v>19879.916666666664</c:v>
                </c:pt>
                <c:pt idx="3766">
                  <c:v>19879.958333333332</c:v>
                </c:pt>
                <c:pt idx="3767">
                  <c:v>19880</c:v>
                </c:pt>
                <c:pt idx="3768">
                  <c:v>19880.041666666664</c:v>
                </c:pt>
                <c:pt idx="3769">
                  <c:v>19880.083333333332</c:v>
                </c:pt>
                <c:pt idx="3770">
                  <c:v>19880.125</c:v>
                </c:pt>
                <c:pt idx="3771">
                  <c:v>19880.166666666664</c:v>
                </c:pt>
                <c:pt idx="3772">
                  <c:v>19880.208333333332</c:v>
                </c:pt>
                <c:pt idx="3773">
                  <c:v>19880.25</c:v>
                </c:pt>
                <c:pt idx="3774">
                  <c:v>19880.291666666664</c:v>
                </c:pt>
                <c:pt idx="3775">
                  <c:v>19880.333333333332</c:v>
                </c:pt>
                <c:pt idx="3776">
                  <c:v>19880.375</c:v>
                </c:pt>
                <c:pt idx="3777">
                  <c:v>19880.416666666664</c:v>
                </c:pt>
                <c:pt idx="3778">
                  <c:v>19880.458333333332</c:v>
                </c:pt>
                <c:pt idx="3779">
                  <c:v>19880.5</c:v>
                </c:pt>
                <c:pt idx="3780">
                  <c:v>19880.541666666664</c:v>
                </c:pt>
                <c:pt idx="3781">
                  <c:v>19880.583333333332</c:v>
                </c:pt>
                <c:pt idx="3782">
                  <c:v>19880.625</c:v>
                </c:pt>
                <c:pt idx="3783">
                  <c:v>19880.666666666664</c:v>
                </c:pt>
                <c:pt idx="3784">
                  <c:v>19880.708333333332</c:v>
                </c:pt>
                <c:pt idx="3785">
                  <c:v>19880.75</c:v>
                </c:pt>
                <c:pt idx="3786">
                  <c:v>19880.791666666664</c:v>
                </c:pt>
                <c:pt idx="3787">
                  <c:v>19880.833333333332</c:v>
                </c:pt>
                <c:pt idx="3788">
                  <c:v>19880.875</c:v>
                </c:pt>
                <c:pt idx="3789">
                  <c:v>19880.916666666664</c:v>
                </c:pt>
                <c:pt idx="3790">
                  <c:v>19880.958333333332</c:v>
                </c:pt>
                <c:pt idx="3791">
                  <c:v>19881</c:v>
                </c:pt>
                <c:pt idx="3792">
                  <c:v>19881.041666666664</c:v>
                </c:pt>
                <c:pt idx="3793">
                  <c:v>19881.083333333332</c:v>
                </c:pt>
                <c:pt idx="3794">
                  <c:v>19881.125</c:v>
                </c:pt>
                <c:pt idx="3795">
                  <c:v>19881.166666666664</c:v>
                </c:pt>
                <c:pt idx="3796">
                  <c:v>19881.208333333332</c:v>
                </c:pt>
                <c:pt idx="3797">
                  <c:v>19881.25</c:v>
                </c:pt>
                <c:pt idx="3798">
                  <c:v>19881.291666666664</c:v>
                </c:pt>
                <c:pt idx="3799">
                  <c:v>19881.333333333332</c:v>
                </c:pt>
                <c:pt idx="3800">
                  <c:v>19881.375</c:v>
                </c:pt>
                <c:pt idx="3801">
                  <c:v>19881.416666666664</c:v>
                </c:pt>
                <c:pt idx="3802">
                  <c:v>19881.458333333332</c:v>
                </c:pt>
                <c:pt idx="3803">
                  <c:v>19881.5</c:v>
                </c:pt>
                <c:pt idx="3804">
                  <c:v>19881.541666666664</c:v>
                </c:pt>
                <c:pt idx="3805">
                  <c:v>19881.583333333332</c:v>
                </c:pt>
                <c:pt idx="3806">
                  <c:v>19881.625</c:v>
                </c:pt>
                <c:pt idx="3807">
                  <c:v>19881.666666666664</c:v>
                </c:pt>
                <c:pt idx="3808">
                  <c:v>19881.708333333332</c:v>
                </c:pt>
                <c:pt idx="3809">
                  <c:v>19881.75</c:v>
                </c:pt>
                <c:pt idx="3810">
                  <c:v>19881.791666666664</c:v>
                </c:pt>
                <c:pt idx="3811">
                  <c:v>19881.833333333332</c:v>
                </c:pt>
                <c:pt idx="3812">
                  <c:v>19881.875</c:v>
                </c:pt>
                <c:pt idx="3813">
                  <c:v>19881.916666666664</c:v>
                </c:pt>
                <c:pt idx="3814">
                  <c:v>19881.958333333332</c:v>
                </c:pt>
                <c:pt idx="3815">
                  <c:v>19882</c:v>
                </c:pt>
                <c:pt idx="3816">
                  <c:v>19882.041666666664</c:v>
                </c:pt>
                <c:pt idx="3817">
                  <c:v>19882.083333333332</c:v>
                </c:pt>
                <c:pt idx="3818">
                  <c:v>19882.125</c:v>
                </c:pt>
                <c:pt idx="3819">
                  <c:v>19882.166666666664</c:v>
                </c:pt>
                <c:pt idx="3820">
                  <c:v>19882.208333333332</c:v>
                </c:pt>
                <c:pt idx="3821">
                  <c:v>19882.25</c:v>
                </c:pt>
                <c:pt idx="3822">
                  <c:v>19882.291666666664</c:v>
                </c:pt>
                <c:pt idx="3823">
                  <c:v>19882.333333333332</c:v>
                </c:pt>
                <c:pt idx="3824">
                  <c:v>19882.375</c:v>
                </c:pt>
                <c:pt idx="3825">
                  <c:v>19882.416666666664</c:v>
                </c:pt>
                <c:pt idx="3826">
                  <c:v>19882.458333333332</c:v>
                </c:pt>
                <c:pt idx="3827">
                  <c:v>19882.5</c:v>
                </c:pt>
                <c:pt idx="3828">
                  <c:v>19882.541666666664</c:v>
                </c:pt>
                <c:pt idx="3829">
                  <c:v>19882.583333333332</c:v>
                </c:pt>
                <c:pt idx="3830">
                  <c:v>19882.625</c:v>
                </c:pt>
                <c:pt idx="3831">
                  <c:v>19882.666666666664</c:v>
                </c:pt>
                <c:pt idx="3832">
                  <c:v>19882.708333333332</c:v>
                </c:pt>
                <c:pt idx="3833">
                  <c:v>19882.75</c:v>
                </c:pt>
                <c:pt idx="3834">
                  <c:v>19882.791666666664</c:v>
                </c:pt>
                <c:pt idx="3835">
                  <c:v>19882.833333333332</c:v>
                </c:pt>
                <c:pt idx="3836">
                  <c:v>19882.875</c:v>
                </c:pt>
                <c:pt idx="3837">
                  <c:v>19882.916666666664</c:v>
                </c:pt>
                <c:pt idx="3838">
                  <c:v>19882.958333333332</c:v>
                </c:pt>
                <c:pt idx="3839">
                  <c:v>19883</c:v>
                </c:pt>
                <c:pt idx="3840">
                  <c:v>19883.041666666664</c:v>
                </c:pt>
                <c:pt idx="3841">
                  <c:v>19883.083333333332</c:v>
                </c:pt>
                <c:pt idx="3842">
                  <c:v>19883.125</c:v>
                </c:pt>
                <c:pt idx="3843">
                  <c:v>19883.166666666664</c:v>
                </c:pt>
                <c:pt idx="3844">
                  <c:v>19883.208333333332</c:v>
                </c:pt>
                <c:pt idx="3845">
                  <c:v>19883.25</c:v>
                </c:pt>
                <c:pt idx="3846">
                  <c:v>19883.291666666664</c:v>
                </c:pt>
                <c:pt idx="3847">
                  <c:v>19883.333333333332</c:v>
                </c:pt>
                <c:pt idx="3848">
                  <c:v>19883.375</c:v>
                </c:pt>
                <c:pt idx="3849">
                  <c:v>19883.416666666664</c:v>
                </c:pt>
                <c:pt idx="3850">
                  <c:v>19883.458333333332</c:v>
                </c:pt>
                <c:pt idx="3851">
                  <c:v>19883.5</c:v>
                </c:pt>
                <c:pt idx="3852">
                  <c:v>19883.541666666664</c:v>
                </c:pt>
                <c:pt idx="3853">
                  <c:v>19883.583333333332</c:v>
                </c:pt>
                <c:pt idx="3854">
                  <c:v>19883.625</c:v>
                </c:pt>
                <c:pt idx="3855">
                  <c:v>19883.666666666664</c:v>
                </c:pt>
                <c:pt idx="3856">
                  <c:v>19883.708333333332</c:v>
                </c:pt>
                <c:pt idx="3857">
                  <c:v>19883.75</c:v>
                </c:pt>
                <c:pt idx="3858">
                  <c:v>19883.791666666664</c:v>
                </c:pt>
                <c:pt idx="3859">
                  <c:v>19883.833333333332</c:v>
                </c:pt>
                <c:pt idx="3860">
                  <c:v>19883.875</c:v>
                </c:pt>
                <c:pt idx="3861">
                  <c:v>19883.916666666664</c:v>
                </c:pt>
                <c:pt idx="3862">
                  <c:v>19883.958333333332</c:v>
                </c:pt>
                <c:pt idx="3863">
                  <c:v>19884</c:v>
                </c:pt>
                <c:pt idx="3864">
                  <c:v>19884.041666666664</c:v>
                </c:pt>
                <c:pt idx="3865">
                  <c:v>19884.083333333332</c:v>
                </c:pt>
                <c:pt idx="3866">
                  <c:v>19884.125</c:v>
                </c:pt>
                <c:pt idx="3867">
                  <c:v>19884.166666666664</c:v>
                </c:pt>
                <c:pt idx="3868">
                  <c:v>19884.208333333332</c:v>
                </c:pt>
                <c:pt idx="3869">
                  <c:v>19884.25</c:v>
                </c:pt>
                <c:pt idx="3870">
                  <c:v>19884.291666666664</c:v>
                </c:pt>
                <c:pt idx="3871">
                  <c:v>19884.333333333332</c:v>
                </c:pt>
                <c:pt idx="3872">
                  <c:v>19884.375</c:v>
                </c:pt>
                <c:pt idx="3873">
                  <c:v>19884.416666666664</c:v>
                </c:pt>
                <c:pt idx="3874">
                  <c:v>19884.458333333332</c:v>
                </c:pt>
                <c:pt idx="3875">
                  <c:v>19884.5</c:v>
                </c:pt>
                <c:pt idx="3876">
                  <c:v>19884.541666666664</c:v>
                </c:pt>
                <c:pt idx="3877">
                  <c:v>19884.583333333332</c:v>
                </c:pt>
                <c:pt idx="3878">
                  <c:v>19884.625</c:v>
                </c:pt>
                <c:pt idx="3879">
                  <c:v>19884.666666666664</c:v>
                </c:pt>
                <c:pt idx="3880">
                  <c:v>19884.708333333332</c:v>
                </c:pt>
                <c:pt idx="3881">
                  <c:v>19884.75</c:v>
                </c:pt>
                <c:pt idx="3882">
                  <c:v>19884.791666666664</c:v>
                </c:pt>
                <c:pt idx="3883">
                  <c:v>19884.833333333332</c:v>
                </c:pt>
                <c:pt idx="3884">
                  <c:v>19884.875</c:v>
                </c:pt>
                <c:pt idx="3885">
                  <c:v>19884.916666666664</c:v>
                </c:pt>
                <c:pt idx="3886">
                  <c:v>19884.958333333332</c:v>
                </c:pt>
                <c:pt idx="3887">
                  <c:v>19885</c:v>
                </c:pt>
                <c:pt idx="3888">
                  <c:v>19885.041666666664</c:v>
                </c:pt>
                <c:pt idx="3889">
                  <c:v>19885.083333333332</c:v>
                </c:pt>
                <c:pt idx="3890">
                  <c:v>19885.125</c:v>
                </c:pt>
                <c:pt idx="3891">
                  <c:v>19885.166666666664</c:v>
                </c:pt>
                <c:pt idx="3892">
                  <c:v>19885.208333333332</c:v>
                </c:pt>
                <c:pt idx="3893">
                  <c:v>19885.25</c:v>
                </c:pt>
                <c:pt idx="3894">
                  <c:v>19885.291666666664</c:v>
                </c:pt>
                <c:pt idx="3895">
                  <c:v>19885.333333333332</c:v>
                </c:pt>
                <c:pt idx="3896">
                  <c:v>19885.375</c:v>
                </c:pt>
                <c:pt idx="3897">
                  <c:v>19885.416666666664</c:v>
                </c:pt>
                <c:pt idx="3898">
                  <c:v>19885.458333333332</c:v>
                </c:pt>
                <c:pt idx="3899">
                  <c:v>19885.5</c:v>
                </c:pt>
                <c:pt idx="3900">
                  <c:v>19885.541666666664</c:v>
                </c:pt>
                <c:pt idx="3901">
                  <c:v>19885.583333333332</c:v>
                </c:pt>
                <c:pt idx="3902">
                  <c:v>19885.625</c:v>
                </c:pt>
                <c:pt idx="3903">
                  <c:v>19885.666666666664</c:v>
                </c:pt>
                <c:pt idx="3904">
                  <c:v>19885.708333333332</c:v>
                </c:pt>
                <c:pt idx="3905">
                  <c:v>19885.75</c:v>
                </c:pt>
                <c:pt idx="3906">
                  <c:v>19885.791666666664</c:v>
                </c:pt>
                <c:pt idx="3907">
                  <c:v>19885.833333333332</c:v>
                </c:pt>
                <c:pt idx="3908">
                  <c:v>19885.875</c:v>
                </c:pt>
                <c:pt idx="3909">
                  <c:v>19885.916666666664</c:v>
                </c:pt>
                <c:pt idx="3910">
                  <c:v>19885.958333333332</c:v>
                </c:pt>
                <c:pt idx="3911">
                  <c:v>19886</c:v>
                </c:pt>
                <c:pt idx="3912">
                  <c:v>19886.041666666664</c:v>
                </c:pt>
                <c:pt idx="3913">
                  <c:v>19886.083333333332</c:v>
                </c:pt>
                <c:pt idx="3914">
                  <c:v>19886.125</c:v>
                </c:pt>
                <c:pt idx="3915">
                  <c:v>19886.166666666664</c:v>
                </c:pt>
                <c:pt idx="3916">
                  <c:v>19886.208333333332</c:v>
                </c:pt>
                <c:pt idx="3917">
                  <c:v>19886.25</c:v>
                </c:pt>
                <c:pt idx="3918">
                  <c:v>19886.291666666664</c:v>
                </c:pt>
                <c:pt idx="3919">
                  <c:v>19886.333333333332</c:v>
                </c:pt>
                <c:pt idx="3920">
                  <c:v>19886.375</c:v>
                </c:pt>
                <c:pt idx="3921">
                  <c:v>19886.416666666664</c:v>
                </c:pt>
                <c:pt idx="3922">
                  <c:v>19886.458333333332</c:v>
                </c:pt>
                <c:pt idx="3923">
                  <c:v>19886.5</c:v>
                </c:pt>
                <c:pt idx="3924">
                  <c:v>19886.541666666664</c:v>
                </c:pt>
                <c:pt idx="3925">
                  <c:v>19886.583333333332</c:v>
                </c:pt>
                <c:pt idx="3926">
                  <c:v>19886.625</c:v>
                </c:pt>
                <c:pt idx="3927">
                  <c:v>19886.666666666664</c:v>
                </c:pt>
                <c:pt idx="3928">
                  <c:v>19886.708333333332</c:v>
                </c:pt>
                <c:pt idx="3929">
                  <c:v>19886.75</c:v>
                </c:pt>
                <c:pt idx="3930">
                  <c:v>19886.791666666664</c:v>
                </c:pt>
                <c:pt idx="3931">
                  <c:v>19886.833333333332</c:v>
                </c:pt>
                <c:pt idx="3932">
                  <c:v>19886.875</c:v>
                </c:pt>
                <c:pt idx="3933">
                  <c:v>19886.916666666664</c:v>
                </c:pt>
                <c:pt idx="3934">
                  <c:v>19886.958333333332</c:v>
                </c:pt>
                <c:pt idx="3935">
                  <c:v>19887</c:v>
                </c:pt>
                <c:pt idx="3936">
                  <c:v>19887.041666666664</c:v>
                </c:pt>
                <c:pt idx="3937">
                  <c:v>19887.083333333332</c:v>
                </c:pt>
                <c:pt idx="3938">
                  <c:v>19887.125</c:v>
                </c:pt>
                <c:pt idx="3939">
                  <c:v>19887.166666666664</c:v>
                </c:pt>
                <c:pt idx="3940">
                  <c:v>19887.208333333332</c:v>
                </c:pt>
                <c:pt idx="3941">
                  <c:v>19887.25</c:v>
                </c:pt>
                <c:pt idx="3942">
                  <c:v>19887.291666666664</c:v>
                </c:pt>
                <c:pt idx="3943">
                  <c:v>19887.333333333332</c:v>
                </c:pt>
                <c:pt idx="3944">
                  <c:v>19887.375</c:v>
                </c:pt>
                <c:pt idx="3945">
                  <c:v>19887.416666666664</c:v>
                </c:pt>
                <c:pt idx="3946">
                  <c:v>19887.458333333332</c:v>
                </c:pt>
                <c:pt idx="3947">
                  <c:v>19887.5</c:v>
                </c:pt>
                <c:pt idx="3948">
                  <c:v>19887.541666666664</c:v>
                </c:pt>
                <c:pt idx="3949">
                  <c:v>19887.583333333332</c:v>
                </c:pt>
                <c:pt idx="3950">
                  <c:v>19887.625</c:v>
                </c:pt>
                <c:pt idx="3951">
                  <c:v>19887.666666666664</c:v>
                </c:pt>
                <c:pt idx="3952">
                  <c:v>19887.708333333332</c:v>
                </c:pt>
                <c:pt idx="3953">
                  <c:v>19887.75</c:v>
                </c:pt>
                <c:pt idx="3954">
                  <c:v>19887.791666666664</c:v>
                </c:pt>
                <c:pt idx="3955">
                  <c:v>19887.833333333332</c:v>
                </c:pt>
                <c:pt idx="3956">
                  <c:v>19887.875</c:v>
                </c:pt>
                <c:pt idx="3957">
                  <c:v>19887.916666666664</c:v>
                </c:pt>
                <c:pt idx="3958">
                  <c:v>19887.958333333332</c:v>
                </c:pt>
                <c:pt idx="3959">
                  <c:v>19888</c:v>
                </c:pt>
                <c:pt idx="3960">
                  <c:v>19888.041666666664</c:v>
                </c:pt>
                <c:pt idx="3961">
                  <c:v>19888.083333333332</c:v>
                </c:pt>
                <c:pt idx="3962">
                  <c:v>19888.125</c:v>
                </c:pt>
                <c:pt idx="3963">
                  <c:v>19888.166666666664</c:v>
                </c:pt>
                <c:pt idx="3964">
                  <c:v>19888.208333333332</c:v>
                </c:pt>
                <c:pt idx="3965">
                  <c:v>19888.25</c:v>
                </c:pt>
                <c:pt idx="3966">
                  <c:v>19888.291666666664</c:v>
                </c:pt>
                <c:pt idx="3967">
                  <c:v>19888.333333333332</c:v>
                </c:pt>
                <c:pt idx="3968">
                  <c:v>19888.375</c:v>
                </c:pt>
                <c:pt idx="3969">
                  <c:v>19888.416666666664</c:v>
                </c:pt>
                <c:pt idx="3970">
                  <c:v>19888.458333333332</c:v>
                </c:pt>
                <c:pt idx="3971">
                  <c:v>19888.5</c:v>
                </c:pt>
                <c:pt idx="3972">
                  <c:v>19888.541666666664</c:v>
                </c:pt>
                <c:pt idx="3973">
                  <c:v>19888.583333333332</c:v>
                </c:pt>
                <c:pt idx="3974">
                  <c:v>19888.625</c:v>
                </c:pt>
                <c:pt idx="3975">
                  <c:v>19888.666666666664</c:v>
                </c:pt>
                <c:pt idx="3976">
                  <c:v>19888.708333333332</c:v>
                </c:pt>
                <c:pt idx="3977">
                  <c:v>19888.75</c:v>
                </c:pt>
                <c:pt idx="3978">
                  <c:v>19888.791666666664</c:v>
                </c:pt>
                <c:pt idx="3979">
                  <c:v>19888.833333333332</c:v>
                </c:pt>
                <c:pt idx="3980">
                  <c:v>19888.875</c:v>
                </c:pt>
                <c:pt idx="3981">
                  <c:v>19888.916666666664</c:v>
                </c:pt>
                <c:pt idx="3982">
                  <c:v>19888.958333333332</c:v>
                </c:pt>
                <c:pt idx="3983">
                  <c:v>19889</c:v>
                </c:pt>
                <c:pt idx="3984">
                  <c:v>19889.041666666664</c:v>
                </c:pt>
                <c:pt idx="3985">
                  <c:v>19889.083333333332</c:v>
                </c:pt>
                <c:pt idx="3986">
                  <c:v>19889.125</c:v>
                </c:pt>
                <c:pt idx="3987">
                  <c:v>19889.166666666664</c:v>
                </c:pt>
                <c:pt idx="3988">
                  <c:v>19889.208333333332</c:v>
                </c:pt>
                <c:pt idx="3989">
                  <c:v>19889.25</c:v>
                </c:pt>
                <c:pt idx="3990">
                  <c:v>19889.291666666664</c:v>
                </c:pt>
                <c:pt idx="3991">
                  <c:v>19889.333333333332</c:v>
                </c:pt>
                <c:pt idx="3992">
                  <c:v>19889.375</c:v>
                </c:pt>
                <c:pt idx="3993">
                  <c:v>19889.416666666664</c:v>
                </c:pt>
                <c:pt idx="3994">
                  <c:v>19889.458333333332</c:v>
                </c:pt>
                <c:pt idx="3995">
                  <c:v>19889.5</c:v>
                </c:pt>
                <c:pt idx="3996">
                  <c:v>19889.541666666664</c:v>
                </c:pt>
                <c:pt idx="3997">
                  <c:v>19889.583333333332</c:v>
                </c:pt>
                <c:pt idx="3998">
                  <c:v>19889.625</c:v>
                </c:pt>
                <c:pt idx="3999">
                  <c:v>19889.666666666664</c:v>
                </c:pt>
                <c:pt idx="4000">
                  <c:v>19889.708333333332</c:v>
                </c:pt>
                <c:pt idx="4001">
                  <c:v>19889.75</c:v>
                </c:pt>
                <c:pt idx="4002">
                  <c:v>19889.791666666664</c:v>
                </c:pt>
                <c:pt idx="4003">
                  <c:v>19889.833333333332</c:v>
                </c:pt>
                <c:pt idx="4004">
                  <c:v>19889.875</c:v>
                </c:pt>
                <c:pt idx="4005">
                  <c:v>19889.916666666664</c:v>
                </c:pt>
                <c:pt idx="4006">
                  <c:v>19889.958333333332</c:v>
                </c:pt>
                <c:pt idx="4007">
                  <c:v>19890</c:v>
                </c:pt>
                <c:pt idx="4008">
                  <c:v>19890.041666666664</c:v>
                </c:pt>
                <c:pt idx="4009">
                  <c:v>19890.083333333332</c:v>
                </c:pt>
                <c:pt idx="4010">
                  <c:v>19890.125</c:v>
                </c:pt>
                <c:pt idx="4011">
                  <c:v>19890.166666666664</c:v>
                </c:pt>
                <c:pt idx="4012">
                  <c:v>19890.208333333332</c:v>
                </c:pt>
                <c:pt idx="4013">
                  <c:v>19890.25</c:v>
                </c:pt>
                <c:pt idx="4014">
                  <c:v>19890.291666666664</c:v>
                </c:pt>
                <c:pt idx="4015">
                  <c:v>19890.333333333332</c:v>
                </c:pt>
                <c:pt idx="4016">
                  <c:v>19890.375</c:v>
                </c:pt>
                <c:pt idx="4017">
                  <c:v>19890.416666666664</c:v>
                </c:pt>
                <c:pt idx="4018">
                  <c:v>19890.458333333332</c:v>
                </c:pt>
                <c:pt idx="4019">
                  <c:v>19890.5</c:v>
                </c:pt>
                <c:pt idx="4020">
                  <c:v>19890.541666666664</c:v>
                </c:pt>
                <c:pt idx="4021">
                  <c:v>19890.583333333332</c:v>
                </c:pt>
                <c:pt idx="4022">
                  <c:v>19890.625</c:v>
                </c:pt>
                <c:pt idx="4023">
                  <c:v>19890.666666666664</c:v>
                </c:pt>
                <c:pt idx="4024">
                  <c:v>19890.708333333332</c:v>
                </c:pt>
                <c:pt idx="4025">
                  <c:v>19890.75</c:v>
                </c:pt>
                <c:pt idx="4026">
                  <c:v>19890.791666666664</c:v>
                </c:pt>
                <c:pt idx="4027">
                  <c:v>19890.833333333332</c:v>
                </c:pt>
                <c:pt idx="4028">
                  <c:v>19890.875</c:v>
                </c:pt>
                <c:pt idx="4029">
                  <c:v>19890.916666666664</c:v>
                </c:pt>
                <c:pt idx="4030">
                  <c:v>19890.958333333332</c:v>
                </c:pt>
                <c:pt idx="4031">
                  <c:v>19891</c:v>
                </c:pt>
                <c:pt idx="4032">
                  <c:v>19891.041666666664</c:v>
                </c:pt>
                <c:pt idx="4033">
                  <c:v>19891.083333333332</c:v>
                </c:pt>
                <c:pt idx="4034">
                  <c:v>19891.125</c:v>
                </c:pt>
                <c:pt idx="4035">
                  <c:v>19891.166666666664</c:v>
                </c:pt>
                <c:pt idx="4036">
                  <c:v>19891.208333333332</c:v>
                </c:pt>
                <c:pt idx="4037">
                  <c:v>19891.25</c:v>
                </c:pt>
                <c:pt idx="4038">
                  <c:v>19891.291666666664</c:v>
                </c:pt>
                <c:pt idx="4039">
                  <c:v>19891.333333333332</c:v>
                </c:pt>
                <c:pt idx="4040">
                  <c:v>19891.375</c:v>
                </c:pt>
                <c:pt idx="4041">
                  <c:v>19891.416666666664</c:v>
                </c:pt>
                <c:pt idx="4042">
                  <c:v>19891.458333333332</c:v>
                </c:pt>
                <c:pt idx="4043">
                  <c:v>19891.5</c:v>
                </c:pt>
                <c:pt idx="4044">
                  <c:v>19891.541666666664</c:v>
                </c:pt>
                <c:pt idx="4045">
                  <c:v>19891.583333333332</c:v>
                </c:pt>
                <c:pt idx="4046">
                  <c:v>19891.625</c:v>
                </c:pt>
                <c:pt idx="4047">
                  <c:v>19891.666666666664</c:v>
                </c:pt>
                <c:pt idx="4048">
                  <c:v>19891.708333333332</c:v>
                </c:pt>
                <c:pt idx="4049">
                  <c:v>19891.75</c:v>
                </c:pt>
                <c:pt idx="4050">
                  <c:v>19891.791666666664</c:v>
                </c:pt>
                <c:pt idx="4051">
                  <c:v>19891.833333333332</c:v>
                </c:pt>
                <c:pt idx="4052">
                  <c:v>19891.875</c:v>
                </c:pt>
                <c:pt idx="4053">
                  <c:v>19891.916666666664</c:v>
                </c:pt>
                <c:pt idx="4054">
                  <c:v>19891.958333333332</c:v>
                </c:pt>
                <c:pt idx="4055">
                  <c:v>19892</c:v>
                </c:pt>
                <c:pt idx="4056">
                  <c:v>19892.041666666664</c:v>
                </c:pt>
                <c:pt idx="4057">
                  <c:v>19892.083333333332</c:v>
                </c:pt>
                <c:pt idx="4058">
                  <c:v>19892.125</c:v>
                </c:pt>
                <c:pt idx="4059">
                  <c:v>19892.166666666664</c:v>
                </c:pt>
                <c:pt idx="4060">
                  <c:v>19892.208333333332</c:v>
                </c:pt>
                <c:pt idx="4061">
                  <c:v>19892.25</c:v>
                </c:pt>
                <c:pt idx="4062">
                  <c:v>19892.291666666664</c:v>
                </c:pt>
                <c:pt idx="4063">
                  <c:v>19892.333333333332</c:v>
                </c:pt>
                <c:pt idx="4064">
                  <c:v>19892.375</c:v>
                </c:pt>
                <c:pt idx="4065">
                  <c:v>19892.416666666664</c:v>
                </c:pt>
                <c:pt idx="4066">
                  <c:v>19892.458333333332</c:v>
                </c:pt>
                <c:pt idx="4067">
                  <c:v>19892.5</c:v>
                </c:pt>
                <c:pt idx="4068">
                  <c:v>19892.541666666664</c:v>
                </c:pt>
                <c:pt idx="4069">
                  <c:v>19892.583333333332</c:v>
                </c:pt>
                <c:pt idx="4070">
                  <c:v>19892.625</c:v>
                </c:pt>
                <c:pt idx="4071">
                  <c:v>19892.666666666664</c:v>
                </c:pt>
                <c:pt idx="4072">
                  <c:v>19892.708333333332</c:v>
                </c:pt>
                <c:pt idx="4073">
                  <c:v>19892.75</c:v>
                </c:pt>
                <c:pt idx="4074">
                  <c:v>19892.791666666664</c:v>
                </c:pt>
                <c:pt idx="4075">
                  <c:v>19892.833333333332</c:v>
                </c:pt>
                <c:pt idx="4076">
                  <c:v>19892.875</c:v>
                </c:pt>
                <c:pt idx="4077">
                  <c:v>19892.916666666664</c:v>
                </c:pt>
                <c:pt idx="4078">
                  <c:v>19892.958333333332</c:v>
                </c:pt>
                <c:pt idx="4079">
                  <c:v>19893</c:v>
                </c:pt>
                <c:pt idx="4080">
                  <c:v>19893.041666666664</c:v>
                </c:pt>
                <c:pt idx="4081">
                  <c:v>19893.083333333332</c:v>
                </c:pt>
                <c:pt idx="4082">
                  <c:v>19893.125</c:v>
                </c:pt>
                <c:pt idx="4083">
                  <c:v>19893.166666666664</c:v>
                </c:pt>
                <c:pt idx="4084">
                  <c:v>19893.208333333332</c:v>
                </c:pt>
                <c:pt idx="4085">
                  <c:v>19893.25</c:v>
                </c:pt>
                <c:pt idx="4086">
                  <c:v>19893.291666666664</c:v>
                </c:pt>
                <c:pt idx="4087">
                  <c:v>19893.333333333332</c:v>
                </c:pt>
                <c:pt idx="4088">
                  <c:v>19893.375</c:v>
                </c:pt>
                <c:pt idx="4089">
                  <c:v>19893.416666666664</c:v>
                </c:pt>
                <c:pt idx="4090">
                  <c:v>19893.458333333332</c:v>
                </c:pt>
                <c:pt idx="4091">
                  <c:v>19893.5</c:v>
                </c:pt>
                <c:pt idx="4092">
                  <c:v>19893.541666666664</c:v>
                </c:pt>
                <c:pt idx="4093">
                  <c:v>19893.583333333332</c:v>
                </c:pt>
                <c:pt idx="4094">
                  <c:v>19893.625</c:v>
                </c:pt>
                <c:pt idx="4095">
                  <c:v>19893.666666666664</c:v>
                </c:pt>
                <c:pt idx="4096">
                  <c:v>19893.708333333332</c:v>
                </c:pt>
                <c:pt idx="4097">
                  <c:v>19893.75</c:v>
                </c:pt>
                <c:pt idx="4098">
                  <c:v>19893.791666666664</c:v>
                </c:pt>
                <c:pt idx="4099">
                  <c:v>19893.833333333332</c:v>
                </c:pt>
                <c:pt idx="4100">
                  <c:v>19893.875</c:v>
                </c:pt>
                <c:pt idx="4101">
                  <c:v>19893.916666666664</c:v>
                </c:pt>
                <c:pt idx="4102">
                  <c:v>19893.958333333332</c:v>
                </c:pt>
                <c:pt idx="4103">
                  <c:v>19894</c:v>
                </c:pt>
                <c:pt idx="4104">
                  <c:v>19894.041666666664</c:v>
                </c:pt>
                <c:pt idx="4105">
                  <c:v>19894.083333333332</c:v>
                </c:pt>
                <c:pt idx="4106">
                  <c:v>19894.125</c:v>
                </c:pt>
                <c:pt idx="4107">
                  <c:v>19894.166666666664</c:v>
                </c:pt>
                <c:pt idx="4108">
                  <c:v>19894.208333333332</c:v>
                </c:pt>
                <c:pt idx="4109">
                  <c:v>19894.25</c:v>
                </c:pt>
                <c:pt idx="4110">
                  <c:v>19894.291666666664</c:v>
                </c:pt>
                <c:pt idx="4111">
                  <c:v>19894.333333333332</c:v>
                </c:pt>
                <c:pt idx="4112">
                  <c:v>19894.375</c:v>
                </c:pt>
                <c:pt idx="4113">
                  <c:v>19894.416666666664</c:v>
                </c:pt>
                <c:pt idx="4114">
                  <c:v>19894.458333333332</c:v>
                </c:pt>
                <c:pt idx="4115">
                  <c:v>19894.5</c:v>
                </c:pt>
                <c:pt idx="4116">
                  <c:v>19894.541666666664</c:v>
                </c:pt>
                <c:pt idx="4117">
                  <c:v>19894.583333333332</c:v>
                </c:pt>
                <c:pt idx="4118">
                  <c:v>19894.625</c:v>
                </c:pt>
                <c:pt idx="4119">
                  <c:v>19894.666666666664</c:v>
                </c:pt>
                <c:pt idx="4120">
                  <c:v>19894.708333333332</c:v>
                </c:pt>
                <c:pt idx="4121">
                  <c:v>19894.75</c:v>
                </c:pt>
                <c:pt idx="4122">
                  <c:v>19894.791666666664</c:v>
                </c:pt>
                <c:pt idx="4123">
                  <c:v>19894.833333333332</c:v>
                </c:pt>
                <c:pt idx="4124">
                  <c:v>19894.875</c:v>
                </c:pt>
                <c:pt idx="4125">
                  <c:v>19894.916666666664</c:v>
                </c:pt>
                <c:pt idx="4126">
                  <c:v>19894.958333333332</c:v>
                </c:pt>
                <c:pt idx="4127">
                  <c:v>19895</c:v>
                </c:pt>
                <c:pt idx="4128">
                  <c:v>19895.041666666664</c:v>
                </c:pt>
                <c:pt idx="4129">
                  <c:v>19895.083333333332</c:v>
                </c:pt>
                <c:pt idx="4130">
                  <c:v>19895.125</c:v>
                </c:pt>
                <c:pt idx="4131">
                  <c:v>19895.166666666664</c:v>
                </c:pt>
                <c:pt idx="4132">
                  <c:v>19895.208333333332</c:v>
                </c:pt>
                <c:pt idx="4133">
                  <c:v>19895.25</c:v>
                </c:pt>
                <c:pt idx="4134">
                  <c:v>19895.291666666664</c:v>
                </c:pt>
                <c:pt idx="4135">
                  <c:v>19895.333333333332</c:v>
                </c:pt>
                <c:pt idx="4136">
                  <c:v>19895.375</c:v>
                </c:pt>
                <c:pt idx="4137">
                  <c:v>19895.416666666664</c:v>
                </c:pt>
                <c:pt idx="4138">
                  <c:v>19895.458333333332</c:v>
                </c:pt>
                <c:pt idx="4139">
                  <c:v>19895.5</c:v>
                </c:pt>
                <c:pt idx="4140">
                  <c:v>19895.541666666664</c:v>
                </c:pt>
                <c:pt idx="4141">
                  <c:v>19895.583333333332</c:v>
                </c:pt>
                <c:pt idx="4142">
                  <c:v>19895.625</c:v>
                </c:pt>
                <c:pt idx="4143">
                  <c:v>19895.666666666664</c:v>
                </c:pt>
                <c:pt idx="4144">
                  <c:v>19895.708333333332</c:v>
                </c:pt>
                <c:pt idx="4145">
                  <c:v>19895.75</c:v>
                </c:pt>
                <c:pt idx="4146">
                  <c:v>19895.791666666664</c:v>
                </c:pt>
                <c:pt idx="4147">
                  <c:v>19895.833333333332</c:v>
                </c:pt>
                <c:pt idx="4148">
                  <c:v>19895.875</c:v>
                </c:pt>
                <c:pt idx="4149">
                  <c:v>19895.916666666664</c:v>
                </c:pt>
                <c:pt idx="4150">
                  <c:v>19895.958333333332</c:v>
                </c:pt>
                <c:pt idx="4151">
                  <c:v>19896</c:v>
                </c:pt>
                <c:pt idx="4152">
                  <c:v>19896.041666666664</c:v>
                </c:pt>
                <c:pt idx="4153">
                  <c:v>19896.083333333332</c:v>
                </c:pt>
                <c:pt idx="4154">
                  <c:v>19896.125</c:v>
                </c:pt>
                <c:pt idx="4155">
                  <c:v>19896.166666666664</c:v>
                </c:pt>
                <c:pt idx="4156">
                  <c:v>19896.208333333332</c:v>
                </c:pt>
                <c:pt idx="4157">
                  <c:v>19896.25</c:v>
                </c:pt>
                <c:pt idx="4158">
                  <c:v>19896.291666666664</c:v>
                </c:pt>
                <c:pt idx="4159">
                  <c:v>19896.333333333332</c:v>
                </c:pt>
                <c:pt idx="4160">
                  <c:v>19896.375</c:v>
                </c:pt>
                <c:pt idx="4161">
                  <c:v>19896.416666666664</c:v>
                </c:pt>
                <c:pt idx="4162">
                  <c:v>19896.458333333332</c:v>
                </c:pt>
                <c:pt idx="4163">
                  <c:v>19896.5</c:v>
                </c:pt>
                <c:pt idx="4164">
                  <c:v>19896.541666666664</c:v>
                </c:pt>
                <c:pt idx="4165">
                  <c:v>19896.583333333332</c:v>
                </c:pt>
                <c:pt idx="4166">
                  <c:v>19896.625</c:v>
                </c:pt>
                <c:pt idx="4167">
                  <c:v>19896.666666666664</c:v>
                </c:pt>
                <c:pt idx="4168">
                  <c:v>19896.708333333332</c:v>
                </c:pt>
                <c:pt idx="4169">
                  <c:v>19896.75</c:v>
                </c:pt>
                <c:pt idx="4170">
                  <c:v>19896.791666666664</c:v>
                </c:pt>
                <c:pt idx="4171">
                  <c:v>19896.833333333332</c:v>
                </c:pt>
                <c:pt idx="4172">
                  <c:v>19896.875</c:v>
                </c:pt>
                <c:pt idx="4173">
                  <c:v>19896.916666666664</c:v>
                </c:pt>
                <c:pt idx="4174">
                  <c:v>19896.958333333332</c:v>
                </c:pt>
                <c:pt idx="4175">
                  <c:v>19897</c:v>
                </c:pt>
                <c:pt idx="4176">
                  <c:v>19897.041666666664</c:v>
                </c:pt>
                <c:pt idx="4177">
                  <c:v>19897.083333333332</c:v>
                </c:pt>
                <c:pt idx="4178">
                  <c:v>19897.125</c:v>
                </c:pt>
                <c:pt idx="4179">
                  <c:v>19897.166666666664</c:v>
                </c:pt>
                <c:pt idx="4180">
                  <c:v>19897.208333333332</c:v>
                </c:pt>
                <c:pt idx="4181">
                  <c:v>19897.25</c:v>
                </c:pt>
                <c:pt idx="4182">
                  <c:v>19897.291666666664</c:v>
                </c:pt>
                <c:pt idx="4183">
                  <c:v>19897.333333333332</c:v>
                </c:pt>
                <c:pt idx="4184">
                  <c:v>19897.375</c:v>
                </c:pt>
                <c:pt idx="4185">
                  <c:v>19897.416666666664</c:v>
                </c:pt>
                <c:pt idx="4186">
                  <c:v>19897.458333333332</c:v>
                </c:pt>
                <c:pt idx="4187">
                  <c:v>19897.5</c:v>
                </c:pt>
                <c:pt idx="4188">
                  <c:v>19897.541666666664</c:v>
                </c:pt>
                <c:pt idx="4189">
                  <c:v>19897.583333333332</c:v>
                </c:pt>
                <c:pt idx="4190">
                  <c:v>19897.625</c:v>
                </c:pt>
                <c:pt idx="4191">
                  <c:v>19897.666666666664</c:v>
                </c:pt>
                <c:pt idx="4192">
                  <c:v>19897.708333333332</c:v>
                </c:pt>
                <c:pt idx="4193">
                  <c:v>19897.75</c:v>
                </c:pt>
                <c:pt idx="4194">
                  <c:v>19897.791666666664</c:v>
                </c:pt>
                <c:pt idx="4195">
                  <c:v>19897.833333333332</c:v>
                </c:pt>
                <c:pt idx="4196">
                  <c:v>19897.875</c:v>
                </c:pt>
                <c:pt idx="4197">
                  <c:v>19897.916666666664</c:v>
                </c:pt>
                <c:pt idx="4198">
                  <c:v>19897.958333333332</c:v>
                </c:pt>
                <c:pt idx="4199">
                  <c:v>19898</c:v>
                </c:pt>
                <c:pt idx="4200">
                  <c:v>19898.041666666664</c:v>
                </c:pt>
                <c:pt idx="4201">
                  <c:v>19898.083333333332</c:v>
                </c:pt>
                <c:pt idx="4202">
                  <c:v>19898.125</c:v>
                </c:pt>
                <c:pt idx="4203">
                  <c:v>19898.166666666664</c:v>
                </c:pt>
                <c:pt idx="4204">
                  <c:v>19898.208333333332</c:v>
                </c:pt>
                <c:pt idx="4205">
                  <c:v>19898.25</c:v>
                </c:pt>
                <c:pt idx="4206">
                  <c:v>19898.291666666664</c:v>
                </c:pt>
                <c:pt idx="4207">
                  <c:v>19898.333333333332</c:v>
                </c:pt>
                <c:pt idx="4208">
                  <c:v>19898.375</c:v>
                </c:pt>
                <c:pt idx="4209">
                  <c:v>19898.416666666664</c:v>
                </c:pt>
                <c:pt idx="4210">
                  <c:v>19898.458333333332</c:v>
                </c:pt>
                <c:pt idx="4211">
                  <c:v>19898.5</c:v>
                </c:pt>
                <c:pt idx="4212">
                  <c:v>19898.541666666664</c:v>
                </c:pt>
                <c:pt idx="4213">
                  <c:v>19898.583333333332</c:v>
                </c:pt>
                <c:pt idx="4214">
                  <c:v>19898.625</c:v>
                </c:pt>
                <c:pt idx="4215">
                  <c:v>19898.666666666664</c:v>
                </c:pt>
                <c:pt idx="4216">
                  <c:v>19898.708333333332</c:v>
                </c:pt>
                <c:pt idx="4217">
                  <c:v>19898.75</c:v>
                </c:pt>
                <c:pt idx="4218">
                  <c:v>19898.791666666664</c:v>
                </c:pt>
                <c:pt idx="4219">
                  <c:v>19898.833333333332</c:v>
                </c:pt>
                <c:pt idx="4220">
                  <c:v>19898.875</c:v>
                </c:pt>
                <c:pt idx="4221">
                  <c:v>19898.916666666664</c:v>
                </c:pt>
                <c:pt idx="4222">
                  <c:v>19898.958333333332</c:v>
                </c:pt>
                <c:pt idx="4223">
                  <c:v>19899</c:v>
                </c:pt>
                <c:pt idx="4224">
                  <c:v>19899.041666666664</c:v>
                </c:pt>
                <c:pt idx="4225">
                  <c:v>19899.083333333332</c:v>
                </c:pt>
                <c:pt idx="4226">
                  <c:v>19899.125</c:v>
                </c:pt>
                <c:pt idx="4227">
                  <c:v>19899.166666666664</c:v>
                </c:pt>
                <c:pt idx="4228">
                  <c:v>19899.208333333332</c:v>
                </c:pt>
                <c:pt idx="4229">
                  <c:v>19899.25</c:v>
                </c:pt>
                <c:pt idx="4230">
                  <c:v>19899.291666666664</c:v>
                </c:pt>
                <c:pt idx="4231">
                  <c:v>19899.333333333332</c:v>
                </c:pt>
                <c:pt idx="4232">
                  <c:v>19899.375</c:v>
                </c:pt>
                <c:pt idx="4233">
                  <c:v>19899.416666666664</c:v>
                </c:pt>
                <c:pt idx="4234">
                  <c:v>19899.458333333332</c:v>
                </c:pt>
                <c:pt idx="4235">
                  <c:v>19899.5</c:v>
                </c:pt>
                <c:pt idx="4236">
                  <c:v>19899.541666666664</c:v>
                </c:pt>
                <c:pt idx="4237">
                  <c:v>19899.583333333332</c:v>
                </c:pt>
                <c:pt idx="4238">
                  <c:v>19899.625</c:v>
                </c:pt>
                <c:pt idx="4239">
                  <c:v>19899.666666666664</c:v>
                </c:pt>
                <c:pt idx="4240">
                  <c:v>19899.708333333332</c:v>
                </c:pt>
                <c:pt idx="4241">
                  <c:v>19899.75</c:v>
                </c:pt>
                <c:pt idx="4242">
                  <c:v>19899.791666666664</c:v>
                </c:pt>
                <c:pt idx="4243">
                  <c:v>19899.833333333332</c:v>
                </c:pt>
                <c:pt idx="4244">
                  <c:v>19899.875</c:v>
                </c:pt>
                <c:pt idx="4245">
                  <c:v>19899.916666666664</c:v>
                </c:pt>
                <c:pt idx="4246">
                  <c:v>19899.958333333332</c:v>
                </c:pt>
                <c:pt idx="4247">
                  <c:v>19900</c:v>
                </c:pt>
                <c:pt idx="4248">
                  <c:v>19900.041666666664</c:v>
                </c:pt>
                <c:pt idx="4249">
                  <c:v>19900.083333333332</c:v>
                </c:pt>
                <c:pt idx="4250">
                  <c:v>19900.125</c:v>
                </c:pt>
                <c:pt idx="4251">
                  <c:v>19900.166666666664</c:v>
                </c:pt>
                <c:pt idx="4252">
                  <c:v>19900.208333333332</c:v>
                </c:pt>
                <c:pt idx="4253">
                  <c:v>19900.25</c:v>
                </c:pt>
                <c:pt idx="4254">
                  <c:v>19900.291666666664</c:v>
                </c:pt>
                <c:pt idx="4255">
                  <c:v>19900.333333333332</c:v>
                </c:pt>
                <c:pt idx="4256">
                  <c:v>19900.375</c:v>
                </c:pt>
                <c:pt idx="4257">
                  <c:v>19900.416666666664</c:v>
                </c:pt>
                <c:pt idx="4258">
                  <c:v>19900.458333333332</c:v>
                </c:pt>
                <c:pt idx="4259">
                  <c:v>19900.5</c:v>
                </c:pt>
                <c:pt idx="4260">
                  <c:v>19900.541666666664</c:v>
                </c:pt>
                <c:pt idx="4261">
                  <c:v>19900.583333333332</c:v>
                </c:pt>
                <c:pt idx="4262">
                  <c:v>19900.625</c:v>
                </c:pt>
                <c:pt idx="4263">
                  <c:v>19900.666666666664</c:v>
                </c:pt>
                <c:pt idx="4264">
                  <c:v>19900.708333333332</c:v>
                </c:pt>
                <c:pt idx="4265">
                  <c:v>19900.75</c:v>
                </c:pt>
                <c:pt idx="4266">
                  <c:v>19900.791666666664</c:v>
                </c:pt>
                <c:pt idx="4267">
                  <c:v>19900.833333333332</c:v>
                </c:pt>
                <c:pt idx="4268">
                  <c:v>19900.875</c:v>
                </c:pt>
                <c:pt idx="4269">
                  <c:v>19900.916666666664</c:v>
                </c:pt>
                <c:pt idx="4270">
                  <c:v>19900.958333333332</c:v>
                </c:pt>
                <c:pt idx="4271">
                  <c:v>19901</c:v>
                </c:pt>
                <c:pt idx="4272">
                  <c:v>19901.041666666664</c:v>
                </c:pt>
                <c:pt idx="4273">
                  <c:v>19901.083333333332</c:v>
                </c:pt>
                <c:pt idx="4274">
                  <c:v>19901.125</c:v>
                </c:pt>
                <c:pt idx="4275">
                  <c:v>19901.166666666664</c:v>
                </c:pt>
                <c:pt idx="4276">
                  <c:v>19901.208333333332</c:v>
                </c:pt>
                <c:pt idx="4277">
                  <c:v>19901.25</c:v>
                </c:pt>
                <c:pt idx="4278">
                  <c:v>19901.291666666664</c:v>
                </c:pt>
                <c:pt idx="4279">
                  <c:v>19901.333333333332</c:v>
                </c:pt>
                <c:pt idx="4280">
                  <c:v>19901.375</c:v>
                </c:pt>
                <c:pt idx="4281">
                  <c:v>19901.416666666664</c:v>
                </c:pt>
                <c:pt idx="4282">
                  <c:v>19901.458333333332</c:v>
                </c:pt>
                <c:pt idx="4283">
                  <c:v>19901.5</c:v>
                </c:pt>
                <c:pt idx="4284">
                  <c:v>19901.541666666664</c:v>
                </c:pt>
                <c:pt idx="4285">
                  <c:v>19901.583333333332</c:v>
                </c:pt>
                <c:pt idx="4286">
                  <c:v>19901.625</c:v>
                </c:pt>
                <c:pt idx="4287">
                  <c:v>19901.666666666664</c:v>
                </c:pt>
                <c:pt idx="4288">
                  <c:v>19901.708333333332</c:v>
                </c:pt>
                <c:pt idx="4289">
                  <c:v>19901.75</c:v>
                </c:pt>
                <c:pt idx="4290">
                  <c:v>19901.791666666664</c:v>
                </c:pt>
                <c:pt idx="4291">
                  <c:v>19901.833333333332</c:v>
                </c:pt>
                <c:pt idx="4292">
                  <c:v>19901.875</c:v>
                </c:pt>
                <c:pt idx="4293">
                  <c:v>19901.916666666664</c:v>
                </c:pt>
                <c:pt idx="4294">
                  <c:v>19901.958333333332</c:v>
                </c:pt>
                <c:pt idx="4295">
                  <c:v>19902</c:v>
                </c:pt>
                <c:pt idx="4296">
                  <c:v>19902.041666666664</c:v>
                </c:pt>
                <c:pt idx="4297">
                  <c:v>19902.083333333332</c:v>
                </c:pt>
                <c:pt idx="4298">
                  <c:v>19902.125</c:v>
                </c:pt>
                <c:pt idx="4299">
                  <c:v>19902.166666666664</c:v>
                </c:pt>
                <c:pt idx="4300">
                  <c:v>19902.208333333332</c:v>
                </c:pt>
                <c:pt idx="4301">
                  <c:v>19902.25</c:v>
                </c:pt>
                <c:pt idx="4302">
                  <c:v>19902.291666666664</c:v>
                </c:pt>
                <c:pt idx="4303">
                  <c:v>19902.333333333332</c:v>
                </c:pt>
                <c:pt idx="4304">
                  <c:v>19902.375</c:v>
                </c:pt>
                <c:pt idx="4305">
                  <c:v>19902.416666666664</c:v>
                </c:pt>
                <c:pt idx="4306">
                  <c:v>19902.458333333332</c:v>
                </c:pt>
                <c:pt idx="4307">
                  <c:v>19902.5</c:v>
                </c:pt>
                <c:pt idx="4308">
                  <c:v>19902.541666666664</c:v>
                </c:pt>
                <c:pt idx="4309">
                  <c:v>19902.583333333332</c:v>
                </c:pt>
                <c:pt idx="4310">
                  <c:v>19902.625</c:v>
                </c:pt>
                <c:pt idx="4311">
                  <c:v>19902.666666666664</c:v>
                </c:pt>
                <c:pt idx="4312">
                  <c:v>19902.708333333332</c:v>
                </c:pt>
                <c:pt idx="4313">
                  <c:v>19902.75</c:v>
                </c:pt>
                <c:pt idx="4314">
                  <c:v>19902.791666666664</c:v>
                </c:pt>
                <c:pt idx="4315">
                  <c:v>19902.833333333332</c:v>
                </c:pt>
                <c:pt idx="4316">
                  <c:v>19902.875</c:v>
                </c:pt>
                <c:pt idx="4317">
                  <c:v>19902.916666666664</c:v>
                </c:pt>
                <c:pt idx="4318">
                  <c:v>19902.958333333332</c:v>
                </c:pt>
                <c:pt idx="4319">
                  <c:v>19903</c:v>
                </c:pt>
                <c:pt idx="4320">
                  <c:v>19903.041666666664</c:v>
                </c:pt>
                <c:pt idx="4321">
                  <c:v>19903.083333333332</c:v>
                </c:pt>
                <c:pt idx="4322">
                  <c:v>19903.125</c:v>
                </c:pt>
                <c:pt idx="4323">
                  <c:v>19903.166666666664</c:v>
                </c:pt>
                <c:pt idx="4324">
                  <c:v>19903.208333333332</c:v>
                </c:pt>
                <c:pt idx="4325">
                  <c:v>19903.25</c:v>
                </c:pt>
                <c:pt idx="4326">
                  <c:v>19903.291666666664</c:v>
                </c:pt>
                <c:pt idx="4327">
                  <c:v>19903.333333333332</c:v>
                </c:pt>
                <c:pt idx="4328">
                  <c:v>19903.375</c:v>
                </c:pt>
                <c:pt idx="4329">
                  <c:v>19903.416666666664</c:v>
                </c:pt>
                <c:pt idx="4330">
                  <c:v>19903.458333333332</c:v>
                </c:pt>
                <c:pt idx="4331">
                  <c:v>19903.5</c:v>
                </c:pt>
                <c:pt idx="4332">
                  <c:v>19903.541666666664</c:v>
                </c:pt>
                <c:pt idx="4333">
                  <c:v>19903.583333333332</c:v>
                </c:pt>
                <c:pt idx="4334">
                  <c:v>19903.625</c:v>
                </c:pt>
                <c:pt idx="4335">
                  <c:v>19903.666666666664</c:v>
                </c:pt>
                <c:pt idx="4336">
                  <c:v>19903.708333333332</c:v>
                </c:pt>
                <c:pt idx="4337">
                  <c:v>19903.75</c:v>
                </c:pt>
                <c:pt idx="4338">
                  <c:v>19903.791666666664</c:v>
                </c:pt>
                <c:pt idx="4339">
                  <c:v>19903.833333333332</c:v>
                </c:pt>
                <c:pt idx="4340">
                  <c:v>19903.875</c:v>
                </c:pt>
                <c:pt idx="4341">
                  <c:v>19903.916666666664</c:v>
                </c:pt>
                <c:pt idx="4342">
                  <c:v>19903.958333333332</c:v>
                </c:pt>
                <c:pt idx="4343">
                  <c:v>19904</c:v>
                </c:pt>
                <c:pt idx="4344">
                  <c:v>19904.041666666664</c:v>
                </c:pt>
                <c:pt idx="4345">
                  <c:v>19904.083333333332</c:v>
                </c:pt>
                <c:pt idx="4346">
                  <c:v>19904.125</c:v>
                </c:pt>
                <c:pt idx="4347">
                  <c:v>19904.166666666664</c:v>
                </c:pt>
                <c:pt idx="4348">
                  <c:v>19904.208333333332</c:v>
                </c:pt>
                <c:pt idx="4349">
                  <c:v>19904.25</c:v>
                </c:pt>
                <c:pt idx="4350">
                  <c:v>19904.291666666664</c:v>
                </c:pt>
                <c:pt idx="4351">
                  <c:v>19904.333333333332</c:v>
                </c:pt>
                <c:pt idx="4352">
                  <c:v>19904.375</c:v>
                </c:pt>
                <c:pt idx="4353">
                  <c:v>19904.416666666664</c:v>
                </c:pt>
                <c:pt idx="4354">
                  <c:v>19904.458333333332</c:v>
                </c:pt>
                <c:pt idx="4355">
                  <c:v>19904.5</c:v>
                </c:pt>
                <c:pt idx="4356">
                  <c:v>19904.541666666664</c:v>
                </c:pt>
                <c:pt idx="4357">
                  <c:v>19904.583333333332</c:v>
                </c:pt>
                <c:pt idx="4358">
                  <c:v>19904.625</c:v>
                </c:pt>
                <c:pt idx="4359">
                  <c:v>19904.666666666664</c:v>
                </c:pt>
                <c:pt idx="4360">
                  <c:v>19904.708333333332</c:v>
                </c:pt>
                <c:pt idx="4361">
                  <c:v>19904.75</c:v>
                </c:pt>
                <c:pt idx="4362">
                  <c:v>19904.791666666664</c:v>
                </c:pt>
                <c:pt idx="4363">
                  <c:v>19904.833333333332</c:v>
                </c:pt>
                <c:pt idx="4364">
                  <c:v>19904.875</c:v>
                </c:pt>
                <c:pt idx="4365">
                  <c:v>19904.916666666664</c:v>
                </c:pt>
                <c:pt idx="4366">
                  <c:v>19904.958333333332</c:v>
                </c:pt>
                <c:pt idx="4367">
                  <c:v>19905</c:v>
                </c:pt>
                <c:pt idx="4368">
                  <c:v>19905.041666666664</c:v>
                </c:pt>
                <c:pt idx="4369">
                  <c:v>19905.083333333332</c:v>
                </c:pt>
                <c:pt idx="4370">
                  <c:v>19905.125</c:v>
                </c:pt>
                <c:pt idx="4371">
                  <c:v>19905.166666666664</c:v>
                </c:pt>
                <c:pt idx="4372">
                  <c:v>19905.208333333332</c:v>
                </c:pt>
                <c:pt idx="4373">
                  <c:v>19905.25</c:v>
                </c:pt>
                <c:pt idx="4374">
                  <c:v>19905.291666666664</c:v>
                </c:pt>
                <c:pt idx="4375">
                  <c:v>19905.333333333332</c:v>
                </c:pt>
                <c:pt idx="4376">
                  <c:v>19905.375</c:v>
                </c:pt>
                <c:pt idx="4377">
                  <c:v>19905.416666666664</c:v>
                </c:pt>
                <c:pt idx="4378">
                  <c:v>19905.458333333332</c:v>
                </c:pt>
                <c:pt idx="4379">
                  <c:v>19905.5</c:v>
                </c:pt>
                <c:pt idx="4380">
                  <c:v>19905.541666666664</c:v>
                </c:pt>
                <c:pt idx="4381">
                  <c:v>19905.583333333332</c:v>
                </c:pt>
                <c:pt idx="4382">
                  <c:v>19905.625</c:v>
                </c:pt>
                <c:pt idx="4383">
                  <c:v>19905.666666666664</c:v>
                </c:pt>
                <c:pt idx="4384">
                  <c:v>19905.708333333332</c:v>
                </c:pt>
                <c:pt idx="4385">
                  <c:v>19905.75</c:v>
                </c:pt>
                <c:pt idx="4386">
                  <c:v>19905.791666666664</c:v>
                </c:pt>
                <c:pt idx="4387">
                  <c:v>19905.833333333332</c:v>
                </c:pt>
                <c:pt idx="4388">
                  <c:v>19905.875</c:v>
                </c:pt>
                <c:pt idx="4389">
                  <c:v>19905.916666666664</c:v>
                </c:pt>
                <c:pt idx="4390">
                  <c:v>19905.958333333332</c:v>
                </c:pt>
                <c:pt idx="4391">
                  <c:v>19906</c:v>
                </c:pt>
                <c:pt idx="4392">
                  <c:v>19906.041666666664</c:v>
                </c:pt>
                <c:pt idx="4393">
                  <c:v>19906.083333333332</c:v>
                </c:pt>
                <c:pt idx="4394">
                  <c:v>19906.125</c:v>
                </c:pt>
                <c:pt idx="4395">
                  <c:v>19906.166666666664</c:v>
                </c:pt>
                <c:pt idx="4396">
                  <c:v>19906.208333333332</c:v>
                </c:pt>
                <c:pt idx="4397">
                  <c:v>19906.25</c:v>
                </c:pt>
                <c:pt idx="4398">
                  <c:v>19906.291666666664</c:v>
                </c:pt>
                <c:pt idx="4399">
                  <c:v>19906.333333333332</c:v>
                </c:pt>
                <c:pt idx="4400">
                  <c:v>19906.375</c:v>
                </c:pt>
                <c:pt idx="4401">
                  <c:v>19906.416666666664</c:v>
                </c:pt>
                <c:pt idx="4402">
                  <c:v>19906.458333333332</c:v>
                </c:pt>
                <c:pt idx="4403">
                  <c:v>19906.5</c:v>
                </c:pt>
                <c:pt idx="4404">
                  <c:v>19906.541666666664</c:v>
                </c:pt>
                <c:pt idx="4405">
                  <c:v>19906.583333333332</c:v>
                </c:pt>
                <c:pt idx="4406">
                  <c:v>19906.625</c:v>
                </c:pt>
                <c:pt idx="4407">
                  <c:v>19906.666666666664</c:v>
                </c:pt>
                <c:pt idx="4408">
                  <c:v>19906.708333333332</c:v>
                </c:pt>
                <c:pt idx="4409">
                  <c:v>19906.75</c:v>
                </c:pt>
                <c:pt idx="4410">
                  <c:v>19906.791666666664</c:v>
                </c:pt>
                <c:pt idx="4411">
                  <c:v>19906.833333333332</c:v>
                </c:pt>
                <c:pt idx="4412">
                  <c:v>19906.875</c:v>
                </c:pt>
                <c:pt idx="4413">
                  <c:v>19906.916666666664</c:v>
                </c:pt>
                <c:pt idx="4414">
                  <c:v>19906.958333333332</c:v>
                </c:pt>
                <c:pt idx="4415">
                  <c:v>19907</c:v>
                </c:pt>
                <c:pt idx="4416">
                  <c:v>19907.041666666664</c:v>
                </c:pt>
                <c:pt idx="4417">
                  <c:v>19907.083333333332</c:v>
                </c:pt>
                <c:pt idx="4418">
                  <c:v>19907.125</c:v>
                </c:pt>
                <c:pt idx="4419">
                  <c:v>19907.166666666664</c:v>
                </c:pt>
                <c:pt idx="4420">
                  <c:v>19907.208333333332</c:v>
                </c:pt>
                <c:pt idx="4421">
                  <c:v>19907.25</c:v>
                </c:pt>
                <c:pt idx="4422">
                  <c:v>19907.291666666664</c:v>
                </c:pt>
                <c:pt idx="4423">
                  <c:v>19907.333333333332</c:v>
                </c:pt>
                <c:pt idx="4424">
                  <c:v>19907.375</c:v>
                </c:pt>
                <c:pt idx="4425">
                  <c:v>19907.416666666664</c:v>
                </c:pt>
                <c:pt idx="4426">
                  <c:v>19907.458333333332</c:v>
                </c:pt>
                <c:pt idx="4427">
                  <c:v>19907.5</c:v>
                </c:pt>
                <c:pt idx="4428">
                  <c:v>19907.541666666664</c:v>
                </c:pt>
                <c:pt idx="4429">
                  <c:v>19907.583333333332</c:v>
                </c:pt>
                <c:pt idx="4430">
                  <c:v>19907.625</c:v>
                </c:pt>
                <c:pt idx="4431">
                  <c:v>19907.666666666664</c:v>
                </c:pt>
                <c:pt idx="4432">
                  <c:v>19907.708333333332</c:v>
                </c:pt>
                <c:pt idx="4433">
                  <c:v>19907.75</c:v>
                </c:pt>
                <c:pt idx="4434">
                  <c:v>19907.791666666664</c:v>
                </c:pt>
                <c:pt idx="4435">
                  <c:v>19907.833333333332</c:v>
                </c:pt>
                <c:pt idx="4436">
                  <c:v>19907.875</c:v>
                </c:pt>
                <c:pt idx="4437">
                  <c:v>19907.916666666664</c:v>
                </c:pt>
                <c:pt idx="4438">
                  <c:v>19907.958333333332</c:v>
                </c:pt>
                <c:pt idx="4439">
                  <c:v>19908</c:v>
                </c:pt>
                <c:pt idx="4440">
                  <c:v>19908.041666666664</c:v>
                </c:pt>
                <c:pt idx="4441">
                  <c:v>19908.083333333332</c:v>
                </c:pt>
                <c:pt idx="4442">
                  <c:v>19908.125</c:v>
                </c:pt>
                <c:pt idx="4443">
                  <c:v>19908.166666666664</c:v>
                </c:pt>
                <c:pt idx="4444">
                  <c:v>19908.208333333332</c:v>
                </c:pt>
                <c:pt idx="4445">
                  <c:v>19908.25</c:v>
                </c:pt>
                <c:pt idx="4446">
                  <c:v>19908.291666666664</c:v>
                </c:pt>
                <c:pt idx="4447">
                  <c:v>19908.333333333332</c:v>
                </c:pt>
                <c:pt idx="4448">
                  <c:v>19908.375</c:v>
                </c:pt>
                <c:pt idx="4449">
                  <c:v>19908.416666666664</c:v>
                </c:pt>
                <c:pt idx="4450">
                  <c:v>19908.458333333332</c:v>
                </c:pt>
                <c:pt idx="4451">
                  <c:v>19908.5</c:v>
                </c:pt>
                <c:pt idx="4452">
                  <c:v>19908.541666666664</c:v>
                </c:pt>
                <c:pt idx="4453">
                  <c:v>19908.583333333332</c:v>
                </c:pt>
                <c:pt idx="4454">
                  <c:v>19908.625</c:v>
                </c:pt>
                <c:pt idx="4455">
                  <c:v>19908.666666666664</c:v>
                </c:pt>
                <c:pt idx="4456">
                  <c:v>19908.708333333332</c:v>
                </c:pt>
                <c:pt idx="4457">
                  <c:v>19908.75</c:v>
                </c:pt>
                <c:pt idx="4458">
                  <c:v>19908.791666666664</c:v>
                </c:pt>
                <c:pt idx="4459">
                  <c:v>19908.833333333332</c:v>
                </c:pt>
                <c:pt idx="4460">
                  <c:v>19908.875</c:v>
                </c:pt>
                <c:pt idx="4461">
                  <c:v>19908.916666666664</c:v>
                </c:pt>
                <c:pt idx="4462">
                  <c:v>19908.958333333332</c:v>
                </c:pt>
                <c:pt idx="4463">
                  <c:v>19909</c:v>
                </c:pt>
                <c:pt idx="4464">
                  <c:v>19909.041666666664</c:v>
                </c:pt>
                <c:pt idx="4465">
                  <c:v>19909.083333333332</c:v>
                </c:pt>
                <c:pt idx="4466">
                  <c:v>19909.125</c:v>
                </c:pt>
                <c:pt idx="4467">
                  <c:v>19909.166666666664</c:v>
                </c:pt>
                <c:pt idx="4468">
                  <c:v>19909.208333333332</c:v>
                </c:pt>
                <c:pt idx="4469">
                  <c:v>19909.25</c:v>
                </c:pt>
                <c:pt idx="4470">
                  <c:v>19909.291666666664</c:v>
                </c:pt>
                <c:pt idx="4471">
                  <c:v>19909.333333333332</c:v>
                </c:pt>
                <c:pt idx="4472">
                  <c:v>19909.375</c:v>
                </c:pt>
                <c:pt idx="4473">
                  <c:v>19909.416666666664</c:v>
                </c:pt>
                <c:pt idx="4474">
                  <c:v>19909.458333333332</c:v>
                </c:pt>
                <c:pt idx="4475">
                  <c:v>19909.5</c:v>
                </c:pt>
                <c:pt idx="4476">
                  <c:v>19909.541666666664</c:v>
                </c:pt>
                <c:pt idx="4477">
                  <c:v>19909.583333333332</c:v>
                </c:pt>
                <c:pt idx="4478">
                  <c:v>19909.625</c:v>
                </c:pt>
                <c:pt idx="4479">
                  <c:v>19909.666666666664</c:v>
                </c:pt>
                <c:pt idx="4480">
                  <c:v>19909.708333333332</c:v>
                </c:pt>
                <c:pt idx="4481">
                  <c:v>19909.75</c:v>
                </c:pt>
                <c:pt idx="4482">
                  <c:v>19909.791666666664</c:v>
                </c:pt>
                <c:pt idx="4483">
                  <c:v>19909.833333333332</c:v>
                </c:pt>
                <c:pt idx="4484">
                  <c:v>19909.875</c:v>
                </c:pt>
                <c:pt idx="4485">
                  <c:v>19909.916666666664</c:v>
                </c:pt>
                <c:pt idx="4486">
                  <c:v>19909.958333333332</c:v>
                </c:pt>
                <c:pt idx="4487">
                  <c:v>19910</c:v>
                </c:pt>
                <c:pt idx="4488">
                  <c:v>19910.041666666664</c:v>
                </c:pt>
                <c:pt idx="4489">
                  <c:v>19910.083333333332</c:v>
                </c:pt>
                <c:pt idx="4490">
                  <c:v>19910.125</c:v>
                </c:pt>
                <c:pt idx="4491">
                  <c:v>19910.166666666664</c:v>
                </c:pt>
                <c:pt idx="4492">
                  <c:v>19910.208333333332</c:v>
                </c:pt>
                <c:pt idx="4493">
                  <c:v>19910.25</c:v>
                </c:pt>
                <c:pt idx="4494">
                  <c:v>19910.291666666664</c:v>
                </c:pt>
                <c:pt idx="4495">
                  <c:v>19910.333333333332</c:v>
                </c:pt>
                <c:pt idx="4496">
                  <c:v>19910.375</c:v>
                </c:pt>
                <c:pt idx="4497">
                  <c:v>19910.416666666664</c:v>
                </c:pt>
                <c:pt idx="4498">
                  <c:v>19910.458333333332</c:v>
                </c:pt>
                <c:pt idx="4499">
                  <c:v>19910.5</c:v>
                </c:pt>
                <c:pt idx="4500">
                  <c:v>19910.541666666664</c:v>
                </c:pt>
                <c:pt idx="4501">
                  <c:v>19910.583333333332</c:v>
                </c:pt>
                <c:pt idx="4502">
                  <c:v>19910.625</c:v>
                </c:pt>
                <c:pt idx="4503">
                  <c:v>19910.666666666664</c:v>
                </c:pt>
                <c:pt idx="4504">
                  <c:v>19910.708333333332</c:v>
                </c:pt>
                <c:pt idx="4505">
                  <c:v>19910.75</c:v>
                </c:pt>
                <c:pt idx="4506">
                  <c:v>19910.791666666664</c:v>
                </c:pt>
                <c:pt idx="4507">
                  <c:v>19910.833333333332</c:v>
                </c:pt>
                <c:pt idx="4508">
                  <c:v>19910.875</c:v>
                </c:pt>
                <c:pt idx="4509">
                  <c:v>19910.916666666664</c:v>
                </c:pt>
                <c:pt idx="4510">
                  <c:v>19910.958333333332</c:v>
                </c:pt>
                <c:pt idx="4511">
                  <c:v>19911</c:v>
                </c:pt>
                <c:pt idx="4512">
                  <c:v>19911.041666666664</c:v>
                </c:pt>
                <c:pt idx="4513">
                  <c:v>19911.083333333332</c:v>
                </c:pt>
                <c:pt idx="4514">
                  <c:v>19911.125</c:v>
                </c:pt>
                <c:pt idx="4515">
                  <c:v>19911.166666666664</c:v>
                </c:pt>
                <c:pt idx="4516">
                  <c:v>19911.208333333332</c:v>
                </c:pt>
                <c:pt idx="4517">
                  <c:v>19911.25</c:v>
                </c:pt>
                <c:pt idx="4518">
                  <c:v>19911.291666666664</c:v>
                </c:pt>
                <c:pt idx="4519">
                  <c:v>19911.333333333332</c:v>
                </c:pt>
                <c:pt idx="4520">
                  <c:v>19911.375</c:v>
                </c:pt>
                <c:pt idx="4521">
                  <c:v>19911.416666666664</c:v>
                </c:pt>
                <c:pt idx="4522">
                  <c:v>19911.458333333332</c:v>
                </c:pt>
                <c:pt idx="4523">
                  <c:v>19911.5</c:v>
                </c:pt>
                <c:pt idx="4524">
                  <c:v>19911.541666666664</c:v>
                </c:pt>
                <c:pt idx="4525">
                  <c:v>19911.583333333332</c:v>
                </c:pt>
                <c:pt idx="4526">
                  <c:v>19911.625</c:v>
                </c:pt>
                <c:pt idx="4527">
                  <c:v>19911.666666666664</c:v>
                </c:pt>
                <c:pt idx="4528">
                  <c:v>19911.708333333332</c:v>
                </c:pt>
                <c:pt idx="4529">
                  <c:v>19911.75</c:v>
                </c:pt>
                <c:pt idx="4530">
                  <c:v>19911.791666666664</c:v>
                </c:pt>
                <c:pt idx="4531">
                  <c:v>19911.833333333332</c:v>
                </c:pt>
                <c:pt idx="4532">
                  <c:v>19911.875</c:v>
                </c:pt>
                <c:pt idx="4533">
                  <c:v>19911.916666666664</c:v>
                </c:pt>
                <c:pt idx="4534">
                  <c:v>19911.958333333332</c:v>
                </c:pt>
                <c:pt idx="4535">
                  <c:v>19912</c:v>
                </c:pt>
                <c:pt idx="4536">
                  <c:v>19912.041666666664</c:v>
                </c:pt>
                <c:pt idx="4537">
                  <c:v>19912.083333333332</c:v>
                </c:pt>
                <c:pt idx="4538">
                  <c:v>19912.125</c:v>
                </c:pt>
                <c:pt idx="4539">
                  <c:v>19912.166666666664</c:v>
                </c:pt>
                <c:pt idx="4540">
                  <c:v>19912.208333333332</c:v>
                </c:pt>
                <c:pt idx="4541">
                  <c:v>19912.25</c:v>
                </c:pt>
                <c:pt idx="4542">
                  <c:v>19912.291666666664</c:v>
                </c:pt>
                <c:pt idx="4543">
                  <c:v>19912.333333333332</c:v>
                </c:pt>
                <c:pt idx="4544">
                  <c:v>19912.375</c:v>
                </c:pt>
                <c:pt idx="4545">
                  <c:v>19912.416666666664</c:v>
                </c:pt>
                <c:pt idx="4546">
                  <c:v>19912.458333333332</c:v>
                </c:pt>
                <c:pt idx="4547">
                  <c:v>19912.5</c:v>
                </c:pt>
                <c:pt idx="4548">
                  <c:v>19912.541666666664</c:v>
                </c:pt>
                <c:pt idx="4549">
                  <c:v>19912.583333333332</c:v>
                </c:pt>
                <c:pt idx="4550">
                  <c:v>19912.625</c:v>
                </c:pt>
                <c:pt idx="4551">
                  <c:v>19912.666666666664</c:v>
                </c:pt>
                <c:pt idx="4552">
                  <c:v>19912.708333333332</c:v>
                </c:pt>
                <c:pt idx="4553">
                  <c:v>19912.75</c:v>
                </c:pt>
                <c:pt idx="4554">
                  <c:v>19912.791666666664</c:v>
                </c:pt>
                <c:pt idx="4555">
                  <c:v>19912.833333333332</c:v>
                </c:pt>
                <c:pt idx="4556">
                  <c:v>19912.875</c:v>
                </c:pt>
                <c:pt idx="4557">
                  <c:v>19912.916666666664</c:v>
                </c:pt>
                <c:pt idx="4558">
                  <c:v>19912.958333333332</c:v>
                </c:pt>
                <c:pt idx="4559">
                  <c:v>19913</c:v>
                </c:pt>
                <c:pt idx="4560">
                  <c:v>19913.041666666664</c:v>
                </c:pt>
                <c:pt idx="4561">
                  <c:v>19913.083333333332</c:v>
                </c:pt>
                <c:pt idx="4562">
                  <c:v>19913.125</c:v>
                </c:pt>
                <c:pt idx="4563">
                  <c:v>19913.166666666664</c:v>
                </c:pt>
                <c:pt idx="4564">
                  <c:v>19913.208333333332</c:v>
                </c:pt>
                <c:pt idx="4565">
                  <c:v>19913.25</c:v>
                </c:pt>
                <c:pt idx="4566">
                  <c:v>19913.291666666664</c:v>
                </c:pt>
                <c:pt idx="4567">
                  <c:v>19913.333333333332</c:v>
                </c:pt>
                <c:pt idx="4568">
                  <c:v>19913.375</c:v>
                </c:pt>
                <c:pt idx="4569">
                  <c:v>19913.416666666664</c:v>
                </c:pt>
                <c:pt idx="4570">
                  <c:v>19913.458333333332</c:v>
                </c:pt>
                <c:pt idx="4571">
                  <c:v>19913.5</c:v>
                </c:pt>
                <c:pt idx="4572">
                  <c:v>19913.541666666664</c:v>
                </c:pt>
                <c:pt idx="4573">
                  <c:v>19913.583333333332</c:v>
                </c:pt>
                <c:pt idx="4574">
                  <c:v>19913.625</c:v>
                </c:pt>
                <c:pt idx="4575">
                  <c:v>19913.666666666664</c:v>
                </c:pt>
                <c:pt idx="4576">
                  <c:v>19913.708333333332</c:v>
                </c:pt>
                <c:pt idx="4577">
                  <c:v>19913.75</c:v>
                </c:pt>
                <c:pt idx="4578">
                  <c:v>19913.791666666664</c:v>
                </c:pt>
                <c:pt idx="4579">
                  <c:v>19913.833333333332</c:v>
                </c:pt>
                <c:pt idx="4580">
                  <c:v>19913.875</c:v>
                </c:pt>
                <c:pt idx="4581">
                  <c:v>19913.916666666664</c:v>
                </c:pt>
                <c:pt idx="4582">
                  <c:v>19913.958333333332</c:v>
                </c:pt>
                <c:pt idx="4583">
                  <c:v>19914</c:v>
                </c:pt>
                <c:pt idx="4584">
                  <c:v>19914.041666666664</c:v>
                </c:pt>
                <c:pt idx="4585">
                  <c:v>19914.083333333332</c:v>
                </c:pt>
                <c:pt idx="4586">
                  <c:v>19914.125</c:v>
                </c:pt>
                <c:pt idx="4587">
                  <c:v>19914.166666666664</c:v>
                </c:pt>
                <c:pt idx="4588">
                  <c:v>19914.208333333332</c:v>
                </c:pt>
                <c:pt idx="4589">
                  <c:v>19914.25</c:v>
                </c:pt>
                <c:pt idx="4590">
                  <c:v>19914.291666666664</c:v>
                </c:pt>
                <c:pt idx="4591">
                  <c:v>19914.333333333332</c:v>
                </c:pt>
                <c:pt idx="4592">
                  <c:v>19914.375</c:v>
                </c:pt>
                <c:pt idx="4593">
                  <c:v>19914.416666666664</c:v>
                </c:pt>
                <c:pt idx="4594">
                  <c:v>19914.458333333332</c:v>
                </c:pt>
                <c:pt idx="4595">
                  <c:v>19914.5</c:v>
                </c:pt>
                <c:pt idx="4596">
                  <c:v>19914.541666666664</c:v>
                </c:pt>
                <c:pt idx="4597">
                  <c:v>19914.583333333332</c:v>
                </c:pt>
                <c:pt idx="4598">
                  <c:v>19914.625</c:v>
                </c:pt>
                <c:pt idx="4599">
                  <c:v>19914.666666666664</c:v>
                </c:pt>
                <c:pt idx="4600">
                  <c:v>19914.708333333332</c:v>
                </c:pt>
                <c:pt idx="4601">
                  <c:v>19914.75</c:v>
                </c:pt>
                <c:pt idx="4602">
                  <c:v>19914.791666666664</c:v>
                </c:pt>
                <c:pt idx="4603">
                  <c:v>19914.833333333332</c:v>
                </c:pt>
                <c:pt idx="4604">
                  <c:v>19914.875</c:v>
                </c:pt>
                <c:pt idx="4605">
                  <c:v>19914.916666666664</c:v>
                </c:pt>
                <c:pt idx="4606">
                  <c:v>19914.958333333332</c:v>
                </c:pt>
                <c:pt idx="4607">
                  <c:v>19915</c:v>
                </c:pt>
                <c:pt idx="4608">
                  <c:v>19915.041666666664</c:v>
                </c:pt>
                <c:pt idx="4609">
                  <c:v>19915.083333333332</c:v>
                </c:pt>
                <c:pt idx="4610">
                  <c:v>19915.125</c:v>
                </c:pt>
                <c:pt idx="4611">
                  <c:v>19915.166666666664</c:v>
                </c:pt>
                <c:pt idx="4612">
                  <c:v>19915.208333333332</c:v>
                </c:pt>
                <c:pt idx="4613">
                  <c:v>19915.25</c:v>
                </c:pt>
                <c:pt idx="4614">
                  <c:v>19915.291666666664</c:v>
                </c:pt>
                <c:pt idx="4615">
                  <c:v>19915.333333333332</c:v>
                </c:pt>
                <c:pt idx="4616">
                  <c:v>19915.375</c:v>
                </c:pt>
                <c:pt idx="4617">
                  <c:v>19915.416666666664</c:v>
                </c:pt>
                <c:pt idx="4618">
                  <c:v>19915.458333333332</c:v>
                </c:pt>
                <c:pt idx="4619">
                  <c:v>19915.5</c:v>
                </c:pt>
                <c:pt idx="4620">
                  <c:v>19915.541666666664</c:v>
                </c:pt>
                <c:pt idx="4621">
                  <c:v>19915.583333333332</c:v>
                </c:pt>
                <c:pt idx="4622">
                  <c:v>19915.625</c:v>
                </c:pt>
                <c:pt idx="4623">
                  <c:v>19915.666666666664</c:v>
                </c:pt>
                <c:pt idx="4624">
                  <c:v>19915.708333333332</c:v>
                </c:pt>
                <c:pt idx="4625">
                  <c:v>19915.75</c:v>
                </c:pt>
                <c:pt idx="4626">
                  <c:v>19915.791666666664</c:v>
                </c:pt>
                <c:pt idx="4627">
                  <c:v>19915.833333333332</c:v>
                </c:pt>
                <c:pt idx="4628">
                  <c:v>19915.875</c:v>
                </c:pt>
                <c:pt idx="4629">
                  <c:v>19915.916666666664</c:v>
                </c:pt>
                <c:pt idx="4630">
                  <c:v>19915.958333333332</c:v>
                </c:pt>
                <c:pt idx="4631">
                  <c:v>19916</c:v>
                </c:pt>
                <c:pt idx="4632">
                  <c:v>19916.041666666664</c:v>
                </c:pt>
                <c:pt idx="4633">
                  <c:v>19916.083333333332</c:v>
                </c:pt>
                <c:pt idx="4634">
                  <c:v>19916.125</c:v>
                </c:pt>
                <c:pt idx="4635">
                  <c:v>19916.166666666664</c:v>
                </c:pt>
                <c:pt idx="4636">
                  <c:v>19916.208333333332</c:v>
                </c:pt>
                <c:pt idx="4637">
                  <c:v>19916.25</c:v>
                </c:pt>
                <c:pt idx="4638">
                  <c:v>19916.291666666664</c:v>
                </c:pt>
                <c:pt idx="4639">
                  <c:v>19916.333333333332</c:v>
                </c:pt>
                <c:pt idx="4640">
                  <c:v>19916.375</c:v>
                </c:pt>
                <c:pt idx="4641">
                  <c:v>19916.416666666664</c:v>
                </c:pt>
                <c:pt idx="4642">
                  <c:v>19916.458333333332</c:v>
                </c:pt>
                <c:pt idx="4643">
                  <c:v>19916.5</c:v>
                </c:pt>
                <c:pt idx="4644">
                  <c:v>19916.541666666664</c:v>
                </c:pt>
                <c:pt idx="4645">
                  <c:v>19916.583333333332</c:v>
                </c:pt>
                <c:pt idx="4646">
                  <c:v>19916.625</c:v>
                </c:pt>
                <c:pt idx="4647">
                  <c:v>19916.666666666664</c:v>
                </c:pt>
                <c:pt idx="4648">
                  <c:v>19916.708333333332</c:v>
                </c:pt>
                <c:pt idx="4649">
                  <c:v>19916.75</c:v>
                </c:pt>
                <c:pt idx="4650">
                  <c:v>19916.791666666664</c:v>
                </c:pt>
                <c:pt idx="4651">
                  <c:v>19916.833333333332</c:v>
                </c:pt>
                <c:pt idx="4652">
                  <c:v>19916.875</c:v>
                </c:pt>
                <c:pt idx="4653">
                  <c:v>19916.916666666664</c:v>
                </c:pt>
                <c:pt idx="4654">
                  <c:v>19916.958333333332</c:v>
                </c:pt>
                <c:pt idx="4655">
                  <c:v>19917</c:v>
                </c:pt>
                <c:pt idx="4656">
                  <c:v>19917.041666666664</c:v>
                </c:pt>
                <c:pt idx="4657">
                  <c:v>19917.083333333332</c:v>
                </c:pt>
                <c:pt idx="4658">
                  <c:v>19917.125</c:v>
                </c:pt>
                <c:pt idx="4659">
                  <c:v>19917.166666666664</c:v>
                </c:pt>
                <c:pt idx="4660">
                  <c:v>19917.208333333332</c:v>
                </c:pt>
                <c:pt idx="4661">
                  <c:v>19917.25</c:v>
                </c:pt>
                <c:pt idx="4662">
                  <c:v>19917.291666666664</c:v>
                </c:pt>
                <c:pt idx="4663">
                  <c:v>19917.333333333332</c:v>
                </c:pt>
                <c:pt idx="4664">
                  <c:v>19917.375</c:v>
                </c:pt>
                <c:pt idx="4665">
                  <c:v>19917.416666666664</c:v>
                </c:pt>
                <c:pt idx="4666">
                  <c:v>19917.458333333332</c:v>
                </c:pt>
                <c:pt idx="4667">
                  <c:v>19917.5</c:v>
                </c:pt>
                <c:pt idx="4668">
                  <c:v>19917.541666666664</c:v>
                </c:pt>
                <c:pt idx="4669">
                  <c:v>19917.583333333332</c:v>
                </c:pt>
                <c:pt idx="4670">
                  <c:v>19917.625</c:v>
                </c:pt>
                <c:pt idx="4671">
                  <c:v>19917.666666666664</c:v>
                </c:pt>
                <c:pt idx="4672">
                  <c:v>19917.708333333332</c:v>
                </c:pt>
                <c:pt idx="4673">
                  <c:v>19917.75</c:v>
                </c:pt>
                <c:pt idx="4674">
                  <c:v>19917.791666666664</c:v>
                </c:pt>
                <c:pt idx="4675">
                  <c:v>19917.833333333332</c:v>
                </c:pt>
                <c:pt idx="4676">
                  <c:v>19917.875</c:v>
                </c:pt>
                <c:pt idx="4677">
                  <c:v>19917.916666666664</c:v>
                </c:pt>
                <c:pt idx="4678">
                  <c:v>19917.958333333332</c:v>
                </c:pt>
                <c:pt idx="4679">
                  <c:v>19918</c:v>
                </c:pt>
                <c:pt idx="4680">
                  <c:v>19918.041666666664</c:v>
                </c:pt>
                <c:pt idx="4681">
                  <c:v>19918.083333333332</c:v>
                </c:pt>
                <c:pt idx="4682">
                  <c:v>19918.125</c:v>
                </c:pt>
                <c:pt idx="4683">
                  <c:v>19918.166666666664</c:v>
                </c:pt>
                <c:pt idx="4684">
                  <c:v>19918.208333333332</c:v>
                </c:pt>
                <c:pt idx="4685">
                  <c:v>19918.25</c:v>
                </c:pt>
                <c:pt idx="4686">
                  <c:v>19918.291666666664</c:v>
                </c:pt>
                <c:pt idx="4687">
                  <c:v>19918.333333333332</c:v>
                </c:pt>
                <c:pt idx="4688">
                  <c:v>19918.375</c:v>
                </c:pt>
                <c:pt idx="4689">
                  <c:v>19918.416666666664</c:v>
                </c:pt>
                <c:pt idx="4690">
                  <c:v>19918.458333333332</c:v>
                </c:pt>
                <c:pt idx="4691">
                  <c:v>19918.5</c:v>
                </c:pt>
                <c:pt idx="4692">
                  <c:v>19918.541666666664</c:v>
                </c:pt>
                <c:pt idx="4693">
                  <c:v>19918.583333333332</c:v>
                </c:pt>
                <c:pt idx="4694">
                  <c:v>19918.625</c:v>
                </c:pt>
                <c:pt idx="4695">
                  <c:v>19918.666666666664</c:v>
                </c:pt>
                <c:pt idx="4696">
                  <c:v>19918.708333333332</c:v>
                </c:pt>
                <c:pt idx="4697">
                  <c:v>19918.75</c:v>
                </c:pt>
                <c:pt idx="4698">
                  <c:v>19918.791666666664</c:v>
                </c:pt>
                <c:pt idx="4699">
                  <c:v>19918.833333333332</c:v>
                </c:pt>
                <c:pt idx="4700">
                  <c:v>19918.875</c:v>
                </c:pt>
                <c:pt idx="4701">
                  <c:v>19918.916666666664</c:v>
                </c:pt>
                <c:pt idx="4702">
                  <c:v>19918.958333333332</c:v>
                </c:pt>
                <c:pt idx="4703">
                  <c:v>19919</c:v>
                </c:pt>
                <c:pt idx="4704">
                  <c:v>19919.041666666664</c:v>
                </c:pt>
                <c:pt idx="4705">
                  <c:v>19919.083333333332</c:v>
                </c:pt>
                <c:pt idx="4706">
                  <c:v>19919.125</c:v>
                </c:pt>
                <c:pt idx="4707">
                  <c:v>19919.166666666664</c:v>
                </c:pt>
                <c:pt idx="4708">
                  <c:v>19919.208333333332</c:v>
                </c:pt>
                <c:pt idx="4709">
                  <c:v>19919.25</c:v>
                </c:pt>
                <c:pt idx="4710">
                  <c:v>19919.291666666664</c:v>
                </c:pt>
                <c:pt idx="4711">
                  <c:v>19919.333333333332</c:v>
                </c:pt>
                <c:pt idx="4712">
                  <c:v>19919.375</c:v>
                </c:pt>
                <c:pt idx="4713">
                  <c:v>19919.416666666664</c:v>
                </c:pt>
                <c:pt idx="4714">
                  <c:v>19919.458333333332</c:v>
                </c:pt>
                <c:pt idx="4715">
                  <c:v>19919.5</c:v>
                </c:pt>
                <c:pt idx="4716">
                  <c:v>19919.541666666664</c:v>
                </c:pt>
                <c:pt idx="4717">
                  <c:v>19919.583333333332</c:v>
                </c:pt>
                <c:pt idx="4718">
                  <c:v>19919.625</c:v>
                </c:pt>
                <c:pt idx="4719">
                  <c:v>19919.666666666664</c:v>
                </c:pt>
                <c:pt idx="4720">
                  <c:v>19919.708333333332</c:v>
                </c:pt>
                <c:pt idx="4721">
                  <c:v>19919.75</c:v>
                </c:pt>
                <c:pt idx="4722">
                  <c:v>19919.791666666664</c:v>
                </c:pt>
                <c:pt idx="4723">
                  <c:v>19919.833333333332</c:v>
                </c:pt>
                <c:pt idx="4724">
                  <c:v>19919.875</c:v>
                </c:pt>
                <c:pt idx="4725">
                  <c:v>19919.916666666664</c:v>
                </c:pt>
                <c:pt idx="4726">
                  <c:v>19919.958333333332</c:v>
                </c:pt>
                <c:pt idx="4727">
                  <c:v>19920</c:v>
                </c:pt>
                <c:pt idx="4728">
                  <c:v>19920.041666666664</c:v>
                </c:pt>
                <c:pt idx="4729">
                  <c:v>19920.083333333332</c:v>
                </c:pt>
                <c:pt idx="4730">
                  <c:v>19920.125</c:v>
                </c:pt>
                <c:pt idx="4731">
                  <c:v>19920.166666666664</c:v>
                </c:pt>
                <c:pt idx="4732">
                  <c:v>19920.208333333332</c:v>
                </c:pt>
                <c:pt idx="4733">
                  <c:v>19920.25</c:v>
                </c:pt>
                <c:pt idx="4734">
                  <c:v>19920.291666666664</c:v>
                </c:pt>
                <c:pt idx="4735">
                  <c:v>19920.333333333332</c:v>
                </c:pt>
                <c:pt idx="4736">
                  <c:v>19920.375</c:v>
                </c:pt>
                <c:pt idx="4737">
                  <c:v>19920.416666666664</c:v>
                </c:pt>
                <c:pt idx="4738">
                  <c:v>19920.458333333332</c:v>
                </c:pt>
                <c:pt idx="4739">
                  <c:v>19920.5</c:v>
                </c:pt>
                <c:pt idx="4740">
                  <c:v>19920.541666666664</c:v>
                </c:pt>
                <c:pt idx="4741">
                  <c:v>19920.583333333332</c:v>
                </c:pt>
                <c:pt idx="4742">
                  <c:v>19920.625</c:v>
                </c:pt>
                <c:pt idx="4743">
                  <c:v>19920.666666666664</c:v>
                </c:pt>
                <c:pt idx="4744">
                  <c:v>19920.708333333332</c:v>
                </c:pt>
                <c:pt idx="4745">
                  <c:v>19920.75</c:v>
                </c:pt>
                <c:pt idx="4746">
                  <c:v>19920.791666666664</c:v>
                </c:pt>
                <c:pt idx="4747">
                  <c:v>19920.833333333332</c:v>
                </c:pt>
                <c:pt idx="4748">
                  <c:v>19920.875</c:v>
                </c:pt>
                <c:pt idx="4749">
                  <c:v>19920.916666666664</c:v>
                </c:pt>
                <c:pt idx="4750">
                  <c:v>19920.958333333332</c:v>
                </c:pt>
                <c:pt idx="4751">
                  <c:v>19921</c:v>
                </c:pt>
                <c:pt idx="4752">
                  <c:v>19921.041666666664</c:v>
                </c:pt>
                <c:pt idx="4753">
                  <c:v>19921.083333333332</c:v>
                </c:pt>
                <c:pt idx="4754">
                  <c:v>19921.125</c:v>
                </c:pt>
                <c:pt idx="4755">
                  <c:v>19921.166666666664</c:v>
                </c:pt>
                <c:pt idx="4756">
                  <c:v>19921.208333333332</c:v>
                </c:pt>
                <c:pt idx="4757">
                  <c:v>19921.25</c:v>
                </c:pt>
                <c:pt idx="4758">
                  <c:v>19921.291666666664</c:v>
                </c:pt>
                <c:pt idx="4759">
                  <c:v>19921.333333333332</c:v>
                </c:pt>
                <c:pt idx="4760">
                  <c:v>19921.375</c:v>
                </c:pt>
                <c:pt idx="4761">
                  <c:v>19921.416666666664</c:v>
                </c:pt>
                <c:pt idx="4762">
                  <c:v>19921.458333333332</c:v>
                </c:pt>
                <c:pt idx="4763">
                  <c:v>19921.5</c:v>
                </c:pt>
                <c:pt idx="4764">
                  <c:v>19921.541666666664</c:v>
                </c:pt>
                <c:pt idx="4765">
                  <c:v>19921.583333333332</c:v>
                </c:pt>
                <c:pt idx="4766">
                  <c:v>19921.625</c:v>
                </c:pt>
                <c:pt idx="4767">
                  <c:v>19921.666666666664</c:v>
                </c:pt>
                <c:pt idx="4768">
                  <c:v>19921.708333333332</c:v>
                </c:pt>
                <c:pt idx="4769">
                  <c:v>19921.75</c:v>
                </c:pt>
                <c:pt idx="4770">
                  <c:v>19921.791666666664</c:v>
                </c:pt>
                <c:pt idx="4771">
                  <c:v>19921.833333333332</c:v>
                </c:pt>
                <c:pt idx="4772">
                  <c:v>19921.875</c:v>
                </c:pt>
                <c:pt idx="4773">
                  <c:v>19921.916666666664</c:v>
                </c:pt>
                <c:pt idx="4774">
                  <c:v>19921.958333333332</c:v>
                </c:pt>
                <c:pt idx="4775">
                  <c:v>19922</c:v>
                </c:pt>
                <c:pt idx="4776">
                  <c:v>19922.041666666664</c:v>
                </c:pt>
                <c:pt idx="4777">
                  <c:v>19922.083333333332</c:v>
                </c:pt>
                <c:pt idx="4778">
                  <c:v>19922.125</c:v>
                </c:pt>
                <c:pt idx="4779">
                  <c:v>19922.166666666664</c:v>
                </c:pt>
                <c:pt idx="4780">
                  <c:v>19922.208333333332</c:v>
                </c:pt>
                <c:pt idx="4781">
                  <c:v>19922.25</c:v>
                </c:pt>
                <c:pt idx="4782">
                  <c:v>19922.291666666664</c:v>
                </c:pt>
                <c:pt idx="4783">
                  <c:v>19922.333333333332</c:v>
                </c:pt>
                <c:pt idx="4784">
                  <c:v>19922.375</c:v>
                </c:pt>
                <c:pt idx="4785">
                  <c:v>19922.416666666664</c:v>
                </c:pt>
                <c:pt idx="4786">
                  <c:v>19922.458333333332</c:v>
                </c:pt>
                <c:pt idx="4787">
                  <c:v>19922.5</c:v>
                </c:pt>
                <c:pt idx="4788">
                  <c:v>19922.541666666664</c:v>
                </c:pt>
                <c:pt idx="4789">
                  <c:v>19922.583333333332</c:v>
                </c:pt>
                <c:pt idx="4790">
                  <c:v>19922.625</c:v>
                </c:pt>
                <c:pt idx="4791">
                  <c:v>19922.666666666664</c:v>
                </c:pt>
                <c:pt idx="4792">
                  <c:v>19922.708333333332</c:v>
                </c:pt>
                <c:pt idx="4793">
                  <c:v>19922.75</c:v>
                </c:pt>
                <c:pt idx="4794">
                  <c:v>19922.791666666664</c:v>
                </c:pt>
                <c:pt idx="4795">
                  <c:v>19922.833333333332</c:v>
                </c:pt>
                <c:pt idx="4796">
                  <c:v>19922.875</c:v>
                </c:pt>
                <c:pt idx="4797">
                  <c:v>19922.916666666664</c:v>
                </c:pt>
                <c:pt idx="4798">
                  <c:v>19922.958333333332</c:v>
                </c:pt>
                <c:pt idx="4799">
                  <c:v>19923</c:v>
                </c:pt>
                <c:pt idx="4800">
                  <c:v>19923.041666666664</c:v>
                </c:pt>
                <c:pt idx="4801">
                  <c:v>19923.083333333332</c:v>
                </c:pt>
                <c:pt idx="4802">
                  <c:v>19923.125</c:v>
                </c:pt>
                <c:pt idx="4803">
                  <c:v>19923.166666666664</c:v>
                </c:pt>
                <c:pt idx="4804">
                  <c:v>19923.208333333332</c:v>
                </c:pt>
                <c:pt idx="4805">
                  <c:v>19923.25</c:v>
                </c:pt>
                <c:pt idx="4806">
                  <c:v>19923.291666666664</c:v>
                </c:pt>
                <c:pt idx="4807">
                  <c:v>19923.333333333332</c:v>
                </c:pt>
                <c:pt idx="4808">
                  <c:v>19923.375</c:v>
                </c:pt>
                <c:pt idx="4809">
                  <c:v>19923.416666666664</c:v>
                </c:pt>
                <c:pt idx="4810">
                  <c:v>19923.458333333332</c:v>
                </c:pt>
                <c:pt idx="4811">
                  <c:v>19923.5</c:v>
                </c:pt>
                <c:pt idx="4812">
                  <c:v>19923.541666666664</c:v>
                </c:pt>
                <c:pt idx="4813">
                  <c:v>19923.583333333332</c:v>
                </c:pt>
                <c:pt idx="4814">
                  <c:v>19923.625</c:v>
                </c:pt>
                <c:pt idx="4815">
                  <c:v>19923.666666666664</c:v>
                </c:pt>
                <c:pt idx="4816">
                  <c:v>19923.708333333332</c:v>
                </c:pt>
                <c:pt idx="4817">
                  <c:v>19923.75</c:v>
                </c:pt>
                <c:pt idx="4818">
                  <c:v>19923.791666666664</c:v>
                </c:pt>
                <c:pt idx="4819">
                  <c:v>19923.833333333332</c:v>
                </c:pt>
                <c:pt idx="4820">
                  <c:v>19923.875</c:v>
                </c:pt>
                <c:pt idx="4821">
                  <c:v>19923.916666666664</c:v>
                </c:pt>
                <c:pt idx="4822">
                  <c:v>19923.958333333332</c:v>
                </c:pt>
                <c:pt idx="4823">
                  <c:v>19924</c:v>
                </c:pt>
                <c:pt idx="4824">
                  <c:v>19924.041666666664</c:v>
                </c:pt>
                <c:pt idx="4825">
                  <c:v>19924.083333333332</c:v>
                </c:pt>
                <c:pt idx="4826">
                  <c:v>19924.125</c:v>
                </c:pt>
                <c:pt idx="4827">
                  <c:v>19924.166666666664</c:v>
                </c:pt>
                <c:pt idx="4828">
                  <c:v>19924.208333333332</c:v>
                </c:pt>
                <c:pt idx="4829">
                  <c:v>19924.25</c:v>
                </c:pt>
                <c:pt idx="4830">
                  <c:v>19924.291666666664</c:v>
                </c:pt>
                <c:pt idx="4831">
                  <c:v>19924.333333333332</c:v>
                </c:pt>
                <c:pt idx="4832">
                  <c:v>19924.375</c:v>
                </c:pt>
                <c:pt idx="4833">
                  <c:v>19924.416666666664</c:v>
                </c:pt>
                <c:pt idx="4834">
                  <c:v>19924.458333333332</c:v>
                </c:pt>
                <c:pt idx="4835">
                  <c:v>19924.5</c:v>
                </c:pt>
                <c:pt idx="4836">
                  <c:v>19924.541666666664</c:v>
                </c:pt>
                <c:pt idx="4837">
                  <c:v>19924.583333333332</c:v>
                </c:pt>
                <c:pt idx="4838">
                  <c:v>19924.625</c:v>
                </c:pt>
                <c:pt idx="4839">
                  <c:v>19924.666666666664</c:v>
                </c:pt>
                <c:pt idx="4840">
                  <c:v>19924.708333333332</c:v>
                </c:pt>
                <c:pt idx="4841">
                  <c:v>19924.75</c:v>
                </c:pt>
                <c:pt idx="4842">
                  <c:v>19924.791666666664</c:v>
                </c:pt>
                <c:pt idx="4843">
                  <c:v>19924.833333333332</c:v>
                </c:pt>
                <c:pt idx="4844">
                  <c:v>19924.875</c:v>
                </c:pt>
                <c:pt idx="4845">
                  <c:v>19924.916666666664</c:v>
                </c:pt>
                <c:pt idx="4846">
                  <c:v>19924.958333333332</c:v>
                </c:pt>
                <c:pt idx="4847">
                  <c:v>19925</c:v>
                </c:pt>
                <c:pt idx="4848">
                  <c:v>19925.041666666664</c:v>
                </c:pt>
                <c:pt idx="4849">
                  <c:v>19925.083333333332</c:v>
                </c:pt>
                <c:pt idx="4850">
                  <c:v>19925.125</c:v>
                </c:pt>
                <c:pt idx="4851">
                  <c:v>19925.166666666664</c:v>
                </c:pt>
                <c:pt idx="4852">
                  <c:v>19925.208333333332</c:v>
                </c:pt>
                <c:pt idx="4853">
                  <c:v>19925.25</c:v>
                </c:pt>
                <c:pt idx="4854">
                  <c:v>19925.291666666664</c:v>
                </c:pt>
                <c:pt idx="4855">
                  <c:v>19925.333333333332</c:v>
                </c:pt>
                <c:pt idx="4856">
                  <c:v>19925.375</c:v>
                </c:pt>
                <c:pt idx="4857">
                  <c:v>19925.416666666664</c:v>
                </c:pt>
                <c:pt idx="4858">
                  <c:v>19925.458333333332</c:v>
                </c:pt>
                <c:pt idx="4859">
                  <c:v>19925.5</c:v>
                </c:pt>
                <c:pt idx="4860">
                  <c:v>19925.541666666664</c:v>
                </c:pt>
                <c:pt idx="4861">
                  <c:v>19925.583333333332</c:v>
                </c:pt>
                <c:pt idx="4862">
                  <c:v>19925.625</c:v>
                </c:pt>
                <c:pt idx="4863">
                  <c:v>19925.666666666664</c:v>
                </c:pt>
                <c:pt idx="4864">
                  <c:v>19925.708333333332</c:v>
                </c:pt>
                <c:pt idx="4865">
                  <c:v>19925.75</c:v>
                </c:pt>
                <c:pt idx="4866">
                  <c:v>19925.791666666664</c:v>
                </c:pt>
                <c:pt idx="4867">
                  <c:v>19925.833333333332</c:v>
                </c:pt>
                <c:pt idx="4868">
                  <c:v>19925.875</c:v>
                </c:pt>
                <c:pt idx="4869">
                  <c:v>19925.916666666664</c:v>
                </c:pt>
                <c:pt idx="4870">
                  <c:v>19925.958333333332</c:v>
                </c:pt>
                <c:pt idx="4871">
                  <c:v>19926</c:v>
                </c:pt>
                <c:pt idx="4872">
                  <c:v>19926.041666666664</c:v>
                </c:pt>
                <c:pt idx="4873">
                  <c:v>19926.083333333332</c:v>
                </c:pt>
                <c:pt idx="4874">
                  <c:v>19926.125</c:v>
                </c:pt>
                <c:pt idx="4875">
                  <c:v>19926.166666666664</c:v>
                </c:pt>
                <c:pt idx="4876">
                  <c:v>19926.208333333332</c:v>
                </c:pt>
                <c:pt idx="4877">
                  <c:v>19926.25</c:v>
                </c:pt>
                <c:pt idx="4878">
                  <c:v>19926.291666666664</c:v>
                </c:pt>
                <c:pt idx="4879">
                  <c:v>19926.333333333332</c:v>
                </c:pt>
                <c:pt idx="4880">
                  <c:v>19926.375</c:v>
                </c:pt>
                <c:pt idx="4881">
                  <c:v>19926.416666666664</c:v>
                </c:pt>
                <c:pt idx="4882">
                  <c:v>19926.458333333332</c:v>
                </c:pt>
                <c:pt idx="4883">
                  <c:v>19926.5</c:v>
                </c:pt>
                <c:pt idx="4884">
                  <c:v>19926.541666666664</c:v>
                </c:pt>
                <c:pt idx="4885">
                  <c:v>19926.583333333332</c:v>
                </c:pt>
                <c:pt idx="4886">
                  <c:v>19926.625</c:v>
                </c:pt>
                <c:pt idx="4887">
                  <c:v>19926.666666666664</c:v>
                </c:pt>
                <c:pt idx="4888">
                  <c:v>19926.708333333332</c:v>
                </c:pt>
                <c:pt idx="4889">
                  <c:v>19926.75</c:v>
                </c:pt>
                <c:pt idx="4890">
                  <c:v>19926.791666666664</c:v>
                </c:pt>
                <c:pt idx="4891">
                  <c:v>19926.833333333332</c:v>
                </c:pt>
                <c:pt idx="4892">
                  <c:v>19926.875</c:v>
                </c:pt>
                <c:pt idx="4893">
                  <c:v>19926.916666666664</c:v>
                </c:pt>
                <c:pt idx="4894">
                  <c:v>19926.958333333332</c:v>
                </c:pt>
                <c:pt idx="4895">
                  <c:v>19927</c:v>
                </c:pt>
                <c:pt idx="4896">
                  <c:v>19927.041666666664</c:v>
                </c:pt>
                <c:pt idx="4897">
                  <c:v>19927.083333333332</c:v>
                </c:pt>
                <c:pt idx="4898">
                  <c:v>19927.125</c:v>
                </c:pt>
                <c:pt idx="4899">
                  <c:v>19927.166666666664</c:v>
                </c:pt>
                <c:pt idx="4900">
                  <c:v>19927.208333333332</c:v>
                </c:pt>
                <c:pt idx="4901">
                  <c:v>19927.25</c:v>
                </c:pt>
                <c:pt idx="4902">
                  <c:v>19927.291666666664</c:v>
                </c:pt>
                <c:pt idx="4903">
                  <c:v>19927.333333333332</c:v>
                </c:pt>
                <c:pt idx="4904">
                  <c:v>19927.375</c:v>
                </c:pt>
                <c:pt idx="4905">
                  <c:v>19927.416666666664</c:v>
                </c:pt>
                <c:pt idx="4906">
                  <c:v>19927.458333333332</c:v>
                </c:pt>
                <c:pt idx="4907">
                  <c:v>19927.5</c:v>
                </c:pt>
                <c:pt idx="4908">
                  <c:v>19927.541666666664</c:v>
                </c:pt>
                <c:pt idx="4909">
                  <c:v>19927.583333333332</c:v>
                </c:pt>
                <c:pt idx="4910">
                  <c:v>19927.625</c:v>
                </c:pt>
                <c:pt idx="4911">
                  <c:v>19927.666666666664</c:v>
                </c:pt>
                <c:pt idx="4912">
                  <c:v>19927.708333333332</c:v>
                </c:pt>
                <c:pt idx="4913">
                  <c:v>19927.75</c:v>
                </c:pt>
                <c:pt idx="4914">
                  <c:v>19927.791666666664</c:v>
                </c:pt>
                <c:pt idx="4915">
                  <c:v>19927.833333333332</c:v>
                </c:pt>
                <c:pt idx="4916">
                  <c:v>19927.875</c:v>
                </c:pt>
                <c:pt idx="4917">
                  <c:v>19927.916666666664</c:v>
                </c:pt>
                <c:pt idx="4918">
                  <c:v>19927.958333333332</c:v>
                </c:pt>
                <c:pt idx="4919">
                  <c:v>19928</c:v>
                </c:pt>
                <c:pt idx="4920">
                  <c:v>19928.041666666664</c:v>
                </c:pt>
                <c:pt idx="4921">
                  <c:v>19928.083333333332</c:v>
                </c:pt>
                <c:pt idx="4922">
                  <c:v>19928.125</c:v>
                </c:pt>
                <c:pt idx="4923">
                  <c:v>19928.166666666664</c:v>
                </c:pt>
                <c:pt idx="4924">
                  <c:v>19928.208333333332</c:v>
                </c:pt>
                <c:pt idx="4925">
                  <c:v>19928.25</c:v>
                </c:pt>
                <c:pt idx="4926">
                  <c:v>19928.291666666664</c:v>
                </c:pt>
                <c:pt idx="4927">
                  <c:v>19928.333333333332</c:v>
                </c:pt>
                <c:pt idx="4928">
                  <c:v>19928.375</c:v>
                </c:pt>
                <c:pt idx="4929">
                  <c:v>19928.416666666664</c:v>
                </c:pt>
                <c:pt idx="4930">
                  <c:v>19928.458333333332</c:v>
                </c:pt>
                <c:pt idx="4931">
                  <c:v>19928.5</c:v>
                </c:pt>
                <c:pt idx="4932">
                  <c:v>19928.541666666664</c:v>
                </c:pt>
                <c:pt idx="4933">
                  <c:v>19928.583333333332</c:v>
                </c:pt>
                <c:pt idx="4934">
                  <c:v>19928.625</c:v>
                </c:pt>
                <c:pt idx="4935">
                  <c:v>19928.666666666664</c:v>
                </c:pt>
                <c:pt idx="4936">
                  <c:v>19928.708333333332</c:v>
                </c:pt>
                <c:pt idx="4937">
                  <c:v>19928.75</c:v>
                </c:pt>
                <c:pt idx="4938">
                  <c:v>19928.791666666664</c:v>
                </c:pt>
                <c:pt idx="4939">
                  <c:v>19928.833333333332</c:v>
                </c:pt>
                <c:pt idx="4940">
                  <c:v>19928.875</c:v>
                </c:pt>
                <c:pt idx="4941">
                  <c:v>19928.916666666664</c:v>
                </c:pt>
                <c:pt idx="4942">
                  <c:v>19928.958333333332</c:v>
                </c:pt>
                <c:pt idx="4943">
                  <c:v>19929</c:v>
                </c:pt>
                <c:pt idx="4944">
                  <c:v>19929.041666666664</c:v>
                </c:pt>
                <c:pt idx="4945">
                  <c:v>19929.083333333332</c:v>
                </c:pt>
                <c:pt idx="4946">
                  <c:v>19929.125</c:v>
                </c:pt>
                <c:pt idx="4947">
                  <c:v>19929.166666666664</c:v>
                </c:pt>
                <c:pt idx="4948">
                  <c:v>19929.208333333332</c:v>
                </c:pt>
                <c:pt idx="4949">
                  <c:v>19929.25</c:v>
                </c:pt>
                <c:pt idx="4950">
                  <c:v>19929.291666666664</c:v>
                </c:pt>
                <c:pt idx="4951">
                  <c:v>19929.333333333332</c:v>
                </c:pt>
                <c:pt idx="4952">
                  <c:v>19929.375</c:v>
                </c:pt>
                <c:pt idx="4953">
                  <c:v>19929.416666666664</c:v>
                </c:pt>
                <c:pt idx="4954">
                  <c:v>19929.458333333332</c:v>
                </c:pt>
                <c:pt idx="4955">
                  <c:v>19929.5</c:v>
                </c:pt>
                <c:pt idx="4956">
                  <c:v>19929.541666666664</c:v>
                </c:pt>
                <c:pt idx="4957">
                  <c:v>19929.583333333332</c:v>
                </c:pt>
                <c:pt idx="4958">
                  <c:v>19929.625</c:v>
                </c:pt>
                <c:pt idx="4959">
                  <c:v>19929.666666666664</c:v>
                </c:pt>
                <c:pt idx="4960">
                  <c:v>19929.708333333332</c:v>
                </c:pt>
                <c:pt idx="4961">
                  <c:v>19929.75</c:v>
                </c:pt>
                <c:pt idx="4962">
                  <c:v>19929.791666666664</c:v>
                </c:pt>
                <c:pt idx="4963">
                  <c:v>19929.833333333332</c:v>
                </c:pt>
                <c:pt idx="4964">
                  <c:v>19929.875</c:v>
                </c:pt>
                <c:pt idx="4965">
                  <c:v>19929.916666666664</c:v>
                </c:pt>
                <c:pt idx="4966">
                  <c:v>19929.958333333332</c:v>
                </c:pt>
                <c:pt idx="4967">
                  <c:v>19930</c:v>
                </c:pt>
                <c:pt idx="4968">
                  <c:v>19930.041666666664</c:v>
                </c:pt>
                <c:pt idx="4969">
                  <c:v>19930.083333333332</c:v>
                </c:pt>
                <c:pt idx="4970">
                  <c:v>19930.125</c:v>
                </c:pt>
                <c:pt idx="4971">
                  <c:v>19930.166666666664</c:v>
                </c:pt>
                <c:pt idx="4972">
                  <c:v>19930.208333333332</c:v>
                </c:pt>
                <c:pt idx="4973">
                  <c:v>19930.25</c:v>
                </c:pt>
                <c:pt idx="4974">
                  <c:v>19930.291666666664</c:v>
                </c:pt>
                <c:pt idx="4975">
                  <c:v>19930.333333333332</c:v>
                </c:pt>
                <c:pt idx="4976">
                  <c:v>19930.375</c:v>
                </c:pt>
                <c:pt idx="4977">
                  <c:v>19930.416666666664</c:v>
                </c:pt>
                <c:pt idx="4978">
                  <c:v>19930.458333333332</c:v>
                </c:pt>
                <c:pt idx="4979">
                  <c:v>19930.5</c:v>
                </c:pt>
                <c:pt idx="4980">
                  <c:v>19930.541666666664</c:v>
                </c:pt>
                <c:pt idx="4981">
                  <c:v>19930.583333333332</c:v>
                </c:pt>
                <c:pt idx="4982">
                  <c:v>19930.625</c:v>
                </c:pt>
                <c:pt idx="4983">
                  <c:v>19930.666666666664</c:v>
                </c:pt>
                <c:pt idx="4984">
                  <c:v>19930.708333333332</c:v>
                </c:pt>
                <c:pt idx="4985">
                  <c:v>19930.75</c:v>
                </c:pt>
                <c:pt idx="4986">
                  <c:v>19930.791666666664</c:v>
                </c:pt>
                <c:pt idx="4987">
                  <c:v>19930.833333333332</c:v>
                </c:pt>
                <c:pt idx="4988">
                  <c:v>19930.875</c:v>
                </c:pt>
                <c:pt idx="4989">
                  <c:v>19930.916666666664</c:v>
                </c:pt>
                <c:pt idx="4990">
                  <c:v>19930.958333333332</c:v>
                </c:pt>
                <c:pt idx="4991">
                  <c:v>19931</c:v>
                </c:pt>
                <c:pt idx="4992">
                  <c:v>19931.041666666664</c:v>
                </c:pt>
                <c:pt idx="4993">
                  <c:v>19931.083333333332</c:v>
                </c:pt>
                <c:pt idx="4994">
                  <c:v>19931.125</c:v>
                </c:pt>
                <c:pt idx="4995">
                  <c:v>19931.166666666664</c:v>
                </c:pt>
                <c:pt idx="4996">
                  <c:v>19931.208333333332</c:v>
                </c:pt>
                <c:pt idx="4997">
                  <c:v>19931.25</c:v>
                </c:pt>
                <c:pt idx="4998">
                  <c:v>19931.291666666664</c:v>
                </c:pt>
                <c:pt idx="4999">
                  <c:v>19931.333333333332</c:v>
                </c:pt>
                <c:pt idx="5000">
                  <c:v>19931.375</c:v>
                </c:pt>
                <c:pt idx="5001">
                  <c:v>19931.416666666664</c:v>
                </c:pt>
                <c:pt idx="5002">
                  <c:v>19931.458333333332</c:v>
                </c:pt>
                <c:pt idx="5003">
                  <c:v>19931.5</c:v>
                </c:pt>
                <c:pt idx="5004">
                  <c:v>19931.541666666664</c:v>
                </c:pt>
                <c:pt idx="5005">
                  <c:v>19931.583333333332</c:v>
                </c:pt>
                <c:pt idx="5006">
                  <c:v>19931.625</c:v>
                </c:pt>
                <c:pt idx="5007">
                  <c:v>19931.666666666664</c:v>
                </c:pt>
                <c:pt idx="5008">
                  <c:v>19931.708333333332</c:v>
                </c:pt>
                <c:pt idx="5009">
                  <c:v>19931.75</c:v>
                </c:pt>
                <c:pt idx="5010">
                  <c:v>19931.791666666664</c:v>
                </c:pt>
                <c:pt idx="5011">
                  <c:v>19931.833333333332</c:v>
                </c:pt>
                <c:pt idx="5012">
                  <c:v>19931.875</c:v>
                </c:pt>
                <c:pt idx="5013">
                  <c:v>19931.916666666664</c:v>
                </c:pt>
                <c:pt idx="5014">
                  <c:v>19931.958333333332</c:v>
                </c:pt>
                <c:pt idx="5015">
                  <c:v>19932</c:v>
                </c:pt>
                <c:pt idx="5016">
                  <c:v>19932.041666666664</c:v>
                </c:pt>
                <c:pt idx="5017">
                  <c:v>19932.083333333332</c:v>
                </c:pt>
                <c:pt idx="5018">
                  <c:v>19932.125</c:v>
                </c:pt>
                <c:pt idx="5019">
                  <c:v>19932.166666666664</c:v>
                </c:pt>
                <c:pt idx="5020">
                  <c:v>19932.208333333332</c:v>
                </c:pt>
                <c:pt idx="5021">
                  <c:v>19932.25</c:v>
                </c:pt>
                <c:pt idx="5022">
                  <c:v>19932.291666666664</c:v>
                </c:pt>
                <c:pt idx="5023">
                  <c:v>19932.333333333332</c:v>
                </c:pt>
                <c:pt idx="5024">
                  <c:v>19932.375</c:v>
                </c:pt>
                <c:pt idx="5025">
                  <c:v>19932.416666666664</c:v>
                </c:pt>
                <c:pt idx="5026">
                  <c:v>19932.458333333332</c:v>
                </c:pt>
                <c:pt idx="5027">
                  <c:v>19932.5</c:v>
                </c:pt>
                <c:pt idx="5028">
                  <c:v>19932.541666666664</c:v>
                </c:pt>
                <c:pt idx="5029">
                  <c:v>19932.583333333332</c:v>
                </c:pt>
                <c:pt idx="5030">
                  <c:v>19932.625</c:v>
                </c:pt>
                <c:pt idx="5031">
                  <c:v>19932.666666666664</c:v>
                </c:pt>
                <c:pt idx="5032">
                  <c:v>19932.708333333332</c:v>
                </c:pt>
                <c:pt idx="5033">
                  <c:v>19932.75</c:v>
                </c:pt>
                <c:pt idx="5034">
                  <c:v>19932.791666666664</c:v>
                </c:pt>
                <c:pt idx="5035">
                  <c:v>19932.833333333332</c:v>
                </c:pt>
                <c:pt idx="5036">
                  <c:v>19932.875</c:v>
                </c:pt>
                <c:pt idx="5037">
                  <c:v>19932.916666666664</c:v>
                </c:pt>
                <c:pt idx="5038">
                  <c:v>19932.958333333332</c:v>
                </c:pt>
                <c:pt idx="5039">
                  <c:v>19933</c:v>
                </c:pt>
                <c:pt idx="5040">
                  <c:v>19933.041666666664</c:v>
                </c:pt>
                <c:pt idx="5041">
                  <c:v>19933.083333333332</c:v>
                </c:pt>
                <c:pt idx="5042">
                  <c:v>19933.125</c:v>
                </c:pt>
                <c:pt idx="5043">
                  <c:v>19933.166666666664</c:v>
                </c:pt>
                <c:pt idx="5044">
                  <c:v>19933.208333333332</c:v>
                </c:pt>
                <c:pt idx="5045">
                  <c:v>19933.25</c:v>
                </c:pt>
                <c:pt idx="5046">
                  <c:v>19933.291666666664</c:v>
                </c:pt>
                <c:pt idx="5047">
                  <c:v>19933.333333333332</c:v>
                </c:pt>
                <c:pt idx="5048">
                  <c:v>19933.375</c:v>
                </c:pt>
                <c:pt idx="5049">
                  <c:v>19933.416666666664</c:v>
                </c:pt>
                <c:pt idx="5050">
                  <c:v>19933.458333333332</c:v>
                </c:pt>
                <c:pt idx="5051">
                  <c:v>19933.5</c:v>
                </c:pt>
                <c:pt idx="5052">
                  <c:v>19933.541666666664</c:v>
                </c:pt>
                <c:pt idx="5053">
                  <c:v>19933.583333333332</c:v>
                </c:pt>
                <c:pt idx="5054">
                  <c:v>19933.625</c:v>
                </c:pt>
                <c:pt idx="5055">
                  <c:v>19933.666666666664</c:v>
                </c:pt>
                <c:pt idx="5056">
                  <c:v>19933.708333333332</c:v>
                </c:pt>
                <c:pt idx="5057">
                  <c:v>19933.75</c:v>
                </c:pt>
                <c:pt idx="5058">
                  <c:v>19933.791666666664</c:v>
                </c:pt>
                <c:pt idx="5059">
                  <c:v>19933.833333333332</c:v>
                </c:pt>
                <c:pt idx="5060">
                  <c:v>19933.875</c:v>
                </c:pt>
                <c:pt idx="5061">
                  <c:v>19933.916666666664</c:v>
                </c:pt>
                <c:pt idx="5062">
                  <c:v>19933.958333333332</c:v>
                </c:pt>
                <c:pt idx="5063">
                  <c:v>19934</c:v>
                </c:pt>
                <c:pt idx="5064">
                  <c:v>19934.041666666664</c:v>
                </c:pt>
                <c:pt idx="5065">
                  <c:v>19934.083333333332</c:v>
                </c:pt>
                <c:pt idx="5066">
                  <c:v>19934.125</c:v>
                </c:pt>
                <c:pt idx="5067">
                  <c:v>19934.166666666664</c:v>
                </c:pt>
                <c:pt idx="5068">
                  <c:v>19934.208333333332</c:v>
                </c:pt>
                <c:pt idx="5069">
                  <c:v>19934.25</c:v>
                </c:pt>
                <c:pt idx="5070">
                  <c:v>19934.291666666664</c:v>
                </c:pt>
                <c:pt idx="5071">
                  <c:v>19934.333333333332</c:v>
                </c:pt>
                <c:pt idx="5072">
                  <c:v>19934.375</c:v>
                </c:pt>
                <c:pt idx="5073">
                  <c:v>19934.416666666664</c:v>
                </c:pt>
                <c:pt idx="5074">
                  <c:v>19934.458333333332</c:v>
                </c:pt>
                <c:pt idx="5075">
                  <c:v>19934.5</c:v>
                </c:pt>
                <c:pt idx="5076">
                  <c:v>19934.541666666664</c:v>
                </c:pt>
                <c:pt idx="5077">
                  <c:v>19934.583333333332</c:v>
                </c:pt>
                <c:pt idx="5078">
                  <c:v>19934.625</c:v>
                </c:pt>
                <c:pt idx="5079">
                  <c:v>19934.666666666664</c:v>
                </c:pt>
                <c:pt idx="5080">
                  <c:v>19934.708333333332</c:v>
                </c:pt>
                <c:pt idx="5081">
                  <c:v>19934.75</c:v>
                </c:pt>
                <c:pt idx="5082">
                  <c:v>19934.791666666664</c:v>
                </c:pt>
                <c:pt idx="5083">
                  <c:v>19934.833333333332</c:v>
                </c:pt>
                <c:pt idx="5084">
                  <c:v>19934.875</c:v>
                </c:pt>
                <c:pt idx="5085">
                  <c:v>19934.916666666664</c:v>
                </c:pt>
                <c:pt idx="5086">
                  <c:v>19934.958333333332</c:v>
                </c:pt>
                <c:pt idx="5087">
                  <c:v>19935</c:v>
                </c:pt>
                <c:pt idx="5088">
                  <c:v>19935.041666666664</c:v>
                </c:pt>
                <c:pt idx="5089">
                  <c:v>19935.083333333332</c:v>
                </c:pt>
                <c:pt idx="5090">
                  <c:v>19935.125</c:v>
                </c:pt>
                <c:pt idx="5091">
                  <c:v>19935.166666666664</c:v>
                </c:pt>
                <c:pt idx="5092">
                  <c:v>19935.208333333332</c:v>
                </c:pt>
                <c:pt idx="5093">
                  <c:v>19935.25</c:v>
                </c:pt>
                <c:pt idx="5094">
                  <c:v>19935.291666666664</c:v>
                </c:pt>
                <c:pt idx="5095">
                  <c:v>19935.333333333332</c:v>
                </c:pt>
                <c:pt idx="5096">
                  <c:v>19935.375</c:v>
                </c:pt>
                <c:pt idx="5097">
                  <c:v>19935.416666666664</c:v>
                </c:pt>
                <c:pt idx="5098">
                  <c:v>19935.458333333332</c:v>
                </c:pt>
                <c:pt idx="5099">
                  <c:v>19935.5</c:v>
                </c:pt>
                <c:pt idx="5100">
                  <c:v>19935.541666666664</c:v>
                </c:pt>
                <c:pt idx="5101">
                  <c:v>19935.583333333332</c:v>
                </c:pt>
                <c:pt idx="5102">
                  <c:v>19935.625</c:v>
                </c:pt>
                <c:pt idx="5103">
                  <c:v>19935.666666666664</c:v>
                </c:pt>
                <c:pt idx="5104">
                  <c:v>19935.708333333332</c:v>
                </c:pt>
                <c:pt idx="5105">
                  <c:v>19935.75</c:v>
                </c:pt>
                <c:pt idx="5106">
                  <c:v>19935.791666666664</c:v>
                </c:pt>
                <c:pt idx="5107">
                  <c:v>19935.833333333332</c:v>
                </c:pt>
                <c:pt idx="5108">
                  <c:v>19935.875</c:v>
                </c:pt>
                <c:pt idx="5109">
                  <c:v>19935.916666666664</c:v>
                </c:pt>
                <c:pt idx="5110">
                  <c:v>19935.958333333332</c:v>
                </c:pt>
                <c:pt idx="5111">
                  <c:v>19936</c:v>
                </c:pt>
                <c:pt idx="5112">
                  <c:v>19936.041666666664</c:v>
                </c:pt>
                <c:pt idx="5113">
                  <c:v>19936.083333333332</c:v>
                </c:pt>
                <c:pt idx="5114">
                  <c:v>19936.125</c:v>
                </c:pt>
                <c:pt idx="5115">
                  <c:v>19936.166666666664</c:v>
                </c:pt>
                <c:pt idx="5116">
                  <c:v>19936.208333333332</c:v>
                </c:pt>
                <c:pt idx="5117">
                  <c:v>19936.25</c:v>
                </c:pt>
                <c:pt idx="5118">
                  <c:v>19936.291666666664</c:v>
                </c:pt>
                <c:pt idx="5119">
                  <c:v>19936.333333333332</c:v>
                </c:pt>
                <c:pt idx="5120">
                  <c:v>19936.375</c:v>
                </c:pt>
                <c:pt idx="5121">
                  <c:v>19936.416666666664</c:v>
                </c:pt>
                <c:pt idx="5122">
                  <c:v>19936.458333333332</c:v>
                </c:pt>
                <c:pt idx="5123">
                  <c:v>19936.5</c:v>
                </c:pt>
                <c:pt idx="5124">
                  <c:v>19936.541666666664</c:v>
                </c:pt>
                <c:pt idx="5125">
                  <c:v>19936.583333333332</c:v>
                </c:pt>
                <c:pt idx="5126">
                  <c:v>19936.625</c:v>
                </c:pt>
                <c:pt idx="5127">
                  <c:v>19936.666666666664</c:v>
                </c:pt>
                <c:pt idx="5128">
                  <c:v>19936.708333333332</c:v>
                </c:pt>
                <c:pt idx="5129">
                  <c:v>19936.75</c:v>
                </c:pt>
                <c:pt idx="5130">
                  <c:v>19936.791666666664</c:v>
                </c:pt>
                <c:pt idx="5131">
                  <c:v>19936.833333333332</c:v>
                </c:pt>
                <c:pt idx="5132">
                  <c:v>19936.875</c:v>
                </c:pt>
                <c:pt idx="5133">
                  <c:v>19936.916666666664</c:v>
                </c:pt>
                <c:pt idx="5134">
                  <c:v>19936.958333333332</c:v>
                </c:pt>
                <c:pt idx="5135">
                  <c:v>19937</c:v>
                </c:pt>
                <c:pt idx="5136">
                  <c:v>19937.041666666664</c:v>
                </c:pt>
                <c:pt idx="5137">
                  <c:v>19937.083333333332</c:v>
                </c:pt>
                <c:pt idx="5138">
                  <c:v>19937.125</c:v>
                </c:pt>
                <c:pt idx="5139">
                  <c:v>19937.166666666664</c:v>
                </c:pt>
                <c:pt idx="5140">
                  <c:v>19937.208333333332</c:v>
                </c:pt>
                <c:pt idx="5141">
                  <c:v>19937.25</c:v>
                </c:pt>
                <c:pt idx="5142">
                  <c:v>19937.291666666664</c:v>
                </c:pt>
                <c:pt idx="5143">
                  <c:v>19937.333333333332</c:v>
                </c:pt>
                <c:pt idx="5144">
                  <c:v>19937.375</c:v>
                </c:pt>
                <c:pt idx="5145">
                  <c:v>19937.416666666664</c:v>
                </c:pt>
                <c:pt idx="5146">
                  <c:v>19937.458333333332</c:v>
                </c:pt>
                <c:pt idx="5147">
                  <c:v>19937.5</c:v>
                </c:pt>
                <c:pt idx="5148">
                  <c:v>19937.541666666664</c:v>
                </c:pt>
                <c:pt idx="5149">
                  <c:v>19937.583333333332</c:v>
                </c:pt>
                <c:pt idx="5150">
                  <c:v>19937.625</c:v>
                </c:pt>
                <c:pt idx="5151">
                  <c:v>19937.666666666664</c:v>
                </c:pt>
                <c:pt idx="5152">
                  <c:v>19937.708333333332</c:v>
                </c:pt>
                <c:pt idx="5153">
                  <c:v>19937.75</c:v>
                </c:pt>
                <c:pt idx="5154">
                  <c:v>19937.791666666664</c:v>
                </c:pt>
                <c:pt idx="5155">
                  <c:v>19937.833333333332</c:v>
                </c:pt>
                <c:pt idx="5156">
                  <c:v>19937.875</c:v>
                </c:pt>
                <c:pt idx="5157">
                  <c:v>19937.916666666664</c:v>
                </c:pt>
                <c:pt idx="5158">
                  <c:v>19937.958333333332</c:v>
                </c:pt>
                <c:pt idx="5159">
                  <c:v>19938</c:v>
                </c:pt>
                <c:pt idx="5160">
                  <c:v>19938.041666666664</c:v>
                </c:pt>
                <c:pt idx="5161">
                  <c:v>19938.083333333332</c:v>
                </c:pt>
                <c:pt idx="5162">
                  <c:v>19938.125</c:v>
                </c:pt>
                <c:pt idx="5163">
                  <c:v>19938.166666666664</c:v>
                </c:pt>
                <c:pt idx="5164">
                  <c:v>19938.208333333332</c:v>
                </c:pt>
                <c:pt idx="5165">
                  <c:v>19938.25</c:v>
                </c:pt>
                <c:pt idx="5166">
                  <c:v>19938.291666666664</c:v>
                </c:pt>
                <c:pt idx="5167">
                  <c:v>19938.333333333332</c:v>
                </c:pt>
                <c:pt idx="5168">
                  <c:v>19938.375</c:v>
                </c:pt>
                <c:pt idx="5169">
                  <c:v>19938.416666666664</c:v>
                </c:pt>
                <c:pt idx="5170">
                  <c:v>19938.458333333332</c:v>
                </c:pt>
                <c:pt idx="5171">
                  <c:v>19938.5</c:v>
                </c:pt>
                <c:pt idx="5172">
                  <c:v>19938.541666666664</c:v>
                </c:pt>
                <c:pt idx="5173">
                  <c:v>19938.583333333332</c:v>
                </c:pt>
                <c:pt idx="5174">
                  <c:v>19938.625</c:v>
                </c:pt>
                <c:pt idx="5175">
                  <c:v>19938.666666666664</c:v>
                </c:pt>
                <c:pt idx="5176">
                  <c:v>19938.708333333332</c:v>
                </c:pt>
                <c:pt idx="5177">
                  <c:v>19938.75</c:v>
                </c:pt>
                <c:pt idx="5178">
                  <c:v>19938.791666666664</c:v>
                </c:pt>
                <c:pt idx="5179">
                  <c:v>19938.833333333332</c:v>
                </c:pt>
                <c:pt idx="5180">
                  <c:v>19938.875</c:v>
                </c:pt>
                <c:pt idx="5181">
                  <c:v>19938.916666666664</c:v>
                </c:pt>
                <c:pt idx="5182">
                  <c:v>19938.958333333332</c:v>
                </c:pt>
                <c:pt idx="5183">
                  <c:v>19939</c:v>
                </c:pt>
                <c:pt idx="5184">
                  <c:v>19939.041666666664</c:v>
                </c:pt>
                <c:pt idx="5185">
                  <c:v>19939.083333333332</c:v>
                </c:pt>
                <c:pt idx="5186">
                  <c:v>19939.125</c:v>
                </c:pt>
                <c:pt idx="5187">
                  <c:v>19939.166666666664</c:v>
                </c:pt>
                <c:pt idx="5188">
                  <c:v>19939.208333333332</c:v>
                </c:pt>
                <c:pt idx="5189">
                  <c:v>19939.25</c:v>
                </c:pt>
                <c:pt idx="5190">
                  <c:v>19939.291666666664</c:v>
                </c:pt>
                <c:pt idx="5191">
                  <c:v>19939.333333333332</c:v>
                </c:pt>
                <c:pt idx="5192">
                  <c:v>19939.375</c:v>
                </c:pt>
                <c:pt idx="5193">
                  <c:v>19939.416666666664</c:v>
                </c:pt>
                <c:pt idx="5194">
                  <c:v>19939.458333333332</c:v>
                </c:pt>
                <c:pt idx="5195">
                  <c:v>19939.5</c:v>
                </c:pt>
                <c:pt idx="5196">
                  <c:v>19939.541666666664</c:v>
                </c:pt>
                <c:pt idx="5197">
                  <c:v>19939.583333333332</c:v>
                </c:pt>
                <c:pt idx="5198">
                  <c:v>19939.625</c:v>
                </c:pt>
                <c:pt idx="5199">
                  <c:v>19939.666666666664</c:v>
                </c:pt>
                <c:pt idx="5200">
                  <c:v>19939.708333333332</c:v>
                </c:pt>
                <c:pt idx="5201">
                  <c:v>19939.75</c:v>
                </c:pt>
                <c:pt idx="5202">
                  <c:v>19939.791666666664</c:v>
                </c:pt>
                <c:pt idx="5203">
                  <c:v>19939.833333333332</c:v>
                </c:pt>
                <c:pt idx="5204">
                  <c:v>19939.875</c:v>
                </c:pt>
                <c:pt idx="5205">
                  <c:v>19939.916666666664</c:v>
                </c:pt>
                <c:pt idx="5206">
                  <c:v>19939.958333333332</c:v>
                </c:pt>
                <c:pt idx="5207">
                  <c:v>19940</c:v>
                </c:pt>
                <c:pt idx="5208">
                  <c:v>19940.041666666664</c:v>
                </c:pt>
                <c:pt idx="5209">
                  <c:v>19940.083333333332</c:v>
                </c:pt>
                <c:pt idx="5210">
                  <c:v>19940.125</c:v>
                </c:pt>
                <c:pt idx="5211">
                  <c:v>19940.166666666664</c:v>
                </c:pt>
                <c:pt idx="5212">
                  <c:v>19940.208333333332</c:v>
                </c:pt>
                <c:pt idx="5213">
                  <c:v>19940.25</c:v>
                </c:pt>
                <c:pt idx="5214">
                  <c:v>19940.291666666664</c:v>
                </c:pt>
                <c:pt idx="5215">
                  <c:v>19940.333333333332</c:v>
                </c:pt>
                <c:pt idx="5216">
                  <c:v>19940.375</c:v>
                </c:pt>
                <c:pt idx="5217">
                  <c:v>19940.416666666664</c:v>
                </c:pt>
                <c:pt idx="5218">
                  <c:v>19940.458333333332</c:v>
                </c:pt>
                <c:pt idx="5219">
                  <c:v>19940.5</c:v>
                </c:pt>
                <c:pt idx="5220">
                  <c:v>19940.541666666664</c:v>
                </c:pt>
                <c:pt idx="5221">
                  <c:v>19940.583333333332</c:v>
                </c:pt>
                <c:pt idx="5222">
                  <c:v>19940.625</c:v>
                </c:pt>
                <c:pt idx="5223">
                  <c:v>19940.666666666664</c:v>
                </c:pt>
                <c:pt idx="5224">
                  <c:v>19940.708333333332</c:v>
                </c:pt>
                <c:pt idx="5225">
                  <c:v>19940.75</c:v>
                </c:pt>
                <c:pt idx="5226">
                  <c:v>19940.791666666664</c:v>
                </c:pt>
                <c:pt idx="5227">
                  <c:v>19940.833333333332</c:v>
                </c:pt>
                <c:pt idx="5228">
                  <c:v>19940.875</c:v>
                </c:pt>
                <c:pt idx="5229">
                  <c:v>19940.916666666664</c:v>
                </c:pt>
                <c:pt idx="5230">
                  <c:v>19940.958333333332</c:v>
                </c:pt>
                <c:pt idx="5231">
                  <c:v>19941</c:v>
                </c:pt>
                <c:pt idx="5232">
                  <c:v>19941.041666666664</c:v>
                </c:pt>
                <c:pt idx="5233">
                  <c:v>19941.083333333332</c:v>
                </c:pt>
                <c:pt idx="5234">
                  <c:v>19941.125</c:v>
                </c:pt>
                <c:pt idx="5235">
                  <c:v>19941.166666666664</c:v>
                </c:pt>
                <c:pt idx="5236">
                  <c:v>19941.208333333332</c:v>
                </c:pt>
                <c:pt idx="5237">
                  <c:v>19941.25</c:v>
                </c:pt>
                <c:pt idx="5238">
                  <c:v>19941.291666666664</c:v>
                </c:pt>
                <c:pt idx="5239">
                  <c:v>19941.333333333332</c:v>
                </c:pt>
                <c:pt idx="5240">
                  <c:v>19941.375</c:v>
                </c:pt>
                <c:pt idx="5241">
                  <c:v>19941.416666666664</c:v>
                </c:pt>
                <c:pt idx="5242">
                  <c:v>19941.458333333332</c:v>
                </c:pt>
                <c:pt idx="5243">
                  <c:v>19941.5</c:v>
                </c:pt>
                <c:pt idx="5244">
                  <c:v>19941.541666666664</c:v>
                </c:pt>
                <c:pt idx="5245">
                  <c:v>19941.583333333332</c:v>
                </c:pt>
                <c:pt idx="5246">
                  <c:v>19941.625</c:v>
                </c:pt>
                <c:pt idx="5247">
                  <c:v>19941.666666666664</c:v>
                </c:pt>
                <c:pt idx="5248">
                  <c:v>19941.708333333332</c:v>
                </c:pt>
                <c:pt idx="5249">
                  <c:v>19941.75</c:v>
                </c:pt>
                <c:pt idx="5250">
                  <c:v>19941.791666666664</c:v>
                </c:pt>
                <c:pt idx="5251">
                  <c:v>19941.833333333332</c:v>
                </c:pt>
                <c:pt idx="5252">
                  <c:v>19941.875</c:v>
                </c:pt>
                <c:pt idx="5253">
                  <c:v>19941.916666666664</c:v>
                </c:pt>
                <c:pt idx="5254">
                  <c:v>19941.958333333332</c:v>
                </c:pt>
                <c:pt idx="5255">
                  <c:v>19942</c:v>
                </c:pt>
                <c:pt idx="5256">
                  <c:v>19942.041666666664</c:v>
                </c:pt>
                <c:pt idx="5257">
                  <c:v>19942.083333333332</c:v>
                </c:pt>
                <c:pt idx="5258">
                  <c:v>19942.125</c:v>
                </c:pt>
                <c:pt idx="5259">
                  <c:v>19942.166666666664</c:v>
                </c:pt>
                <c:pt idx="5260">
                  <c:v>19942.208333333332</c:v>
                </c:pt>
                <c:pt idx="5261">
                  <c:v>19942.25</c:v>
                </c:pt>
                <c:pt idx="5262">
                  <c:v>19942.291666666664</c:v>
                </c:pt>
                <c:pt idx="5263">
                  <c:v>19942.333333333332</c:v>
                </c:pt>
                <c:pt idx="5264">
                  <c:v>19942.375</c:v>
                </c:pt>
                <c:pt idx="5265">
                  <c:v>19942.416666666664</c:v>
                </c:pt>
                <c:pt idx="5266">
                  <c:v>19942.458333333332</c:v>
                </c:pt>
                <c:pt idx="5267">
                  <c:v>19942.5</c:v>
                </c:pt>
                <c:pt idx="5268">
                  <c:v>19942.541666666664</c:v>
                </c:pt>
                <c:pt idx="5269">
                  <c:v>19942.583333333332</c:v>
                </c:pt>
                <c:pt idx="5270">
                  <c:v>19942.625</c:v>
                </c:pt>
                <c:pt idx="5271">
                  <c:v>19942.666666666664</c:v>
                </c:pt>
                <c:pt idx="5272">
                  <c:v>19942.708333333332</c:v>
                </c:pt>
                <c:pt idx="5273">
                  <c:v>19942.75</c:v>
                </c:pt>
                <c:pt idx="5274">
                  <c:v>19942.791666666664</c:v>
                </c:pt>
                <c:pt idx="5275">
                  <c:v>19942.833333333332</c:v>
                </c:pt>
                <c:pt idx="5276">
                  <c:v>19942.875</c:v>
                </c:pt>
                <c:pt idx="5277">
                  <c:v>19942.916666666664</c:v>
                </c:pt>
                <c:pt idx="5278">
                  <c:v>19942.958333333332</c:v>
                </c:pt>
                <c:pt idx="5279">
                  <c:v>19943</c:v>
                </c:pt>
                <c:pt idx="5280">
                  <c:v>19943.041666666664</c:v>
                </c:pt>
                <c:pt idx="5281">
                  <c:v>19943.083333333332</c:v>
                </c:pt>
                <c:pt idx="5282">
                  <c:v>19943.125</c:v>
                </c:pt>
                <c:pt idx="5283">
                  <c:v>19943.166666666664</c:v>
                </c:pt>
                <c:pt idx="5284">
                  <c:v>19943.208333333332</c:v>
                </c:pt>
                <c:pt idx="5285">
                  <c:v>19943.25</c:v>
                </c:pt>
                <c:pt idx="5286">
                  <c:v>19943.291666666664</c:v>
                </c:pt>
                <c:pt idx="5287">
                  <c:v>19943.333333333332</c:v>
                </c:pt>
                <c:pt idx="5288">
                  <c:v>19943.375</c:v>
                </c:pt>
                <c:pt idx="5289">
                  <c:v>19943.416666666664</c:v>
                </c:pt>
                <c:pt idx="5290">
                  <c:v>19943.458333333332</c:v>
                </c:pt>
                <c:pt idx="5291">
                  <c:v>19943.5</c:v>
                </c:pt>
                <c:pt idx="5292">
                  <c:v>19943.541666666664</c:v>
                </c:pt>
                <c:pt idx="5293">
                  <c:v>19943.583333333332</c:v>
                </c:pt>
                <c:pt idx="5294">
                  <c:v>19943.625</c:v>
                </c:pt>
                <c:pt idx="5295">
                  <c:v>19943.666666666664</c:v>
                </c:pt>
                <c:pt idx="5296">
                  <c:v>19943.708333333332</c:v>
                </c:pt>
                <c:pt idx="5297">
                  <c:v>19943.75</c:v>
                </c:pt>
                <c:pt idx="5298">
                  <c:v>19943.791666666664</c:v>
                </c:pt>
                <c:pt idx="5299">
                  <c:v>19943.833333333332</c:v>
                </c:pt>
                <c:pt idx="5300">
                  <c:v>19943.875</c:v>
                </c:pt>
                <c:pt idx="5301">
                  <c:v>19943.916666666664</c:v>
                </c:pt>
                <c:pt idx="5302">
                  <c:v>19943.958333333332</c:v>
                </c:pt>
                <c:pt idx="5303">
                  <c:v>19944</c:v>
                </c:pt>
                <c:pt idx="5304">
                  <c:v>19944.041666666664</c:v>
                </c:pt>
                <c:pt idx="5305">
                  <c:v>19944.083333333332</c:v>
                </c:pt>
                <c:pt idx="5306">
                  <c:v>19944.125</c:v>
                </c:pt>
                <c:pt idx="5307">
                  <c:v>19944.166666666664</c:v>
                </c:pt>
                <c:pt idx="5308">
                  <c:v>19944.208333333332</c:v>
                </c:pt>
                <c:pt idx="5309">
                  <c:v>19944.25</c:v>
                </c:pt>
                <c:pt idx="5310">
                  <c:v>19944.291666666664</c:v>
                </c:pt>
                <c:pt idx="5311">
                  <c:v>19944.333333333332</c:v>
                </c:pt>
                <c:pt idx="5312">
                  <c:v>19944.375</c:v>
                </c:pt>
                <c:pt idx="5313">
                  <c:v>19944.416666666664</c:v>
                </c:pt>
                <c:pt idx="5314">
                  <c:v>19944.458333333332</c:v>
                </c:pt>
                <c:pt idx="5315">
                  <c:v>19944.5</c:v>
                </c:pt>
                <c:pt idx="5316">
                  <c:v>19944.541666666664</c:v>
                </c:pt>
                <c:pt idx="5317">
                  <c:v>19944.583333333332</c:v>
                </c:pt>
                <c:pt idx="5318">
                  <c:v>19944.625</c:v>
                </c:pt>
                <c:pt idx="5319">
                  <c:v>19944.666666666664</c:v>
                </c:pt>
                <c:pt idx="5320">
                  <c:v>19944.708333333332</c:v>
                </c:pt>
                <c:pt idx="5321">
                  <c:v>19944.75</c:v>
                </c:pt>
                <c:pt idx="5322">
                  <c:v>19944.791666666664</c:v>
                </c:pt>
                <c:pt idx="5323">
                  <c:v>19944.833333333332</c:v>
                </c:pt>
                <c:pt idx="5324">
                  <c:v>19944.875</c:v>
                </c:pt>
                <c:pt idx="5325">
                  <c:v>19944.916666666664</c:v>
                </c:pt>
                <c:pt idx="5326">
                  <c:v>19944.958333333332</c:v>
                </c:pt>
                <c:pt idx="5327">
                  <c:v>19945</c:v>
                </c:pt>
                <c:pt idx="5328">
                  <c:v>19945.041666666664</c:v>
                </c:pt>
                <c:pt idx="5329">
                  <c:v>19945.083333333332</c:v>
                </c:pt>
                <c:pt idx="5330">
                  <c:v>19945.125</c:v>
                </c:pt>
                <c:pt idx="5331">
                  <c:v>19945.166666666664</c:v>
                </c:pt>
                <c:pt idx="5332">
                  <c:v>19945.208333333332</c:v>
                </c:pt>
                <c:pt idx="5333">
                  <c:v>19945.25</c:v>
                </c:pt>
                <c:pt idx="5334">
                  <c:v>19945.291666666664</c:v>
                </c:pt>
                <c:pt idx="5335">
                  <c:v>19945.333333333332</c:v>
                </c:pt>
                <c:pt idx="5336">
                  <c:v>19945.375</c:v>
                </c:pt>
                <c:pt idx="5337">
                  <c:v>19945.416666666664</c:v>
                </c:pt>
                <c:pt idx="5338">
                  <c:v>19945.458333333332</c:v>
                </c:pt>
                <c:pt idx="5339">
                  <c:v>19945.5</c:v>
                </c:pt>
                <c:pt idx="5340">
                  <c:v>19945.541666666664</c:v>
                </c:pt>
                <c:pt idx="5341">
                  <c:v>19945.583333333332</c:v>
                </c:pt>
                <c:pt idx="5342">
                  <c:v>19945.625</c:v>
                </c:pt>
                <c:pt idx="5343">
                  <c:v>19945.666666666664</c:v>
                </c:pt>
                <c:pt idx="5344">
                  <c:v>19945.708333333332</c:v>
                </c:pt>
                <c:pt idx="5345">
                  <c:v>19945.75</c:v>
                </c:pt>
                <c:pt idx="5346">
                  <c:v>19945.791666666664</c:v>
                </c:pt>
                <c:pt idx="5347">
                  <c:v>19945.833333333332</c:v>
                </c:pt>
                <c:pt idx="5348">
                  <c:v>19945.875</c:v>
                </c:pt>
                <c:pt idx="5349">
                  <c:v>19945.916666666664</c:v>
                </c:pt>
                <c:pt idx="5350">
                  <c:v>19945.958333333332</c:v>
                </c:pt>
                <c:pt idx="5351">
                  <c:v>19946</c:v>
                </c:pt>
                <c:pt idx="5352">
                  <c:v>19946.041666666664</c:v>
                </c:pt>
                <c:pt idx="5353">
                  <c:v>19946.083333333332</c:v>
                </c:pt>
                <c:pt idx="5354">
                  <c:v>19946.125</c:v>
                </c:pt>
                <c:pt idx="5355">
                  <c:v>19946.166666666664</c:v>
                </c:pt>
                <c:pt idx="5356">
                  <c:v>19946.208333333332</c:v>
                </c:pt>
                <c:pt idx="5357">
                  <c:v>19946.25</c:v>
                </c:pt>
                <c:pt idx="5358">
                  <c:v>19946.291666666664</c:v>
                </c:pt>
                <c:pt idx="5359">
                  <c:v>19946.333333333332</c:v>
                </c:pt>
                <c:pt idx="5360">
                  <c:v>19946.375</c:v>
                </c:pt>
                <c:pt idx="5361">
                  <c:v>19946.416666666664</c:v>
                </c:pt>
                <c:pt idx="5362">
                  <c:v>19946.458333333332</c:v>
                </c:pt>
                <c:pt idx="5363">
                  <c:v>19946.5</c:v>
                </c:pt>
                <c:pt idx="5364">
                  <c:v>19946.541666666664</c:v>
                </c:pt>
                <c:pt idx="5365">
                  <c:v>19946.583333333332</c:v>
                </c:pt>
                <c:pt idx="5366">
                  <c:v>19946.625</c:v>
                </c:pt>
                <c:pt idx="5367">
                  <c:v>19946.666666666664</c:v>
                </c:pt>
                <c:pt idx="5368">
                  <c:v>19946.708333333332</c:v>
                </c:pt>
                <c:pt idx="5369">
                  <c:v>19946.75</c:v>
                </c:pt>
                <c:pt idx="5370">
                  <c:v>19946.791666666664</c:v>
                </c:pt>
                <c:pt idx="5371">
                  <c:v>19946.833333333332</c:v>
                </c:pt>
                <c:pt idx="5372">
                  <c:v>19946.875</c:v>
                </c:pt>
                <c:pt idx="5373">
                  <c:v>19946.916666666664</c:v>
                </c:pt>
                <c:pt idx="5374">
                  <c:v>19946.958333333332</c:v>
                </c:pt>
                <c:pt idx="5375">
                  <c:v>19947</c:v>
                </c:pt>
                <c:pt idx="5376">
                  <c:v>19947.041666666664</c:v>
                </c:pt>
                <c:pt idx="5377">
                  <c:v>19947.083333333332</c:v>
                </c:pt>
                <c:pt idx="5378">
                  <c:v>19947.125</c:v>
                </c:pt>
                <c:pt idx="5379">
                  <c:v>19947.166666666664</c:v>
                </c:pt>
                <c:pt idx="5380">
                  <c:v>19947.208333333332</c:v>
                </c:pt>
                <c:pt idx="5381">
                  <c:v>19947.25</c:v>
                </c:pt>
                <c:pt idx="5382">
                  <c:v>19947.291666666664</c:v>
                </c:pt>
                <c:pt idx="5383">
                  <c:v>19947.333333333332</c:v>
                </c:pt>
                <c:pt idx="5384">
                  <c:v>19947.375</c:v>
                </c:pt>
                <c:pt idx="5385">
                  <c:v>19947.416666666664</c:v>
                </c:pt>
                <c:pt idx="5386">
                  <c:v>19947.458333333332</c:v>
                </c:pt>
                <c:pt idx="5387">
                  <c:v>19947.5</c:v>
                </c:pt>
                <c:pt idx="5388">
                  <c:v>19947.541666666664</c:v>
                </c:pt>
                <c:pt idx="5389">
                  <c:v>19947.583333333332</c:v>
                </c:pt>
                <c:pt idx="5390">
                  <c:v>19947.625</c:v>
                </c:pt>
                <c:pt idx="5391">
                  <c:v>19947.666666666664</c:v>
                </c:pt>
                <c:pt idx="5392">
                  <c:v>19947.708333333332</c:v>
                </c:pt>
                <c:pt idx="5393">
                  <c:v>19947.75</c:v>
                </c:pt>
                <c:pt idx="5394">
                  <c:v>19947.791666666664</c:v>
                </c:pt>
                <c:pt idx="5395">
                  <c:v>19947.833333333332</c:v>
                </c:pt>
                <c:pt idx="5396">
                  <c:v>19947.875</c:v>
                </c:pt>
                <c:pt idx="5397">
                  <c:v>19947.916666666664</c:v>
                </c:pt>
                <c:pt idx="5398">
                  <c:v>19947.958333333332</c:v>
                </c:pt>
                <c:pt idx="5399">
                  <c:v>19948</c:v>
                </c:pt>
                <c:pt idx="5400">
                  <c:v>19948.041666666664</c:v>
                </c:pt>
                <c:pt idx="5401">
                  <c:v>19948.083333333332</c:v>
                </c:pt>
                <c:pt idx="5402">
                  <c:v>19948.125</c:v>
                </c:pt>
                <c:pt idx="5403">
                  <c:v>19948.166666666664</c:v>
                </c:pt>
                <c:pt idx="5404">
                  <c:v>19948.208333333332</c:v>
                </c:pt>
                <c:pt idx="5405">
                  <c:v>19948.25</c:v>
                </c:pt>
                <c:pt idx="5406">
                  <c:v>19948.291666666664</c:v>
                </c:pt>
                <c:pt idx="5407">
                  <c:v>19948.333333333332</c:v>
                </c:pt>
                <c:pt idx="5408">
                  <c:v>19948.375</c:v>
                </c:pt>
                <c:pt idx="5409">
                  <c:v>19948.416666666664</c:v>
                </c:pt>
                <c:pt idx="5410">
                  <c:v>19948.458333333332</c:v>
                </c:pt>
                <c:pt idx="5411">
                  <c:v>19948.5</c:v>
                </c:pt>
                <c:pt idx="5412">
                  <c:v>19948.541666666664</c:v>
                </c:pt>
                <c:pt idx="5413">
                  <c:v>19948.583333333332</c:v>
                </c:pt>
                <c:pt idx="5414">
                  <c:v>19948.625</c:v>
                </c:pt>
                <c:pt idx="5415">
                  <c:v>19948.666666666664</c:v>
                </c:pt>
                <c:pt idx="5416">
                  <c:v>19948.708333333332</c:v>
                </c:pt>
                <c:pt idx="5417">
                  <c:v>19948.75</c:v>
                </c:pt>
                <c:pt idx="5418">
                  <c:v>19948.791666666664</c:v>
                </c:pt>
                <c:pt idx="5419">
                  <c:v>19948.833333333332</c:v>
                </c:pt>
                <c:pt idx="5420">
                  <c:v>19948.875</c:v>
                </c:pt>
                <c:pt idx="5421">
                  <c:v>19948.916666666664</c:v>
                </c:pt>
                <c:pt idx="5422">
                  <c:v>19948.958333333332</c:v>
                </c:pt>
                <c:pt idx="5423">
                  <c:v>19949</c:v>
                </c:pt>
                <c:pt idx="5424">
                  <c:v>19949.041666666664</c:v>
                </c:pt>
                <c:pt idx="5425">
                  <c:v>19949.083333333332</c:v>
                </c:pt>
                <c:pt idx="5426">
                  <c:v>19949.125</c:v>
                </c:pt>
                <c:pt idx="5427">
                  <c:v>19949.166666666664</c:v>
                </c:pt>
                <c:pt idx="5428">
                  <c:v>19949.208333333332</c:v>
                </c:pt>
                <c:pt idx="5429">
                  <c:v>19949.25</c:v>
                </c:pt>
                <c:pt idx="5430">
                  <c:v>19949.291666666664</c:v>
                </c:pt>
                <c:pt idx="5431">
                  <c:v>19949.333333333332</c:v>
                </c:pt>
                <c:pt idx="5432">
                  <c:v>19949.375</c:v>
                </c:pt>
                <c:pt idx="5433">
                  <c:v>19949.416666666664</c:v>
                </c:pt>
                <c:pt idx="5434">
                  <c:v>19949.458333333332</c:v>
                </c:pt>
                <c:pt idx="5435">
                  <c:v>19949.5</c:v>
                </c:pt>
                <c:pt idx="5436">
                  <c:v>19949.541666666664</c:v>
                </c:pt>
                <c:pt idx="5437">
                  <c:v>19949.583333333332</c:v>
                </c:pt>
                <c:pt idx="5438">
                  <c:v>19949.625</c:v>
                </c:pt>
                <c:pt idx="5439">
                  <c:v>19949.666666666664</c:v>
                </c:pt>
                <c:pt idx="5440">
                  <c:v>19949.708333333332</c:v>
                </c:pt>
                <c:pt idx="5441">
                  <c:v>19949.75</c:v>
                </c:pt>
                <c:pt idx="5442">
                  <c:v>19949.791666666664</c:v>
                </c:pt>
                <c:pt idx="5443">
                  <c:v>19949.833333333332</c:v>
                </c:pt>
                <c:pt idx="5444">
                  <c:v>19949.875</c:v>
                </c:pt>
                <c:pt idx="5445">
                  <c:v>19949.916666666664</c:v>
                </c:pt>
                <c:pt idx="5446">
                  <c:v>19949.958333333332</c:v>
                </c:pt>
                <c:pt idx="5447">
                  <c:v>19950</c:v>
                </c:pt>
                <c:pt idx="5448">
                  <c:v>19950.041666666664</c:v>
                </c:pt>
                <c:pt idx="5449">
                  <c:v>19950.083333333332</c:v>
                </c:pt>
                <c:pt idx="5450">
                  <c:v>19950.125</c:v>
                </c:pt>
                <c:pt idx="5451">
                  <c:v>19950.166666666664</c:v>
                </c:pt>
                <c:pt idx="5452">
                  <c:v>19950.208333333332</c:v>
                </c:pt>
                <c:pt idx="5453">
                  <c:v>19950.25</c:v>
                </c:pt>
                <c:pt idx="5454">
                  <c:v>19950.291666666664</c:v>
                </c:pt>
                <c:pt idx="5455">
                  <c:v>19950.333333333332</c:v>
                </c:pt>
                <c:pt idx="5456">
                  <c:v>19950.375</c:v>
                </c:pt>
                <c:pt idx="5457">
                  <c:v>19950.416666666664</c:v>
                </c:pt>
                <c:pt idx="5458">
                  <c:v>19950.458333333332</c:v>
                </c:pt>
                <c:pt idx="5459">
                  <c:v>19950.5</c:v>
                </c:pt>
                <c:pt idx="5460">
                  <c:v>19950.541666666664</c:v>
                </c:pt>
                <c:pt idx="5461">
                  <c:v>19950.583333333332</c:v>
                </c:pt>
                <c:pt idx="5462">
                  <c:v>19950.625</c:v>
                </c:pt>
                <c:pt idx="5463">
                  <c:v>19950.666666666664</c:v>
                </c:pt>
                <c:pt idx="5464">
                  <c:v>19950.708333333332</c:v>
                </c:pt>
                <c:pt idx="5465">
                  <c:v>19950.75</c:v>
                </c:pt>
                <c:pt idx="5466">
                  <c:v>19950.791666666664</c:v>
                </c:pt>
                <c:pt idx="5467">
                  <c:v>19950.833333333332</c:v>
                </c:pt>
                <c:pt idx="5468">
                  <c:v>19950.875</c:v>
                </c:pt>
                <c:pt idx="5469">
                  <c:v>19950.916666666664</c:v>
                </c:pt>
                <c:pt idx="5470">
                  <c:v>19950.958333333332</c:v>
                </c:pt>
                <c:pt idx="5471">
                  <c:v>19951</c:v>
                </c:pt>
                <c:pt idx="5472">
                  <c:v>19951.041666666664</c:v>
                </c:pt>
                <c:pt idx="5473">
                  <c:v>19951.083333333332</c:v>
                </c:pt>
                <c:pt idx="5474">
                  <c:v>19951.125</c:v>
                </c:pt>
                <c:pt idx="5475">
                  <c:v>19951.166666666664</c:v>
                </c:pt>
                <c:pt idx="5476">
                  <c:v>19951.208333333332</c:v>
                </c:pt>
                <c:pt idx="5477">
                  <c:v>19951.25</c:v>
                </c:pt>
                <c:pt idx="5478">
                  <c:v>19951.291666666664</c:v>
                </c:pt>
                <c:pt idx="5479">
                  <c:v>19951.333333333332</c:v>
                </c:pt>
                <c:pt idx="5480">
                  <c:v>19951.375</c:v>
                </c:pt>
                <c:pt idx="5481">
                  <c:v>19951.416666666664</c:v>
                </c:pt>
                <c:pt idx="5482">
                  <c:v>19951.458333333332</c:v>
                </c:pt>
                <c:pt idx="5483">
                  <c:v>19951.5</c:v>
                </c:pt>
                <c:pt idx="5484">
                  <c:v>19951.541666666664</c:v>
                </c:pt>
                <c:pt idx="5485">
                  <c:v>19951.583333333332</c:v>
                </c:pt>
                <c:pt idx="5486">
                  <c:v>19951.625</c:v>
                </c:pt>
                <c:pt idx="5487">
                  <c:v>19951.666666666664</c:v>
                </c:pt>
                <c:pt idx="5488">
                  <c:v>19951.708333333332</c:v>
                </c:pt>
                <c:pt idx="5489">
                  <c:v>19951.75</c:v>
                </c:pt>
                <c:pt idx="5490">
                  <c:v>19951.791666666664</c:v>
                </c:pt>
                <c:pt idx="5491">
                  <c:v>19951.833333333332</c:v>
                </c:pt>
                <c:pt idx="5492">
                  <c:v>19951.875</c:v>
                </c:pt>
                <c:pt idx="5493">
                  <c:v>19951.916666666664</c:v>
                </c:pt>
                <c:pt idx="5494">
                  <c:v>19951.958333333332</c:v>
                </c:pt>
                <c:pt idx="5495">
                  <c:v>19952</c:v>
                </c:pt>
                <c:pt idx="5496">
                  <c:v>19952.041666666664</c:v>
                </c:pt>
                <c:pt idx="5497">
                  <c:v>19952.083333333332</c:v>
                </c:pt>
                <c:pt idx="5498">
                  <c:v>19952.125</c:v>
                </c:pt>
                <c:pt idx="5499">
                  <c:v>19952.166666666664</c:v>
                </c:pt>
                <c:pt idx="5500">
                  <c:v>19952.208333333332</c:v>
                </c:pt>
                <c:pt idx="5501">
                  <c:v>19952.25</c:v>
                </c:pt>
                <c:pt idx="5502">
                  <c:v>19952.291666666664</c:v>
                </c:pt>
                <c:pt idx="5503">
                  <c:v>19952.333333333332</c:v>
                </c:pt>
                <c:pt idx="5504">
                  <c:v>19952.375</c:v>
                </c:pt>
                <c:pt idx="5505">
                  <c:v>19952.416666666664</c:v>
                </c:pt>
                <c:pt idx="5506">
                  <c:v>19952.458333333332</c:v>
                </c:pt>
                <c:pt idx="5507">
                  <c:v>19952.5</c:v>
                </c:pt>
                <c:pt idx="5508">
                  <c:v>19952.541666666664</c:v>
                </c:pt>
                <c:pt idx="5509">
                  <c:v>19952.583333333332</c:v>
                </c:pt>
                <c:pt idx="5510">
                  <c:v>19952.625</c:v>
                </c:pt>
                <c:pt idx="5511">
                  <c:v>19952.666666666664</c:v>
                </c:pt>
                <c:pt idx="5512">
                  <c:v>19952.708333333332</c:v>
                </c:pt>
                <c:pt idx="5513">
                  <c:v>19952.75</c:v>
                </c:pt>
                <c:pt idx="5514">
                  <c:v>19952.791666666664</c:v>
                </c:pt>
                <c:pt idx="5515">
                  <c:v>19952.833333333332</c:v>
                </c:pt>
                <c:pt idx="5516">
                  <c:v>19952.875</c:v>
                </c:pt>
                <c:pt idx="5517">
                  <c:v>19952.916666666664</c:v>
                </c:pt>
                <c:pt idx="5518">
                  <c:v>19952.958333333332</c:v>
                </c:pt>
                <c:pt idx="5519">
                  <c:v>19953</c:v>
                </c:pt>
                <c:pt idx="5520">
                  <c:v>19953.041666666664</c:v>
                </c:pt>
                <c:pt idx="5521">
                  <c:v>19953.083333333332</c:v>
                </c:pt>
                <c:pt idx="5522">
                  <c:v>19953.125</c:v>
                </c:pt>
                <c:pt idx="5523">
                  <c:v>19953.166666666664</c:v>
                </c:pt>
                <c:pt idx="5524">
                  <c:v>19953.208333333332</c:v>
                </c:pt>
                <c:pt idx="5525">
                  <c:v>19953.25</c:v>
                </c:pt>
                <c:pt idx="5526">
                  <c:v>19953.291666666664</c:v>
                </c:pt>
                <c:pt idx="5527">
                  <c:v>19953.333333333332</c:v>
                </c:pt>
                <c:pt idx="5528">
                  <c:v>19953.375</c:v>
                </c:pt>
                <c:pt idx="5529">
                  <c:v>19953.416666666664</c:v>
                </c:pt>
                <c:pt idx="5530">
                  <c:v>19953.458333333332</c:v>
                </c:pt>
                <c:pt idx="5531">
                  <c:v>19953.5</c:v>
                </c:pt>
                <c:pt idx="5532">
                  <c:v>19953.541666666664</c:v>
                </c:pt>
                <c:pt idx="5533">
                  <c:v>19953.583333333332</c:v>
                </c:pt>
                <c:pt idx="5534">
                  <c:v>19953.625</c:v>
                </c:pt>
                <c:pt idx="5535">
                  <c:v>19953.666666666664</c:v>
                </c:pt>
                <c:pt idx="5536">
                  <c:v>19953.708333333332</c:v>
                </c:pt>
                <c:pt idx="5537">
                  <c:v>19953.75</c:v>
                </c:pt>
                <c:pt idx="5538">
                  <c:v>19953.791666666664</c:v>
                </c:pt>
                <c:pt idx="5539">
                  <c:v>19953.833333333332</c:v>
                </c:pt>
                <c:pt idx="5540">
                  <c:v>19953.875</c:v>
                </c:pt>
                <c:pt idx="5541">
                  <c:v>19953.916666666664</c:v>
                </c:pt>
                <c:pt idx="5542">
                  <c:v>19953.958333333332</c:v>
                </c:pt>
                <c:pt idx="5543">
                  <c:v>19954</c:v>
                </c:pt>
                <c:pt idx="5544">
                  <c:v>19954.041666666664</c:v>
                </c:pt>
                <c:pt idx="5545">
                  <c:v>19954.083333333332</c:v>
                </c:pt>
                <c:pt idx="5546">
                  <c:v>19954.125</c:v>
                </c:pt>
                <c:pt idx="5547">
                  <c:v>19954.166666666664</c:v>
                </c:pt>
                <c:pt idx="5548">
                  <c:v>19954.208333333332</c:v>
                </c:pt>
                <c:pt idx="5549">
                  <c:v>19954.25</c:v>
                </c:pt>
                <c:pt idx="5550">
                  <c:v>19954.291666666664</c:v>
                </c:pt>
                <c:pt idx="5551">
                  <c:v>19954.333333333332</c:v>
                </c:pt>
                <c:pt idx="5552">
                  <c:v>19954.375</c:v>
                </c:pt>
                <c:pt idx="5553">
                  <c:v>19954.416666666664</c:v>
                </c:pt>
                <c:pt idx="5554">
                  <c:v>19954.458333333332</c:v>
                </c:pt>
                <c:pt idx="5555">
                  <c:v>19954.5</c:v>
                </c:pt>
                <c:pt idx="5556">
                  <c:v>19954.541666666664</c:v>
                </c:pt>
                <c:pt idx="5557">
                  <c:v>19954.583333333332</c:v>
                </c:pt>
                <c:pt idx="5558">
                  <c:v>19954.625</c:v>
                </c:pt>
                <c:pt idx="5559">
                  <c:v>19954.666666666664</c:v>
                </c:pt>
                <c:pt idx="5560">
                  <c:v>19954.708333333332</c:v>
                </c:pt>
                <c:pt idx="5561">
                  <c:v>19954.75</c:v>
                </c:pt>
                <c:pt idx="5562">
                  <c:v>19954.791666666664</c:v>
                </c:pt>
                <c:pt idx="5563">
                  <c:v>19954.833333333332</c:v>
                </c:pt>
                <c:pt idx="5564">
                  <c:v>19954.875</c:v>
                </c:pt>
                <c:pt idx="5565">
                  <c:v>19954.916666666664</c:v>
                </c:pt>
                <c:pt idx="5566">
                  <c:v>19954.958333333332</c:v>
                </c:pt>
                <c:pt idx="5567">
                  <c:v>19955</c:v>
                </c:pt>
                <c:pt idx="5568">
                  <c:v>19955.041666666664</c:v>
                </c:pt>
                <c:pt idx="5569">
                  <c:v>19955.083333333332</c:v>
                </c:pt>
                <c:pt idx="5570">
                  <c:v>19955.125</c:v>
                </c:pt>
                <c:pt idx="5571">
                  <c:v>19955.166666666664</c:v>
                </c:pt>
                <c:pt idx="5572">
                  <c:v>19955.208333333332</c:v>
                </c:pt>
                <c:pt idx="5573">
                  <c:v>19955.25</c:v>
                </c:pt>
                <c:pt idx="5574">
                  <c:v>19955.291666666664</c:v>
                </c:pt>
                <c:pt idx="5575">
                  <c:v>19955.333333333332</c:v>
                </c:pt>
                <c:pt idx="5576">
                  <c:v>19955.375</c:v>
                </c:pt>
                <c:pt idx="5577">
                  <c:v>19955.416666666664</c:v>
                </c:pt>
                <c:pt idx="5578">
                  <c:v>19955.458333333332</c:v>
                </c:pt>
                <c:pt idx="5579">
                  <c:v>19955.5</c:v>
                </c:pt>
                <c:pt idx="5580">
                  <c:v>19955.541666666664</c:v>
                </c:pt>
                <c:pt idx="5581">
                  <c:v>19955.583333333332</c:v>
                </c:pt>
                <c:pt idx="5582">
                  <c:v>19955.625</c:v>
                </c:pt>
                <c:pt idx="5583">
                  <c:v>19955.666666666664</c:v>
                </c:pt>
                <c:pt idx="5584">
                  <c:v>19955.708333333332</c:v>
                </c:pt>
                <c:pt idx="5585">
                  <c:v>19955.75</c:v>
                </c:pt>
                <c:pt idx="5586">
                  <c:v>19955.791666666664</c:v>
                </c:pt>
                <c:pt idx="5587">
                  <c:v>19955.833333333332</c:v>
                </c:pt>
                <c:pt idx="5588">
                  <c:v>19955.875</c:v>
                </c:pt>
                <c:pt idx="5589">
                  <c:v>19955.916666666664</c:v>
                </c:pt>
                <c:pt idx="5590">
                  <c:v>19955.958333333332</c:v>
                </c:pt>
                <c:pt idx="5591">
                  <c:v>19956</c:v>
                </c:pt>
                <c:pt idx="5592">
                  <c:v>19956.041666666664</c:v>
                </c:pt>
                <c:pt idx="5593">
                  <c:v>19956.083333333332</c:v>
                </c:pt>
                <c:pt idx="5594">
                  <c:v>19956.125</c:v>
                </c:pt>
                <c:pt idx="5595">
                  <c:v>19956.166666666664</c:v>
                </c:pt>
                <c:pt idx="5596">
                  <c:v>19956.208333333332</c:v>
                </c:pt>
                <c:pt idx="5597">
                  <c:v>19956.25</c:v>
                </c:pt>
                <c:pt idx="5598">
                  <c:v>19956.291666666664</c:v>
                </c:pt>
                <c:pt idx="5599">
                  <c:v>19956.333333333332</c:v>
                </c:pt>
                <c:pt idx="5600">
                  <c:v>19956.375</c:v>
                </c:pt>
                <c:pt idx="5601">
                  <c:v>19956.416666666664</c:v>
                </c:pt>
                <c:pt idx="5602">
                  <c:v>19956.458333333332</c:v>
                </c:pt>
                <c:pt idx="5603">
                  <c:v>19956.5</c:v>
                </c:pt>
                <c:pt idx="5604">
                  <c:v>19956.541666666664</c:v>
                </c:pt>
                <c:pt idx="5605">
                  <c:v>19956.583333333332</c:v>
                </c:pt>
                <c:pt idx="5606">
                  <c:v>19956.625</c:v>
                </c:pt>
                <c:pt idx="5607">
                  <c:v>19956.666666666664</c:v>
                </c:pt>
                <c:pt idx="5608">
                  <c:v>19956.708333333332</c:v>
                </c:pt>
                <c:pt idx="5609">
                  <c:v>19956.75</c:v>
                </c:pt>
                <c:pt idx="5610">
                  <c:v>19956.791666666664</c:v>
                </c:pt>
                <c:pt idx="5611">
                  <c:v>19956.833333333332</c:v>
                </c:pt>
                <c:pt idx="5612">
                  <c:v>19956.875</c:v>
                </c:pt>
                <c:pt idx="5613">
                  <c:v>19956.916666666664</c:v>
                </c:pt>
                <c:pt idx="5614">
                  <c:v>19956.958333333332</c:v>
                </c:pt>
                <c:pt idx="5615">
                  <c:v>19957</c:v>
                </c:pt>
                <c:pt idx="5616">
                  <c:v>19957.041666666664</c:v>
                </c:pt>
                <c:pt idx="5617">
                  <c:v>19957.083333333332</c:v>
                </c:pt>
                <c:pt idx="5618">
                  <c:v>19957.125</c:v>
                </c:pt>
                <c:pt idx="5619">
                  <c:v>19957.166666666664</c:v>
                </c:pt>
                <c:pt idx="5620">
                  <c:v>19957.208333333332</c:v>
                </c:pt>
                <c:pt idx="5621">
                  <c:v>19957.25</c:v>
                </c:pt>
                <c:pt idx="5622">
                  <c:v>19957.291666666664</c:v>
                </c:pt>
                <c:pt idx="5623">
                  <c:v>19957.333333333332</c:v>
                </c:pt>
                <c:pt idx="5624">
                  <c:v>19957.375</c:v>
                </c:pt>
                <c:pt idx="5625">
                  <c:v>19957.416666666664</c:v>
                </c:pt>
                <c:pt idx="5626">
                  <c:v>19957.458333333332</c:v>
                </c:pt>
                <c:pt idx="5627">
                  <c:v>19957.5</c:v>
                </c:pt>
                <c:pt idx="5628">
                  <c:v>19957.541666666664</c:v>
                </c:pt>
                <c:pt idx="5629">
                  <c:v>19957.583333333332</c:v>
                </c:pt>
                <c:pt idx="5630">
                  <c:v>19957.625</c:v>
                </c:pt>
                <c:pt idx="5631">
                  <c:v>19957.666666666664</c:v>
                </c:pt>
                <c:pt idx="5632">
                  <c:v>19957.708333333332</c:v>
                </c:pt>
                <c:pt idx="5633">
                  <c:v>19957.75</c:v>
                </c:pt>
                <c:pt idx="5634">
                  <c:v>19957.791666666664</c:v>
                </c:pt>
                <c:pt idx="5635">
                  <c:v>19957.833333333332</c:v>
                </c:pt>
                <c:pt idx="5636">
                  <c:v>19957.875</c:v>
                </c:pt>
                <c:pt idx="5637">
                  <c:v>19957.916666666664</c:v>
                </c:pt>
                <c:pt idx="5638">
                  <c:v>19957.958333333332</c:v>
                </c:pt>
                <c:pt idx="5639">
                  <c:v>19958</c:v>
                </c:pt>
                <c:pt idx="5640">
                  <c:v>19958.041666666664</c:v>
                </c:pt>
                <c:pt idx="5641">
                  <c:v>19958.083333333332</c:v>
                </c:pt>
                <c:pt idx="5642">
                  <c:v>19958.125</c:v>
                </c:pt>
                <c:pt idx="5643">
                  <c:v>19958.166666666664</c:v>
                </c:pt>
                <c:pt idx="5644">
                  <c:v>19958.208333333332</c:v>
                </c:pt>
                <c:pt idx="5645">
                  <c:v>19958.25</c:v>
                </c:pt>
                <c:pt idx="5646">
                  <c:v>19958.291666666664</c:v>
                </c:pt>
                <c:pt idx="5647">
                  <c:v>19958.333333333332</c:v>
                </c:pt>
                <c:pt idx="5648">
                  <c:v>19958.375</c:v>
                </c:pt>
                <c:pt idx="5649">
                  <c:v>19958.416666666664</c:v>
                </c:pt>
                <c:pt idx="5650">
                  <c:v>19958.458333333332</c:v>
                </c:pt>
                <c:pt idx="5651">
                  <c:v>19958.5</c:v>
                </c:pt>
                <c:pt idx="5652">
                  <c:v>19958.541666666664</c:v>
                </c:pt>
                <c:pt idx="5653">
                  <c:v>19958.583333333332</c:v>
                </c:pt>
                <c:pt idx="5654">
                  <c:v>19958.625</c:v>
                </c:pt>
                <c:pt idx="5655">
                  <c:v>19958.666666666664</c:v>
                </c:pt>
                <c:pt idx="5656">
                  <c:v>19958.708333333332</c:v>
                </c:pt>
                <c:pt idx="5657">
                  <c:v>19958.75</c:v>
                </c:pt>
                <c:pt idx="5658">
                  <c:v>19958.791666666664</c:v>
                </c:pt>
                <c:pt idx="5659">
                  <c:v>19958.833333333332</c:v>
                </c:pt>
                <c:pt idx="5660">
                  <c:v>19958.875</c:v>
                </c:pt>
                <c:pt idx="5661">
                  <c:v>19958.916666666664</c:v>
                </c:pt>
                <c:pt idx="5662">
                  <c:v>19958.958333333332</c:v>
                </c:pt>
                <c:pt idx="5663">
                  <c:v>19959</c:v>
                </c:pt>
                <c:pt idx="5664">
                  <c:v>19959.041666666664</c:v>
                </c:pt>
                <c:pt idx="5665">
                  <c:v>19959.083333333332</c:v>
                </c:pt>
                <c:pt idx="5666">
                  <c:v>19959.125</c:v>
                </c:pt>
                <c:pt idx="5667">
                  <c:v>19959.166666666664</c:v>
                </c:pt>
                <c:pt idx="5668">
                  <c:v>19959.208333333332</c:v>
                </c:pt>
                <c:pt idx="5669">
                  <c:v>19959.25</c:v>
                </c:pt>
                <c:pt idx="5670">
                  <c:v>19959.291666666664</c:v>
                </c:pt>
                <c:pt idx="5671">
                  <c:v>19959.333333333332</c:v>
                </c:pt>
                <c:pt idx="5672">
                  <c:v>19959.375</c:v>
                </c:pt>
                <c:pt idx="5673">
                  <c:v>19959.416666666664</c:v>
                </c:pt>
                <c:pt idx="5674">
                  <c:v>19959.458333333332</c:v>
                </c:pt>
                <c:pt idx="5675">
                  <c:v>19959.5</c:v>
                </c:pt>
                <c:pt idx="5676">
                  <c:v>19959.541666666664</c:v>
                </c:pt>
                <c:pt idx="5677">
                  <c:v>19959.583333333332</c:v>
                </c:pt>
                <c:pt idx="5678">
                  <c:v>19959.625</c:v>
                </c:pt>
                <c:pt idx="5679">
                  <c:v>19959.666666666664</c:v>
                </c:pt>
                <c:pt idx="5680">
                  <c:v>19959.708333333332</c:v>
                </c:pt>
                <c:pt idx="5681">
                  <c:v>19959.75</c:v>
                </c:pt>
                <c:pt idx="5682">
                  <c:v>19959.791666666664</c:v>
                </c:pt>
                <c:pt idx="5683">
                  <c:v>19959.833333333332</c:v>
                </c:pt>
                <c:pt idx="5684">
                  <c:v>19959.875</c:v>
                </c:pt>
                <c:pt idx="5685">
                  <c:v>19959.916666666664</c:v>
                </c:pt>
                <c:pt idx="5686">
                  <c:v>19959.958333333332</c:v>
                </c:pt>
                <c:pt idx="5687">
                  <c:v>19960</c:v>
                </c:pt>
                <c:pt idx="5688">
                  <c:v>19960.041666666664</c:v>
                </c:pt>
                <c:pt idx="5689">
                  <c:v>19960.083333333332</c:v>
                </c:pt>
                <c:pt idx="5690">
                  <c:v>19960.125</c:v>
                </c:pt>
                <c:pt idx="5691">
                  <c:v>19960.166666666664</c:v>
                </c:pt>
                <c:pt idx="5692">
                  <c:v>19960.208333333332</c:v>
                </c:pt>
                <c:pt idx="5693">
                  <c:v>19960.25</c:v>
                </c:pt>
                <c:pt idx="5694">
                  <c:v>19960.291666666664</c:v>
                </c:pt>
                <c:pt idx="5695">
                  <c:v>19960.333333333332</c:v>
                </c:pt>
                <c:pt idx="5696">
                  <c:v>19960.375</c:v>
                </c:pt>
                <c:pt idx="5697">
                  <c:v>19960.416666666664</c:v>
                </c:pt>
                <c:pt idx="5698">
                  <c:v>19960.458333333332</c:v>
                </c:pt>
                <c:pt idx="5699">
                  <c:v>19960.5</c:v>
                </c:pt>
                <c:pt idx="5700">
                  <c:v>19960.541666666664</c:v>
                </c:pt>
                <c:pt idx="5701">
                  <c:v>19960.583333333332</c:v>
                </c:pt>
                <c:pt idx="5702">
                  <c:v>19960.625</c:v>
                </c:pt>
                <c:pt idx="5703">
                  <c:v>19960.666666666664</c:v>
                </c:pt>
                <c:pt idx="5704">
                  <c:v>19960.708333333332</c:v>
                </c:pt>
                <c:pt idx="5705">
                  <c:v>19960.75</c:v>
                </c:pt>
                <c:pt idx="5706">
                  <c:v>19960.791666666664</c:v>
                </c:pt>
                <c:pt idx="5707">
                  <c:v>19960.833333333332</c:v>
                </c:pt>
                <c:pt idx="5708">
                  <c:v>19960.875</c:v>
                </c:pt>
                <c:pt idx="5709">
                  <c:v>19960.916666666664</c:v>
                </c:pt>
                <c:pt idx="5710">
                  <c:v>19960.958333333332</c:v>
                </c:pt>
                <c:pt idx="5711">
                  <c:v>19961</c:v>
                </c:pt>
                <c:pt idx="5712">
                  <c:v>19961.041666666664</c:v>
                </c:pt>
                <c:pt idx="5713">
                  <c:v>19961.083333333332</c:v>
                </c:pt>
                <c:pt idx="5714">
                  <c:v>19961.125</c:v>
                </c:pt>
                <c:pt idx="5715">
                  <c:v>19961.166666666664</c:v>
                </c:pt>
                <c:pt idx="5716">
                  <c:v>19961.208333333332</c:v>
                </c:pt>
                <c:pt idx="5717">
                  <c:v>19961.25</c:v>
                </c:pt>
                <c:pt idx="5718">
                  <c:v>19961.291666666664</c:v>
                </c:pt>
                <c:pt idx="5719">
                  <c:v>19961.333333333332</c:v>
                </c:pt>
                <c:pt idx="5720">
                  <c:v>19961.375</c:v>
                </c:pt>
                <c:pt idx="5721">
                  <c:v>19961.416666666664</c:v>
                </c:pt>
                <c:pt idx="5722">
                  <c:v>19961.458333333332</c:v>
                </c:pt>
                <c:pt idx="5723">
                  <c:v>19961.5</c:v>
                </c:pt>
                <c:pt idx="5724">
                  <c:v>19961.541666666664</c:v>
                </c:pt>
                <c:pt idx="5725">
                  <c:v>19961.583333333332</c:v>
                </c:pt>
                <c:pt idx="5726">
                  <c:v>19961.625</c:v>
                </c:pt>
                <c:pt idx="5727">
                  <c:v>19961.666666666664</c:v>
                </c:pt>
                <c:pt idx="5728">
                  <c:v>19961.708333333332</c:v>
                </c:pt>
                <c:pt idx="5729">
                  <c:v>19961.75</c:v>
                </c:pt>
                <c:pt idx="5730">
                  <c:v>19961.791666666664</c:v>
                </c:pt>
                <c:pt idx="5731">
                  <c:v>19961.833333333332</c:v>
                </c:pt>
                <c:pt idx="5732">
                  <c:v>19961.875</c:v>
                </c:pt>
                <c:pt idx="5733">
                  <c:v>19961.916666666664</c:v>
                </c:pt>
                <c:pt idx="5734">
                  <c:v>19961.958333333332</c:v>
                </c:pt>
                <c:pt idx="5735">
                  <c:v>19962</c:v>
                </c:pt>
                <c:pt idx="5736">
                  <c:v>19962.041666666664</c:v>
                </c:pt>
                <c:pt idx="5737">
                  <c:v>19962.083333333332</c:v>
                </c:pt>
                <c:pt idx="5738">
                  <c:v>19962.125</c:v>
                </c:pt>
                <c:pt idx="5739">
                  <c:v>19962.166666666664</c:v>
                </c:pt>
                <c:pt idx="5740">
                  <c:v>19962.208333333332</c:v>
                </c:pt>
                <c:pt idx="5741">
                  <c:v>19962.25</c:v>
                </c:pt>
                <c:pt idx="5742">
                  <c:v>19962.291666666664</c:v>
                </c:pt>
                <c:pt idx="5743">
                  <c:v>19962.333333333332</c:v>
                </c:pt>
                <c:pt idx="5744">
                  <c:v>19962.375</c:v>
                </c:pt>
                <c:pt idx="5745">
                  <c:v>19962.416666666664</c:v>
                </c:pt>
                <c:pt idx="5746">
                  <c:v>19962.458333333332</c:v>
                </c:pt>
                <c:pt idx="5747">
                  <c:v>19962.5</c:v>
                </c:pt>
                <c:pt idx="5748">
                  <c:v>19962.541666666664</c:v>
                </c:pt>
                <c:pt idx="5749">
                  <c:v>19962.583333333332</c:v>
                </c:pt>
                <c:pt idx="5750">
                  <c:v>19962.625</c:v>
                </c:pt>
                <c:pt idx="5751">
                  <c:v>19962.666666666664</c:v>
                </c:pt>
                <c:pt idx="5752">
                  <c:v>19962.708333333332</c:v>
                </c:pt>
                <c:pt idx="5753">
                  <c:v>19962.75</c:v>
                </c:pt>
                <c:pt idx="5754">
                  <c:v>19962.791666666664</c:v>
                </c:pt>
                <c:pt idx="5755">
                  <c:v>19962.833333333332</c:v>
                </c:pt>
                <c:pt idx="5756">
                  <c:v>19962.875</c:v>
                </c:pt>
                <c:pt idx="5757">
                  <c:v>19962.916666666664</c:v>
                </c:pt>
                <c:pt idx="5758">
                  <c:v>19962.958333333332</c:v>
                </c:pt>
                <c:pt idx="5759">
                  <c:v>19963</c:v>
                </c:pt>
                <c:pt idx="5760">
                  <c:v>19963.041666666664</c:v>
                </c:pt>
                <c:pt idx="5761">
                  <c:v>19963.083333333332</c:v>
                </c:pt>
                <c:pt idx="5762">
                  <c:v>19963.125</c:v>
                </c:pt>
                <c:pt idx="5763">
                  <c:v>19963.166666666664</c:v>
                </c:pt>
                <c:pt idx="5764">
                  <c:v>19963.208333333332</c:v>
                </c:pt>
                <c:pt idx="5765">
                  <c:v>19963.25</c:v>
                </c:pt>
                <c:pt idx="5766">
                  <c:v>19963.291666666664</c:v>
                </c:pt>
                <c:pt idx="5767">
                  <c:v>19963.333333333332</c:v>
                </c:pt>
                <c:pt idx="5768">
                  <c:v>19963.375</c:v>
                </c:pt>
                <c:pt idx="5769">
                  <c:v>19963.416666666664</c:v>
                </c:pt>
                <c:pt idx="5770">
                  <c:v>19963.458333333332</c:v>
                </c:pt>
                <c:pt idx="5771">
                  <c:v>19963.5</c:v>
                </c:pt>
                <c:pt idx="5772">
                  <c:v>19963.541666666664</c:v>
                </c:pt>
                <c:pt idx="5773">
                  <c:v>19963.583333333332</c:v>
                </c:pt>
                <c:pt idx="5774">
                  <c:v>19963.625</c:v>
                </c:pt>
                <c:pt idx="5775">
                  <c:v>19963.666666666664</c:v>
                </c:pt>
                <c:pt idx="5776">
                  <c:v>19963.708333333332</c:v>
                </c:pt>
                <c:pt idx="5777">
                  <c:v>19963.75</c:v>
                </c:pt>
                <c:pt idx="5778">
                  <c:v>19963.791666666664</c:v>
                </c:pt>
                <c:pt idx="5779">
                  <c:v>19963.833333333332</c:v>
                </c:pt>
                <c:pt idx="5780">
                  <c:v>19963.875</c:v>
                </c:pt>
                <c:pt idx="5781">
                  <c:v>19963.916666666664</c:v>
                </c:pt>
                <c:pt idx="5782">
                  <c:v>19963.958333333332</c:v>
                </c:pt>
                <c:pt idx="5783">
                  <c:v>19964</c:v>
                </c:pt>
                <c:pt idx="5784">
                  <c:v>19964.041666666664</c:v>
                </c:pt>
                <c:pt idx="5785">
                  <c:v>19964.083333333332</c:v>
                </c:pt>
                <c:pt idx="5786">
                  <c:v>19964.125</c:v>
                </c:pt>
                <c:pt idx="5787">
                  <c:v>19964.166666666664</c:v>
                </c:pt>
                <c:pt idx="5788">
                  <c:v>19964.208333333332</c:v>
                </c:pt>
                <c:pt idx="5789">
                  <c:v>19964.25</c:v>
                </c:pt>
                <c:pt idx="5790">
                  <c:v>19964.291666666664</c:v>
                </c:pt>
                <c:pt idx="5791">
                  <c:v>19964.333333333332</c:v>
                </c:pt>
                <c:pt idx="5792">
                  <c:v>19964.375</c:v>
                </c:pt>
                <c:pt idx="5793">
                  <c:v>19964.416666666664</c:v>
                </c:pt>
                <c:pt idx="5794">
                  <c:v>19964.458333333332</c:v>
                </c:pt>
                <c:pt idx="5795">
                  <c:v>19964.5</c:v>
                </c:pt>
                <c:pt idx="5796">
                  <c:v>19964.541666666664</c:v>
                </c:pt>
                <c:pt idx="5797">
                  <c:v>19964.583333333332</c:v>
                </c:pt>
                <c:pt idx="5798">
                  <c:v>19964.625</c:v>
                </c:pt>
                <c:pt idx="5799">
                  <c:v>19964.666666666664</c:v>
                </c:pt>
                <c:pt idx="5800">
                  <c:v>19964.708333333332</c:v>
                </c:pt>
                <c:pt idx="5801">
                  <c:v>19964.75</c:v>
                </c:pt>
                <c:pt idx="5802">
                  <c:v>19964.791666666664</c:v>
                </c:pt>
                <c:pt idx="5803">
                  <c:v>19964.833333333332</c:v>
                </c:pt>
                <c:pt idx="5804">
                  <c:v>19964.875</c:v>
                </c:pt>
                <c:pt idx="5805">
                  <c:v>19964.916666666664</c:v>
                </c:pt>
                <c:pt idx="5806">
                  <c:v>19964.958333333332</c:v>
                </c:pt>
                <c:pt idx="5807">
                  <c:v>19965</c:v>
                </c:pt>
                <c:pt idx="5808">
                  <c:v>19965.041666666664</c:v>
                </c:pt>
                <c:pt idx="5809">
                  <c:v>19965.083333333332</c:v>
                </c:pt>
                <c:pt idx="5810">
                  <c:v>19965.125</c:v>
                </c:pt>
                <c:pt idx="5811">
                  <c:v>19965.166666666664</c:v>
                </c:pt>
                <c:pt idx="5812">
                  <c:v>19965.208333333332</c:v>
                </c:pt>
                <c:pt idx="5813">
                  <c:v>19965.25</c:v>
                </c:pt>
                <c:pt idx="5814">
                  <c:v>19965.291666666664</c:v>
                </c:pt>
                <c:pt idx="5815">
                  <c:v>19965.333333333332</c:v>
                </c:pt>
                <c:pt idx="5816">
                  <c:v>19965.375</c:v>
                </c:pt>
                <c:pt idx="5817">
                  <c:v>19965.416666666664</c:v>
                </c:pt>
                <c:pt idx="5818">
                  <c:v>19965.458333333332</c:v>
                </c:pt>
                <c:pt idx="5819">
                  <c:v>19965.5</c:v>
                </c:pt>
                <c:pt idx="5820">
                  <c:v>19965.541666666664</c:v>
                </c:pt>
                <c:pt idx="5821">
                  <c:v>19965.583333333332</c:v>
                </c:pt>
                <c:pt idx="5822">
                  <c:v>19965.625</c:v>
                </c:pt>
                <c:pt idx="5823">
                  <c:v>19965.666666666664</c:v>
                </c:pt>
                <c:pt idx="5824">
                  <c:v>19965.708333333332</c:v>
                </c:pt>
                <c:pt idx="5825">
                  <c:v>19965.75</c:v>
                </c:pt>
                <c:pt idx="5826">
                  <c:v>19965.791666666664</c:v>
                </c:pt>
                <c:pt idx="5827">
                  <c:v>19965.833333333332</c:v>
                </c:pt>
                <c:pt idx="5828">
                  <c:v>19965.875</c:v>
                </c:pt>
                <c:pt idx="5829">
                  <c:v>19965.916666666664</c:v>
                </c:pt>
                <c:pt idx="5830">
                  <c:v>19965.958333333332</c:v>
                </c:pt>
                <c:pt idx="5831">
                  <c:v>19966</c:v>
                </c:pt>
                <c:pt idx="5832">
                  <c:v>19966.041666666664</c:v>
                </c:pt>
                <c:pt idx="5833">
                  <c:v>19966.083333333332</c:v>
                </c:pt>
                <c:pt idx="5834">
                  <c:v>19966.125</c:v>
                </c:pt>
                <c:pt idx="5835">
                  <c:v>19966.166666666664</c:v>
                </c:pt>
                <c:pt idx="5836">
                  <c:v>19966.208333333332</c:v>
                </c:pt>
                <c:pt idx="5837">
                  <c:v>19966.25</c:v>
                </c:pt>
                <c:pt idx="5838">
                  <c:v>19966.291666666664</c:v>
                </c:pt>
                <c:pt idx="5839">
                  <c:v>19966.333333333332</c:v>
                </c:pt>
                <c:pt idx="5840">
                  <c:v>19966.375</c:v>
                </c:pt>
                <c:pt idx="5841">
                  <c:v>19966.416666666664</c:v>
                </c:pt>
                <c:pt idx="5842">
                  <c:v>19966.458333333332</c:v>
                </c:pt>
                <c:pt idx="5843">
                  <c:v>19966.5</c:v>
                </c:pt>
                <c:pt idx="5844">
                  <c:v>19966.541666666664</c:v>
                </c:pt>
                <c:pt idx="5845">
                  <c:v>19966.583333333332</c:v>
                </c:pt>
                <c:pt idx="5846">
                  <c:v>19966.625</c:v>
                </c:pt>
                <c:pt idx="5847">
                  <c:v>19966.666666666664</c:v>
                </c:pt>
                <c:pt idx="5848">
                  <c:v>19966.708333333332</c:v>
                </c:pt>
                <c:pt idx="5849">
                  <c:v>19966.75</c:v>
                </c:pt>
                <c:pt idx="5850">
                  <c:v>19966.791666666664</c:v>
                </c:pt>
                <c:pt idx="5851">
                  <c:v>19966.833333333332</c:v>
                </c:pt>
                <c:pt idx="5852">
                  <c:v>19966.875</c:v>
                </c:pt>
                <c:pt idx="5853">
                  <c:v>19966.916666666664</c:v>
                </c:pt>
                <c:pt idx="5854">
                  <c:v>19966.958333333332</c:v>
                </c:pt>
                <c:pt idx="5855">
                  <c:v>19967</c:v>
                </c:pt>
                <c:pt idx="5856">
                  <c:v>19967.041666666664</c:v>
                </c:pt>
                <c:pt idx="5857">
                  <c:v>19967.083333333332</c:v>
                </c:pt>
                <c:pt idx="5858">
                  <c:v>19967.125</c:v>
                </c:pt>
                <c:pt idx="5859">
                  <c:v>19967.166666666664</c:v>
                </c:pt>
                <c:pt idx="5860">
                  <c:v>19967.208333333332</c:v>
                </c:pt>
                <c:pt idx="5861">
                  <c:v>19967.25</c:v>
                </c:pt>
                <c:pt idx="5862">
                  <c:v>19967.291666666664</c:v>
                </c:pt>
                <c:pt idx="5863">
                  <c:v>19967.333333333332</c:v>
                </c:pt>
                <c:pt idx="5864">
                  <c:v>19967.375</c:v>
                </c:pt>
                <c:pt idx="5865">
                  <c:v>19967.416666666664</c:v>
                </c:pt>
                <c:pt idx="5866">
                  <c:v>19967.458333333332</c:v>
                </c:pt>
                <c:pt idx="5867">
                  <c:v>19967.5</c:v>
                </c:pt>
                <c:pt idx="5868">
                  <c:v>19967.541666666664</c:v>
                </c:pt>
                <c:pt idx="5869">
                  <c:v>19967.583333333332</c:v>
                </c:pt>
                <c:pt idx="5870">
                  <c:v>19967.625</c:v>
                </c:pt>
                <c:pt idx="5871">
                  <c:v>19967.666666666664</c:v>
                </c:pt>
                <c:pt idx="5872">
                  <c:v>19967.708333333332</c:v>
                </c:pt>
                <c:pt idx="5873">
                  <c:v>19967.75</c:v>
                </c:pt>
                <c:pt idx="5874">
                  <c:v>19967.791666666664</c:v>
                </c:pt>
                <c:pt idx="5875">
                  <c:v>19967.833333333332</c:v>
                </c:pt>
                <c:pt idx="5876">
                  <c:v>19967.875</c:v>
                </c:pt>
                <c:pt idx="5877">
                  <c:v>19967.916666666664</c:v>
                </c:pt>
                <c:pt idx="5878">
                  <c:v>19967.958333333332</c:v>
                </c:pt>
                <c:pt idx="5879">
                  <c:v>19968</c:v>
                </c:pt>
                <c:pt idx="5880">
                  <c:v>19968.041666666664</c:v>
                </c:pt>
                <c:pt idx="5881">
                  <c:v>19968.083333333332</c:v>
                </c:pt>
                <c:pt idx="5882">
                  <c:v>19968.125</c:v>
                </c:pt>
                <c:pt idx="5883">
                  <c:v>19968.166666666664</c:v>
                </c:pt>
                <c:pt idx="5884">
                  <c:v>19968.208333333332</c:v>
                </c:pt>
                <c:pt idx="5885">
                  <c:v>19968.25</c:v>
                </c:pt>
                <c:pt idx="5886">
                  <c:v>19968.291666666664</c:v>
                </c:pt>
                <c:pt idx="5887">
                  <c:v>19968.333333333332</c:v>
                </c:pt>
                <c:pt idx="5888">
                  <c:v>19968.375</c:v>
                </c:pt>
                <c:pt idx="5889">
                  <c:v>19968.416666666664</c:v>
                </c:pt>
                <c:pt idx="5890">
                  <c:v>19968.458333333332</c:v>
                </c:pt>
                <c:pt idx="5891">
                  <c:v>19968.5</c:v>
                </c:pt>
                <c:pt idx="5892">
                  <c:v>19968.541666666664</c:v>
                </c:pt>
                <c:pt idx="5893">
                  <c:v>19968.583333333332</c:v>
                </c:pt>
                <c:pt idx="5894">
                  <c:v>19968.625</c:v>
                </c:pt>
                <c:pt idx="5895">
                  <c:v>19968.666666666664</c:v>
                </c:pt>
                <c:pt idx="5896">
                  <c:v>19968.708333333332</c:v>
                </c:pt>
                <c:pt idx="5897">
                  <c:v>19968.75</c:v>
                </c:pt>
                <c:pt idx="5898">
                  <c:v>19968.791666666664</c:v>
                </c:pt>
                <c:pt idx="5899">
                  <c:v>19968.833333333332</c:v>
                </c:pt>
                <c:pt idx="5900">
                  <c:v>19968.875</c:v>
                </c:pt>
                <c:pt idx="5901">
                  <c:v>19968.916666666664</c:v>
                </c:pt>
                <c:pt idx="5902">
                  <c:v>19968.958333333332</c:v>
                </c:pt>
                <c:pt idx="5903">
                  <c:v>19969</c:v>
                </c:pt>
                <c:pt idx="5904">
                  <c:v>19969.041666666664</c:v>
                </c:pt>
                <c:pt idx="5905">
                  <c:v>19969.083333333332</c:v>
                </c:pt>
                <c:pt idx="5906">
                  <c:v>19969.125</c:v>
                </c:pt>
                <c:pt idx="5907">
                  <c:v>19969.166666666664</c:v>
                </c:pt>
                <c:pt idx="5908">
                  <c:v>19969.208333333332</c:v>
                </c:pt>
                <c:pt idx="5909">
                  <c:v>19969.25</c:v>
                </c:pt>
                <c:pt idx="5910">
                  <c:v>19969.291666666664</c:v>
                </c:pt>
                <c:pt idx="5911">
                  <c:v>19969.333333333332</c:v>
                </c:pt>
                <c:pt idx="5912">
                  <c:v>19969.375</c:v>
                </c:pt>
                <c:pt idx="5913">
                  <c:v>19969.416666666664</c:v>
                </c:pt>
                <c:pt idx="5914">
                  <c:v>19969.458333333332</c:v>
                </c:pt>
                <c:pt idx="5915">
                  <c:v>19969.5</c:v>
                </c:pt>
                <c:pt idx="5916">
                  <c:v>19969.541666666664</c:v>
                </c:pt>
                <c:pt idx="5917">
                  <c:v>19969.583333333332</c:v>
                </c:pt>
                <c:pt idx="5918">
                  <c:v>19969.625</c:v>
                </c:pt>
                <c:pt idx="5919">
                  <c:v>19969.666666666664</c:v>
                </c:pt>
                <c:pt idx="5920">
                  <c:v>19969.708333333332</c:v>
                </c:pt>
                <c:pt idx="5921">
                  <c:v>19969.75</c:v>
                </c:pt>
                <c:pt idx="5922">
                  <c:v>19969.791666666664</c:v>
                </c:pt>
                <c:pt idx="5923">
                  <c:v>19969.833333333332</c:v>
                </c:pt>
                <c:pt idx="5924">
                  <c:v>19969.875</c:v>
                </c:pt>
                <c:pt idx="5925">
                  <c:v>19969.916666666664</c:v>
                </c:pt>
                <c:pt idx="5926">
                  <c:v>19969.958333333332</c:v>
                </c:pt>
                <c:pt idx="5927">
                  <c:v>19970</c:v>
                </c:pt>
                <c:pt idx="5928">
                  <c:v>19970.041666666664</c:v>
                </c:pt>
                <c:pt idx="5929">
                  <c:v>19970.083333333332</c:v>
                </c:pt>
                <c:pt idx="5930">
                  <c:v>19970.125</c:v>
                </c:pt>
                <c:pt idx="5931">
                  <c:v>19970.166666666664</c:v>
                </c:pt>
                <c:pt idx="5932">
                  <c:v>19970.208333333332</c:v>
                </c:pt>
                <c:pt idx="5933">
                  <c:v>19970.25</c:v>
                </c:pt>
                <c:pt idx="5934">
                  <c:v>19970.291666666664</c:v>
                </c:pt>
                <c:pt idx="5935">
                  <c:v>19970.333333333332</c:v>
                </c:pt>
                <c:pt idx="5936">
                  <c:v>19970.375</c:v>
                </c:pt>
                <c:pt idx="5937">
                  <c:v>19970.416666666664</c:v>
                </c:pt>
                <c:pt idx="5938">
                  <c:v>19970.458333333332</c:v>
                </c:pt>
                <c:pt idx="5939">
                  <c:v>19970.5</c:v>
                </c:pt>
                <c:pt idx="5940">
                  <c:v>19970.541666666664</c:v>
                </c:pt>
                <c:pt idx="5941">
                  <c:v>19970.583333333332</c:v>
                </c:pt>
                <c:pt idx="5942">
                  <c:v>19970.625</c:v>
                </c:pt>
                <c:pt idx="5943">
                  <c:v>19970.666666666664</c:v>
                </c:pt>
                <c:pt idx="5944">
                  <c:v>19970.708333333332</c:v>
                </c:pt>
                <c:pt idx="5945">
                  <c:v>19970.75</c:v>
                </c:pt>
                <c:pt idx="5946">
                  <c:v>19970.791666666664</c:v>
                </c:pt>
                <c:pt idx="5947">
                  <c:v>19970.833333333332</c:v>
                </c:pt>
                <c:pt idx="5948">
                  <c:v>19970.875</c:v>
                </c:pt>
                <c:pt idx="5949">
                  <c:v>19970.916666666664</c:v>
                </c:pt>
                <c:pt idx="5950">
                  <c:v>19970.958333333332</c:v>
                </c:pt>
                <c:pt idx="5951">
                  <c:v>19971</c:v>
                </c:pt>
                <c:pt idx="5952">
                  <c:v>19971.041666666664</c:v>
                </c:pt>
                <c:pt idx="5953">
                  <c:v>19971.083333333332</c:v>
                </c:pt>
                <c:pt idx="5954">
                  <c:v>19971.125</c:v>
                </c:pt>
                <c:pt idx="5955">
                  <c:v>19971.166666666664</c:v>
                </c:pt>
                <c:pt idx="5956">
                  <c:v>19971.208333333332</c:v>
                </c:pt>
                <c:pt idx="5957">
                  <c:v>19971.25</c:v>
                </c:pt>
                <c:pt idx="5958">
                  <c:v>19971.291666666664</c:v>
                </c:pt>
                <c:pt idx="5959">
                  <c:v>19971.333333333332</c:v>
                </c:pt>
                <c:pt idx="5960">
                  <c:v>19971.375</c:v>
                </c:pt>
                <c:pt idx="5961">
                  <c:v>19971.416666666664</c:v>
                </c:pt>
                <c:pt idx="5962">
                  <c:v>19971.458333333332</c:v>
                </c:pt>
                <c:pt idx="5963">
                  <c:v>19971.5</c:v>
                </c:pt>
                <c:pt idx="5964">
                  <c:v>19971.541666666664</c:v>
                </c:pt>
                <c:pt idx="5965">
                  <c:v>19971.583333333332</c:v>
                </c:pt>
                <c:pt idx="5966">
                  <c:v>19971.625</c:v>
                </c:pt>
                <c:pt idx="5967">
                  <c:v>19971.666666666664</c:v>
                </c:pt>
                <c:pt idx="5968">
                  <c:v>19971.708333333332</c:v>
                </c:pt>
                <c:pt idx="5969">
                  <c:v>19971.75</c:v>
                </c:pt>
                <c:pt idx="5970">
                  <c:v>19971.791666666664</c:v>
                </c:pt>
                <c:pt idx="5971">
                  <c:v>19971.833333333332</c:v>
                </c:pt>
                <c:pt idx="5972">
                  <c:v>19971.875</c:v>
                </c:pt>
                <c:pt idx="5973">
                  <c:v>19971.916666666664</c:v>
                </c:pt>
                <c:pt idx="5974">
                  <c:v>19971.958333333332</c:v>
                </c:pt>
                <c:pt idx="5975">
                  <c:v>19972</c:v>
                </c:pt>
                <c:pt idx="5976">
                  <c:v>19972.041666666664</c:v>
                </c:pt>
                <c:pt idx="5977">
                  <c:v>19972.083333333332</c:v>
                </c:pt>
                <c:pt idx="5978">
                  <c:v>19972.125</c:v>
                </c:pt>
                <c:pt idx="5979">
                  <c:v>19972.166666666664</c:v>
                </c:pt>
                <c:pt idx="5980">
                  <c:v>19972.208333333332</c:v>
                </c:pt>
                <c:pt idx="5981">
                  <c:v>19972.25</c:v>
                </c:pt>
                <c:pt idx="5982">
                  <c:v>19972.291666666664</c:v>
                </c:pt>
                <c:pt idx="5983">
                  <c:v>19972.333333333332</c:v>
                </c:pt>
                <c:pt idx="5984">
                  <c:v>19972.375</c:v>
                </c:pt>
                <c:pt idx="5985">
                  <c:v>19972.416666666664</c:v>
                </c:pt>
                <c:pt idx="5986">
                  <c:v>19972.458333333332</c:v>
                </c:pt>
                <c:pt idx="5987">
                  <c:v>19972.5</c:v>
                </c:pt>
                <c:pt idx="5988">
                  <c:v>19972.541666666664</c:v>
                </c:pt>
                <c:pt idx="5989">
                  <c:v>19972.583333333332</c:v>
                </c:pt>
                <c:pt idx="5990">
                  <c:v>19972.625</c:v>
                </c:pt>
                <c:pt idx="5991">
                  <c:v>19972.666666666664</c:v>
                </c:pt>
                <c:pt idx="5992">
                  <c:v>19972.708333333332</c:v>
                </c:pt>
                <c:pt idx="5993">
                  <c:v>19972.75</c:v>
                </c:pt>
                <c:pt idx="5994">
                  <c:v>19972.791666666664</c:v>
                </c:pt>
                <c:pt idx="5995">
                  <c:v>19972.833333333332</c:v>
                </c:pt>
                <c:pt idx="5996">
                  <c:v>19972.875</c:v>
                </c:pt>
                <c:pt idx="5997">
                  <c:v>19972.916666666664</c:v>
                </c:pt>
                <c:pt idx="5998">
                  <c:v>19972.958333333332</c:v>
                </c:pt>
                <c:pt idx="5999">
                  <c:v>19973</c:v>
                </c:pt>
                <c:pt idx="6000">
                  <c:v>19973.041666666664</c:v>
                </c:pt>
                <c:pt idx="6001">
                  <c:v>19973.083333333332</c:v>
                </c:pt>
                <c:pt idx="6002">
                  <c:v>19973.125</c:v>
                </c:pt>
                <c:pt idx="6003">
                  <c:v>19973.166666666664</c:v>
                </c:pt>
                <c:pt idx="6004">
                  <c:v>19973.208333333332</c:v>
                </c:pt>
                <c:pt idx="6005">
                  <c:v>19973.25</c:v>
                </c:pt>
                <c:pt idx="6006">
                  <c:v>19973.291666666664</c:v>
                </c:pt>
                <c:pt idx="6007">
                  <c:v>19973.333333333332</c:v>
                </c:pt>
                <c:pt idx="6008">
                  <c:v>19973.375</c:v>
                </c:pt>
                <c:pt idx="6009">
                  <c:v>19973.416666666664</c:v>
                </c:pt>
                <c:pt idx="6010">
                  <c:v>19973.458333333332</c:v>
                </c:pt>
                <c:pt idx="6011">
                  <c:v>19973.5</c:v>
                </c:pt>
                <c:pt idx="6012">
                  <c:v>19973.541666666664</c:v>
                </c:pt>
                <c:pt idx="6013">
                  <c:v>19973.583333333332</c:v>
                </c:pt>
                <c:pt idx="6014">
                  <c:v>19973.625</c:v>
                </c:pt>
                <c:pt idx="6015">
                  <c:v>19973.666666666664</c:v>
                </c:pt>
                <c:pt idx="6016">
                  <c:v>19973.708333333332</c:v>
                </c:pt>
                <c:pt idx="6017">
                  <c:v>19973.75</c:v>
                </c:pt>
                <c:pt idx="6018">
                  <c:v>19973.791666666664</c:v>
                </c:pt>
                <c:pt idx="6019">
                  <c:v>19973.833333333332</c:v>
                </c:pt>
                <c:pt idx="6020">
                  <c:v>19973.875</c:v>
                </c:pt>
                <c:pt idx="6021">
                  <c:v>19973.916666666664</c:v>
                </c:pt>
                <c:pt idx="6022">
                  <c:v>19973.958333333332</c:v>
                </c:pt>
                <c:pt idx="6023">
                  <c:v>19974</c:v>
                </c:pt>
                <c:pt idx="6024">
                  <c:v>19974.041666666664</c:v>
                </c:pt>
                <c:pt idx="6025">
                  <c:v>19974.083333333332</c:v>
                </c:pt>
                <c:pt idx="6026">
                  <c:v>19974.125</c:v>
                </c:pt>
                <c:pt idx="6027">
                  <c:v>19974.166666666664</c:v>
                </c:pt>
                <c:pt idx="6028">
                  <c:v>19974.208333333332</c:v>
                </c:pt>
                <c:pt idx="6029">
                  <c:v>19974.25</c:v>
                </c:pt>
                <c:pt idx="6030">
                  <c:v>19974.291666666664</c:v>
                </c:pt>
                <c:pt idx="6031">
                  <c:v>19974.333333333332</c:v>
                </c:pt>
                <c:pt idx="6032">
                  <c:v>19974.375</c:v>
                </c:pt>
                <c:pt idx="6033">
                  <c:v>19974.416666666664</c:v>
                </c:pt>
                <c:pt idx="6034">
                  <c:v>19974.458333333332</c:v>
                </c:pt>
                <c:pt idx="6035">
                  <c:v>19974.5</c:v>
                </c:pt>
                <c:pt idx="6036">
                  <c:v>19974.541666666664</c:v>
                </c:pt>
                <c:pt idx="6037">
                  <c:v>19974.583333333332</c:v>
                </c:pt>
                <c:pt idx="6038">
                  <c:v>19974.625</c:v>
                </c:pt>
                <c:pt idx="6039">
                  <c:v>19974.666666666664</c:v>
                </c:pt>
                <c:pt idx="6040">
                  <c:v>19974.708333333332</c:v>
                </c:pt>
                <c:pt idx="6041">
                  <c:v>19974.75</c:v>
                </c:pt>
                <c:pt idx="6042">
                  <c:v>19974.791666666664</c:v>
                </c:pt>
                <c:pt idx="6043">
                  <c:v>19974.833333333332</c:v>
                </c:pt>
                <c:pt idx="6044">
                  <c:v>19974.875</c:v>
                </c:pt>
                <c:pt idx="6045">
                  <c:v>19974.916666666664</c:v>
                </c:pt>
                <c:pt idx="6046">
                  <c:v>19974.958333333332</c:v>
                </c:pt>
                <c:pt idx="6047">
                  <c:v>19975</c:v>
                </c:pt>
                <c:pt idx="6048">
                  <c:v>19975.041666666664</c:v>
                </c:pt>
                <c:pt idx="6049">
                  <c:v>19975.083333333332</c:v>
                </c:pt>
                <c:pt idx="6050">
                  <c:v>19975.125</c:v>
                </c:pt>
                <c:pt idx="6051">
                  <c:v>19975.166666666664</c:v>
                </c:pt>
                <c:pt idx="6052">
                  <c:v>19975.208333333332</c:v>
                </c:pt>
                <c:pt idx="6053">
                  <c:v>19975.25</c:v>
                </c:pt>
                <c:pt idx="6054">
                  <c:v>19975.291666666664</c:v>
                </c:pt>
                <c:pt idx="6055">
                  <c:v>19975.333333333332</c:v>
                </c:pt>
                <c:pt idx="6056">
                  <c:v>19975.375</c:v>
                </c:pt>
                <c:pt idx="6057">
                  <c:v>19975.416666666664</c:v>
                </c:pt>
                <c:pt idx="6058">
                  <c:v>19975.458333333332</c:v>
                </c:pt>
                <c:pt idx="6059">
                  <c:v>19975.5</c:v>
                </c:pt>
                <c:pt idx="6060">
                  <c:v>19975.541666666664</c:v>
                </c:pt>
                <c:pt idx="6061">
                  <c:v>19975.583333333332</c:v>
                </c:pt>
                <c:pt idx="6062">
                  <c:v>19975.625</c:v>
                </c:pt>
                <c:pt idx="6063">
                  <c:v>19975.666666666664</c:v>
                </c:pt>
                <c:pt idx="6064">
                  <c:v>19975.708333333332</c:v>
                </c:pt>
                <c:pt idx="6065">
                  <c:v>19975.75</c:v>
                </c:pt>
                <c:pt idx="6066">
                  <c:v>19975.791666666664</c:v>
                </c:pt>
                <c:pt idx="6067">
                  <c:v>19975.833333333332</c:v>
                </c:pt>
                <c:pt idx="6068">
                  <c:v>19975.875</c:v>
                </c:pt>
                <c:pt idx="6069">
                  <c:v>19975.916666666664</c:v>
                </c:pt>
                <c:pt idx="6070">
                  <c:v>19975.958333333332</c:v>
                </c:pt>
                <c:pt idx="6071">
                  <c:v>19976</c:v>
                </c:pt>
                <c:pt idx="6072">
                  <c:v>19976.041666666664</c:v>
                </c:pt>
                <c:pt idx="6073">
                  <c:v>19976.083333333332</c:v>
                </c:pt>
                <c:pt idx="6074">
                  <c:v>19976.125</c:v>
                </c:pt>
                <c:pt idx="6075">
                  <c:v>19976.166666666664</c:v>
                </c:pt>
                <c:pt idx="6076">
                  <c:v>19976.208333333332</c:v>
                </c:pt>
                <c:pt idx="6077">
                  <c:v>19976.25</c:v>
                </c:pt>
                <c:pt idx="6078">
                  <c:v>19976.291666666664</c:v>
                </c:pt>
                <c:pt idx="6079">
                  <c:v>19976.333333333332</c:v>
                </c:pt>
                <c:pt idx="6080">
                  <c:v>19976.375</c:v>
                </c:pt>
                <c:pt idx="6081">
                  <c:v>19976.416666666664</c:v>
                </c:pt>
                <c:pt idx="6082">
                  <c:v>19976.458333333332</c:v>
                </c:pt>
                <c:pt idx="6083">
                  <c:v>19976.5</c:v>
                </c:pt>
                <c:pt idx="6084">
                  <c:v>19976.541666666664</c:v>
                </c:pt>
                <c:pt idx="6085">
                  <c:v>19976.583333333332</c:v>
                </c:pt>
                <c:pt idx="6086">
                  <c:v>19976.625</c:v>
                </c:pt>
                <c:pt idx="6087">
                  <c:v>19976.666666666664</c:v>
                </c:pt>
                <c:pt idx="6088">
                  <c:v>19976.708333333332</c:v>
                </c:pt>
                <c:pt idx="6089">
                  <c:v>19976.75</c:v>
                </c:pt>
                <c:pt idx="6090">
                  <c:v>19976.791666666664</c:v>
                </c:pt>
                <c:pt idx="6091">
                  <c:v>19976.833333333332</c:v>
                </c:pt>
                <c:pt idx="6092">
                  <c:v>19976.875</c:v>
                </c:pt>
                <c:pt idx="6093">
                  <c:v>19976.916666666664</c:v>
                </c:pt>
                <c:pt idx="6094">
                  <c:v>19976.958333333332</c:v>
                </c:pt>
                <c:pt idx="6095">
                  <c:v>19977</c:v>
                </c:pt>
                <c:pt idx="6096">
                  <c:v>19977.041666666664</c:v>
                </c:pt>
                <c:pt idx="6097">
                  <c:v>19977.083333333332</c:v>
                </c:pt>
                <c:pt idx="6098">
                  <c:v>19977.125</c:v>
                </c:pt>
                <c:pt idx="6099">
                  <c:v>19977.166666666664</c:v>
                </c:pt>
                <c:pt idx="6100">
                  <c:v>19977.208333333332</c:v>
                </c:pt>
                <c:pt idx="6101">
                  <c:v>19977.25</c:v>
                </c:pt>
                <c:pt idx="6102">
                  <c:v>19977.291666666664</c:v>
                </c:pt>
                <c:pt idx="6103">
                  <c:v>19977.333333333332</c:v>
                </c:pt>
                <c:pt idx="6104">
                  <c:v>19977.375</c:v>
                </c:pt>
                <c:pt idx="6105">
                  <c:v>19977.416666666664</c:v>
                </c:pt>
                <c:pt idx="6106">
                  <c:v>19977.458333333332</c:v>
                </c:pt>
                <c:pt idx="6107">
                  <c:v>19977.5</c:v>
                </c:pt>
                <c:pt idx="6108">
                  <c:v>19977.541666666664</c:v>
                </c:pt>
                <c:pt idx="6109">
                  <c:v>19977.583333333332</c:v>
                </c:pt>
                <c:pt idx="6110">
                  <c:v>19977.625</c:v>
                </c:pt>
                <c:pt idx="6111">
                  <c:v>19977.666666666664</c:v>
                </c:pt>
                <c:pt idx="6112">
                  <c:v>19977.708333333332</c:v>
                </c:pt>
                <c:pt idx="6113">
                  <c:v>19977.75</c:v>
                </c:pt>
                <c:pt idx="6114">
                  <c:v>19977.791666666664</c:v>
                </c:pt>
                <c:pt idx="6115">
                  <c:v>19977.833333333332</c:v>
                </c:pt>
                <c:pt idx="6116">
                  <c:v>19977.875</c:v>
                </c:pt>
                <c:pt idx="6117">
                  <c:v>19977.916666666664</c:v>
                </c:pt>
                <c:pt idx="6118">
                  <c:v>19977.958333333332</c:v>
                </c:pt>
                <c:pt idx="6119">
                  <c:v>19978</c:v>
                </c:pt>
                <c:pt idx="6120">
                  <c:v>19978.041666666664</c:v>
                </c:pt>
                <c:pt idx="6121">
                  <c:v>19978.083333333332</c:v>
                </c:pt>
                <c:pt idx="6122">
                  <c:v>19978.125</c:v>
                </c:pt>
                <c:pt idx="6123">
                  <c:v>19978.166666666664</c:v>
                </c:pt>
                <c:pt idx="6124">
                  <c:v>19978.208333333332</c:v>
                </c:pt>
                <c:pt idx="6125">
                  <c:v>19978.25</c:v>
                </c:pt>
                <c:pt idx="6126">
                  <c:v>19978.291666666664</c:v>
                </c:pt>
                <c:pt idx="6127">
                  <c:v>19978.333333333332</c:v>
                </c:pt>
                <c:pt idx="6128">
                  <c:v>19978.375</c:v>
                </c:pt>
                <c:pt idx="6129">
                  <c:v>19978.416666666664</c:v>
                </c:pt>
                <c:pt idx="6130">
                  <c:v>19978.458333333332</c:v>
                </c:pt>
                <c:pt idx="6131">
                  <c:v>19978.5</c:v>
                </c:pt>
                <c:pt idx="6132">
                  <c:v>19978.541666666664</c:v>
                </c:pt>
                <c:pt idx="6133">
                  <c:v>19978.583333333332</c:v>
                </c:pt>
                <c:pt idx="6134">
                  <c:v>19978.625</c:v>
                </c:pt>
                <c:pt idx="6135">
                  <c:v>19978.666666666664</c:v>
                </c:pt>
                <c:pt idx="6136">
                  <c:v>19978.708333333332</c:v>
                </c:pt>
                <c:pt idx="6137">
                  <c:v>19978.75</c:v>
                </c:pt>
                <c:pt idx="6138">
                  <c:v>19978.791666666664</c:v>
                </c:pt>
                <c:pt idx="6139">
                  <c:v>19978.833333333332</c:v>
                </c:pt>
                <c:pt idx="6140">
                  <c:v>19978.875</c:v>
                </c:pt>
                <c:pt idx="6141">
                  <c:v>19978.916666666664</c:v>
                </c:pt>
                <c:pt idx="6142">
                  <c:v>19978.958333333332</c:v>
                </c:pt>
                <c:pt idx="6143">
                  <c:v>19979</c:v>
                </c:pt>
                <c:pt idx="6144">
                  <c:v>19979.041666666664</c:v>
                </c:pt>
                <c:pt idx="6145">
                  <c:v>19979.083333333332</c:v>
                </c:pt>
                <c:pt idx="6146">
                  <c:v>19979.125</c:v>
                </c:pt>
                <c:pt idx="6147">
                  <c:v>19979.166666666664</c:v>
                </c:pt>
                <c:pt idx="6148">
                  <c:v>19979.208333333332</c:v>
                </c:pt>
                <c:pt idx="6149">
                  <c:v>19979.25</c:v>
                </c:pt>
                <c:pt idx="6150">
                  <c:v>19979.291666666664</c:v>
                </c:pt>
                <c:pt idx="6151">
                  <c:v>19979.333333333332</c:v>
                </c:pt>
                <c:pt idx="6152">
                  <c:v>19979.375</c:v>
                </c:pt>
                <c:pt idx="6153">
                  <c:v>19979.416666666664</c:v>
                </c:pt>
                <c:pt idx="6154">
                  <c:v>19979.458333333332</c:v>
                </c:pt>
                <c:pt idx="6155">
                  <c:v>19979.5</c:v>
                </c:pt>
                <c:pt idx="6156">
                  <c:v>19979.541666666664</c:v>
                </c:pt>
                <c:pt idx="6157">
                  <c:v>19979.583333333332</c:v>
                </c:pt>
                <c:pt idx="6158">
                  <c:v>19979.625</c:v>
                </c:pt>
                <c:pt idx="6159">
                  <c:v>19979.666666666664</c:v>
                </c:pt>
                <c:pt idx="6160">
                  <c:v>19979.708333333332</c:v>
                </c:pt>
                <c:pt idx="6161">
                  <c:v>19979.75</c:v>
                </c:pt>
                <c:pt idx="6162">
                  <c:v>19979.791666666664</c:v>
                </c:pt>
                <c:pt idx="6163">
                  <c:v>19979.833333333332</c:v>
                </c:pt>
                <c:pt idx="6164">
                  <c:v>19979.875</c:v>
                </c:pt>
                <c:pt idx="6165">
                  <c:v>19979.916666666664</c:v>
                </c:pt>
                <c:pt idx="6166">
                  <c:v>19979.958333333332</c:v>
                </c:pt>
                <c:pt idx="6167">
                  <c:v>19980</c:v>
                </c:pt>
                <c:pt idx="6168">
                  <c:v>19980.041666666664</c:v>
                </c:pt>
                <c:pt idx="6169">
                  <c:v>19980.083333333332</c:v>
                </c:pt>
                <c:pt idx="6170">
                  <c:v>19980.125</c:v>
                </c:pt>
                <c:pt idx="6171">
                  <c:v>19980.166666666664</c:v>
                </c:pt>
                <c:pt idx="6172">
                  <c:v>19980.208333333332</c:v>
                </c:pt>
                <c:pt idx="6173">
                  <c:v>19980.25</c:v>
                </c:pt>
                <c:pt idx="6174">
                  <c:v>19980.291666666664</c:v>
                </c:pt>
                <c:pt idx="6175">
                  <c:v>19980.333333333332</c:v>
                </c:pt>
                <c:pt idx="6176">
                  <c:v>19980.375</c:v>
                </c:pt>
                <c:pt idx="6177">
                  <c:v>19980.416666666664</c:v>
                </c:pt>
                <c:pt idx="6178">
                  <c:v>19980.458333333332</c:v>
                </c:pt>
                <c:pt idx="6179">
                  <c:v>19980.5</c:v>
                </c:pt>
                <c:pt idx="6180">
                  <c:v>19980.541666666664</c:v>
                </c:pt>
                <c:pt idx="6181">
                  <c:v>19980.583333333332</c:v>
                </c:pt>
                <c:pt idx="6182">
                  <c:v>19980.625</c:v>
                </c:pt>
                <c:pt idx="6183">
                  <c:v>19980.666666666664</c:v>
                </c:pt>
                <c:pt idx="6184">
                  <c:v>19980.708333333332</c:v>
                </c:pt>
                <c:pt idx="6185">
                  <c:v>19980.75</c:v>
                </c:pt>
                <c:pt idx="6186">
                  <c:v>19980.791666666664</c:v>
                </c:pt>
                <c:pt idx="6187">
                  <c:v>19980.833333333332</c:v>
                </c:pt>
                <c:pt idx="6188">
                  <c:v>19980.875</c:v>
                </c:pt>
                <c:pt idx="6189">
                  <c:v>19980.916666666664</c:v>
                </c:pt>
                <c:pt idx="6190">
                  <c:v>19980.958333333332</c:v>
                </c:pt>
                <c:pt idx="6191">
                  <c:v>19981</c:v>
                </c:pt>
                <c:pt idx="6192">
                  <c:v>19981.041666666664</c:v>
                </c:pt>
                <c:pt idx="6193">
                  <c:v>19981.083333333332</c:v>
                </c:pt>
                <c:pt idx="6194">
                  <c:v>19981.125</c:v>
                </c:pt>
                <c:pt idx="6195">
                  <c:v>19981.166666666664</c:v>
                </c:pt>
                <c:pt idx="6196">
                  <c:v>19981.208333333332</c:v>
                </c:pt>
                <c:pt idx="6197">
                  <c:v>19981.25</c:v>
                </c:pt>
                <c:pt idx="6198">
                  <c:v>19981.291666666664</c:v>
                </c:pt>
                <c:pt idx="6199">
                  <c:v>19981.333333333332</c:v>
                </c:pt>
                <c:pt idx="6200">
                  <c:v>19981.375</c:v>
                </c:pt>
                <c:pt idx="6201">
                  <c:v>19981.416666666664</c:v>
                </c:pt>
                <c:pt idx="6202">
                  <c:v>19981.458333333332</c:v>
                </c:pt>
                <c:pt idx="6203">
                  <c:v>19981.5</c:v>
                </c:pt>
                <c:pt idx="6204">
                  <c:v>19981.541666666664</c:v>
                </c:pt>
                <c:pt idx="6205">
                  <c:v>19981.583333333332</c:v>
                </c:pt>
                <c:pt idx="6206">
                  <c:v>19981.625</c:v>
                </c:pt>
                <c:pt idx="6207">
                  <c:v>19981.666666666664</c:v>
                </c:pt>
                <c:pt idx="6208">
                  <c:v>19981.708333333332</c:v>
                </c:pt>
                <c:pt idx="6209">
                  <c:v>19981.75</c:v>
                </c:pt>
                <c:pt idx="6210">
                  <c:v>19981.791666666664</c:v>
                </c:pt>
                <c:pt idx="6211">
                  <c:v>19981.833333333332</c:v>
                </c:pt>
                <c:pt idx="6212">
                  <c:v>19981.875</c:v>
                </c:pt>
                <c:pt idx="6213">
                  <c:v>19981.916666666664</c:v>
                </c:pt>
                <c:pt idx="6214">
                  <c:v>19981.958333333332</c:v>
                </c:pt>
                <c:pt idx="6215">
                  <c:v>19982</c:v>
                </c:pt>
                <c:pt idx="6216">
                  <c:v>19982.041666666664</c:v>
                </c:pt>
                <c:pt idx="6217">
                  <c:v>19982.083333333332</c:v>
                </c:pt>
                <c:pt idx="6218">
                  <c:v>19982.125</c:v>
                </c:pt>
                <c:pt idx="6219">
                  <c:v>19982.166666666664</c:v>
                </c:pt>
                <c:pt idx="6220">
                  <c:v>19982.208333333332</c:v>
                </c:pt>
                <c:pt idx="6221">
                  <c:v>19982.25</c:v>
                </c:pt>
                <c:pt idx="6222">
                  <c:v>19982.291666666664</c:v>
                </c:pt>
                <c:pt idx="6223">
                  <c:v>19982.333333333332</c:v>
                </c:pt>
                <c:pt idx="6224">
                  <c:v>19982.375</c:v>
                </c:pt>
                <c:pt idx="6225">
                  <c:v>19982.416666666664</c:v>
                </c:pt>
                <c:pt idx="6226">
                  <c:v>19982.458333333332</c:v>
                </c:pt>
                <c:pt idx="6227">
                  <c:v>19982.5</c:v>
                </c:pt>
                <c:pt idx="6228">
                  <c:v>19982.541666666664</c:v>
                </c:pt>
                <c:pt idx="6229">
                  <c:v>19982.583333333332</c:v>
                </c:pt>
                <c:pt idx="6230">
                  <c:v>19982.625</c:v>
                </c:pt>
                <c:pt idx="6231">
                  <c:v>19982.666666666664</c:v>
                </c:pt>
                <c:pt idx="6232">
                  <c:v>19982.708333333332</c:v>
                </c:pt>
                <c:pt idx="6233">
                  <c:v>19982.75</c:v>
                </c:pt>
                <c:pt idx="6234">
                  <c:v>19982.791666666664</c:v>
                </c:pt>
                <c:pt idx="6235">
                  <c:v>19982.833333333332</c:v>
                </c:pt>
                <c:pt idx="6236">
                  <c:v>19982.875</c:v>
                </c:pt>
                <c:pt idx="6237">
                  <c:v>19982.916666666664</c:v>
                </c:pt>
                <c:pt idx="6238">
                  <c:v>19982.958333333332</c:v>
                </c:pt>
                <c:pt idx="6239">
                  <c:v>19983</c:v>
                </c:pt>
                <c:pt idx="6240">
                  <c:v>19983.041666666664</c:v>
                </c:pt>
                <c:pt idx="6241">
                  <c:v>19983.083333333332</c:v>
                </c:pt>
                <c:pt idx="6242">
                  <c:v>19983.125</c:v>
                </c:pt>
                <c:pt idx="6243">
                  <c:v>19983.166666666664</c:v>
                </c:pt>
                <c:pt idx="6244">
                  <c:v>19983.208333333332</c:v>
                </c:pt>
                <c:pt idx="6245">
                  <c:v>19983.25</c:v>
                </c:pt>
                <c:pt idx="6246">
                  <c:v>19983.291666666664</c:v>
                </c:pt>
                <c:pt idx="6247">
                  <c:v>19983.333333333332</c:v>
                </c:pt>
                <c:pt idx="6248">
                  <c:v>19983.375</c:v>
                </c:pt>
                <c:pt idx="6249">
                  <c:v>19983.416666666664</c:v>
                </c:pt>
                <c:pt idx="6250">
                  <c:v>19983.458333333332</c:v>
                </c:pt>
                <c:pt idx="6251">
                  <c:v>19983.5</c:v>
                </c:pt>
                <c:pt idx="6252">
                  <c:v>19983.541666666664</c:v>
                </c:pt>
                <c:pt idx="6253">
                  <c:v>19983.583333333332</c:v>
                </c:pt>
                <c:pt idx="6254">
                  <c:v>19983.625</c:v>
                </c:pt>
                <c:pt idx="6255">
                  <c:v>19983.666666666664</c:v>
                </c:pt>
                <c:pt idx="6256">
                  <c:v>19983.708333333332</c:v>
                </c:pt>
                <c:pt idx="6257">
                  <c:v>19983.75</c:v>
                </c:pt>
                <c:pt idx="6258">
                  <c:v>19983.791666666664</c:v>
                </c:pt>
                <c:pt idx="6259">
                  <c:v>19983.833333333332</c:v>
                </c:pt>
                <c:pt idx="6260">
                  <c:v>19983.875</c:v>
                </c:pt>
                <c:pt idx="6261">
                  <c:v>19983.916666666664</c:v>
                </c:pt>
                <c:pt idx="6262">
                  <c:v>19983.958333333332</c:v>
                </c:pt>
                <c:pt idx="6263">
                  <c:v>19984</c:v>
                </c:pt>
                <c:pt idx="6264">
                  <c:v>19984.041666666664</c:v>
                </c:pt>
                <c:pt idx="6265">
                  <c:v>19984.083333333332</c:v>
                </c:pt>
                <c:pt idx="6266">
                  <c:v>19984.125</c:v>
                </c:pt>
                <c:pt idx="6267">
                  <c:v>19984.166666666664</c:v>
                </c:pt>
                <c:pt idx="6268">
                  <c:v>19984.208333333332</c:v>
                </c:pt>
                <c:pt idx="6269">
                  <c:v>19984.25</c:v>
                </c:pt>
                <c:pt idx="6270">
                  <c:v>19984.291666666664</c:v>
                </c:pt>
                <c:pt idx="6271">
                  <c:v>19984.333333333332</c:v>
                </c:pt>
                <c:pt idx="6272">
                  <c:v>19984.375</c:v>
                </c:pt>
                <c:pt idx="6273">
                  <c:v>19984.416666666664</c:v>
                </c:pt>
                <c:pt idx="6274">
                  <c:v>19984.458333333332</c:v>
                </c:pt>
                <c:pt idx="6275">
                  <c:v>19984.5</c:v>
                </c:pt>
                <c:pt idx="6276">
                  <c:v>19984.541666666664</c:v>
                </c:pt>
                <c:pt idx="6277">
                  <c:v>19984.583333333332</c:v>
                </c:pt>
                <c:pt idx="6278">
                  <c:v>19984.625</c:v>
                </c:pt>
                <c:pt idx="6279">
                  <c:v>19984.666666666664</c:v>
                </c:pt>
                <c:pt idx="6280">
                  <c:v>19984.708333333332</c:v>
                </c:pt>
                <c:pt idx="6281">
                  <c:v>19984.75</c:v>
                </c:pt>
                <c:pt idx="6282">
                  <c:v>19984.791666666664</c:v>
                </c:pt>
                <c:pt idx="6283">
                  <c:v>19984.833333333332</c:v>
                </c:pt>
                <c:pt idx="6284">
                  <c:v>19984.875</c:v>
                </c:pt>
                <c:pt idx="6285">
                  <c:v>19984.916666666664</c:v>
                </c:pt>
                <c:pt idx="6286">
                  <c:v>19984.958333333332</c:v>
                </c:pt>
                <c:pt idx="6287">
                  <c:v>19985</c:v>
                </c:pt>
                <c:pt idx="6288">
                  <c:v>19985.041666666664</c:v>
                </c:pt>
                <c:pt idx="6289">
                  <c:v>19985.083333333332</c:v>
                </c:pt>
                <c:pt idx="6290">
                  <c:v>19985.125</c:v>
                </c:pt>
                <c:pt idx="6291">
                  <c:v>19985.166666666664</c:v>
                </c:pt>
                <c:pt idx="6292">
                  <c:v>19985.208333333332</c:v>
                </c:pt>
                <c:pt idx="6293">
                  <c:v>19985.25</c:v>
                </c:pt>
                <c:pt idx="6294">
                  <c:v>19985.291666666664</c:v>
                </c:pt>
                <c:pt idx="6295">
                  <c:v>19985.333333333332</c:v>
                </c:pt>
                <c:pt idx="6296">
                  <c:v>19985.375</c:v>
                </c:pt>
                <c:pt idx="6297">
                  <c:v>19985.416666666664</c:v>
                </c:pt>
                <c:pt idx="6298">
                  <c:v>19985.458333333332</c:v>
                </c:pt>
                <c:pt idx="6299">
                  <c:v>19985.5</c:v>
                </c:pt>
                <c:pt idx="6300">
                  <c:v>19985.541666666664</c:v>
                </c:pt>
                <c:pt idx="6301">
                  <c:v>19985.583333333332</c:v>
                </c:pt>
                <c:pt idx="6302">
                  <c:v>19985.625</c:v>
                </c:pt>
                <c:pt idx="6303">
                  <c:v>19985.666666666664</c:v>
                </c:pt>
                <c:pt idx="6304">
                  <c:v>19985.708333333332</c:v>
                </c:pt>
                <c:pt idx="6305">
                  <c:v>19985.75</c:v>
                </c:pt>
                <c:pt idx="6306">
                  <c:v>19985.791666666664</c:v>
                </c:pt>
                <c:pt idx="6307">
                  <c:v>19985.833333333332</c:v>
                </c:pt>
                <c:pt idx="6308">
                  <c:v>19985.875</c:v>
                </c:pt>
                <c:pt idx="6309">
                  <c:v>19985.916666666664</c:v>
                </c:pt>
                <c:pt idx="6310">
                  <c:v>19985.958333333332</c:v>
                </c:pt>
                <c:pt idx="6311">
                  <c:v>19986</c:v>
                </c:pt>
                <c:pt idx="6312">
                  <c:v>19986.041666666664</c:v>
                </c:pt>
                <c:pt idx="6313">
                  <c:v>19986.083333333332</c:v>
                </c:pt>
                <c:pt idx="6314">
                  <c:v>19986.125</c:v>
                </c:pt>
                <c:pt idx="6315">
                  <c:v>19986.166666666664</c:v>
                </c:pt>
                <c:pt idx="6316">
                  <c:v>19986.208333333332</c:v>
                </c:pt>
                <c:pt idx="6317">
                  <c:v>19986.25</c:v>
                </c:pt>
                <c:pt idx="6318">
                  <c:v>19986.291666666664</c:v>
                </c:pt>
                <c:pt idx="6319">
                  <c:v>19986.333333333332</c:v>
                </c:pt>
                <c:pt idx="6320">
                  <c:v>19986.375</c:v>
                </c:pt>
                <c:pt idx="6321">
                  <c:v>19986.416666666664</c:v>
                </c:pt>
                <c:pt idx="6322">
                  <c:v>19986.458333333332</c:v>
                </c:pt>
                <c:pt idx="6323">
                  <c:v>19986.5</c:v>
                </c:pt>
                <c:pt idx="6324">
                  <c:v>19986.541666666664</c:v>
                </c:pt>
                <c:pt idx="6325">
                  <c:v>19986.583333333332</c:v>
                </c:pt>
                <c:pt idx="6326">
                  <c:v>19986.625</c:v>
                </c:pt>
                <c:pt idx="6327">
                  <c:v>19986.666666666664</c:v>
                </c:pt>
                <c:pt idx="6328">
                  <c:v>19986.708333333332</c:v>
                </c:pt>
                <c:pt idx="6329">
                  <c:v>19986.75</c:v>
                </c:pt>
                <c:pt idx="6330">
                  <c:v>19986.791666666664</c:v>
                </c:pt>
                <c:pt idx="6331">
                  <c:v>19986.833333333332</c:v>
                </c:pt>
                <c:pt idx="6332">
                  <c:v>19986.875</c:v>
                </c:pt>
                <c:pt idx="6333">
                  <c:v>19986.916666666664</c:v>
                </c:pt>
                <c:pt idx="6334">
                  <c:v>19986.958333333332</c:v>
                </c:pt>
                <c:pt idx="6335">
                  <c:v>19987</c:v>
                </c:pt>
                <c:pt idx="6336">
                  <c:v>19987.041666666664</c:v>
                </c:pt>
                <c:pt idx="6337">
                  <c:v>19987.083333333332</c:v>
                </c:pt>
                <c:pt idx="6338">
                  <c:v>19987.125</c:v>
                </c:pt>
                <c:pt idx="6339">
                  <c:v>19987.166666666664</c:v>
                </c:pt>
                <c:pt idx="6340">
                  <c:v>19987.208333333332</c:v>
                </c:pt>
                <c:pt idx="6341">
                  <c:v>19987.25</c:v>
                </c:pt>
                <c:pt idx="6342">
                  <c:v>19987.291666666664</c:v>
                </c:pt>
                <c:pt idx="6343">
                  <c:v>19987.333333333332</c:v>
                </c:pt>
                <c:pt idx="6344">
                  <c:v>19987.375</c:v>
                </c:pt>
                <c:pt idx="6345">
                  <c:v>19987.416666666664</c:v>
                </c:pt>
                <c:pt idx="6346">
                  <c:v>19987.458333333332</c:v>
                </c:pt>
                <c:pt idx="6347">
                  <c:v>19987.5</c:v>
                </c:pt>
                <c:pt idx="6348">
                  <c:v>19987.541666666664</c:v>
                </c:pt>
                <c:pt idx="6349">
                  <c:v>19987.583333333332</c:v>
                </c:pt>
                <c:pt idx="6350">
                  <c:v>19987.625</c:v>
                </c:pt>
                <c:pt idx="6351">
                  <c:v>19987.666666666664</c:v>
                </c:pt>
                <c:pt idx="6352">
                  <c:v>19987.708333333332</c:v>
                </c:pt>
                <c:pt idx="6353">
                  <c:v>19987.75</c:v>
                </c:pt>
                <c:pt idx="6354">
                  <c:v>19987.791666666664</c:v>
                </c:pt>
                <c:pt idx="6355">
                  <c:v>19987.833333333332</c:v>
                </c:pt>
                <c:pt idx="6356">
                  <c:v>19987.875</c:v>
                </c:pt>
                <c:pt idx="6357">
                  <c:v>19987.916666666664</c:v>
                </c:pt>
                <c:pt idx="6358">
                  <c:v>19987.958333333332</c:v>
                </c:pt>
                <c:pt idx="6359">
                  <c:v>19988</c:v>
                </c:pt>
                <c:pt idx="6360">
                  <c:v>19988.041666666664</c:v>
                </c:pt>
                <c:pt idx="6361">
                  <c:v>19988.083333333332</c:v>
                </c:pt>
                <c:pt idx="6362">
                  <c:v>19988.125</c:v>
                </c:pt>
                <c:pt idx="6363">
                  <c:v>19988.166666666664</c:v>
                </c:pt>
                <c:pt idx="6364">
                  <c:v>19988.208333333332</c:v>
                </c:pt>
                <c:pt idx="6365">
                  <c:v>19988.25</c:v>
                </c:pt>
                <c:pt idx="6366">
                  <c:v>19988.291666666664</c:v>
                </c:pt>
                <c:pt idx="6367">
                  <c:v>19988.333333333332</c:v>
                </c:pt>
                <c:pt idx="6368">
                  <c:v>19988.375</c:v>
                </c:pt>
                <c:pt idx="6369">
                  <c:v>19988.416666666664</c:v>
                </c:pt>
                <c:pt idx="6370">
                  <c:v>19988.458333333332</c:v>
                </c:pt>
                <c:pt idx="6371">
                  <c:v>19988.5</c:v>
                </c:pt>
                <c:pt idx="6372">
                  <c:v>19988.541666666664</c:v>
                </c:pt>
                <c:pt idx="6373">
                  <c:v>19988.583333333332</c:v>
                </c:pt>
                <c:pt idx="6374">
                  <c:v>19988.625</c:v>
                </c:pt>
                <c:pt idx="6375">
                  <c:v>19988.666666666664</c:v>
                </c:pt>
                <c:pt idx="6376">
                  <c:v>19988.708333333332</c:v>
                </c:pt>
                <c:pt idx="6377">
                  <c:v>19988.75</c:v>
                </c:pt>
                <c:pt idx="6378">
                  <c:v>19988.791666666664</c:v>
                </c:pt>
                <c:pt idx="6379">
                  <c:v>19988.833333333332</c:v>
                </c:pt>
                <c:pt idx="6380">
                  <c:v>19988.875</c:v>
                </c:pt>
                <c:pt idx="6381">
                  <c:v>19988.916666666664</c:v>
                </c:pt>
                <c:pt idx="6382">
                  <c:v>19988.958333333332</c:v>
                </c:pt>
                <c:pt idx="6383">
                  <c:v>19989</c:v>
                </c:pt>
                <c:pt idx="6384">
                  <c:v>19989.041666666664</c:v>
                </c:pt>
                <c:pt idx="6385">
                  <c:v>19989.083333333332</c:v>
                </c:pt>
                <c:pt idx="6386">
                  <c:v>19989.125</c:v>
                </c:pt>
                <c:pt idx="6387">
                  <c:v>19989.166666666664</c:v>
                </c:pt>
                <c:pt idx="6388">
                  <c:v>19989.208333333332</c:v>
                </c:pt>
                <c:pt idx="6389">
                  <c:v>19989.25</c:v>
                </c:pt>
                <c:pt idx="6390">
                  <c:v>19989.291666666664</c:v>
                </c:pt>
                <c:pt idx="6391">
                  <c:v>19989.333333333332</c:v>
                </c:pt>
                <c:pt idx="6392">
                  <c:v>19989.375</c:v>
                </c:pt>
                <c:pt idx="6393">
                  <c:v>19989.416666666664</c:v>
                </c:pt>
                <c:pt idx="6394">
                  <c:v>19989.458333333332</c:v>
                </c:pt>
                <c:pt idx="6395">
                  <c:v>19989.5</c:v>
                </c:pt>
                <c:pt idx="6396">
                  <c:v>19989.541666666664</c:v>
                </c:pt>
                <c:pt idx="6397">
                  <c:v>19989.583333333332</c:v>
                </c:pt>
                <c:pt idx="6398">
                  <c:v>19989.625</c:v>
                </c:pt>
                <c:pt idx="6399">
                  <c:v>19989.666666666664</c:v>
                </c:pt>
                <c:pt idx="6400">
                  <c:v>19989.708333333332</c:v>
                </c:pt>
                <c:pt idx="6401">
                  <c:v>19989.75</c:v>
                </c:pt>
                <c:pt idx="6402">
                  <c:v>19989.791666666664</c:v>
                </c:pt>
                <c:pt idx="6403">
                  <c:v>19989.833333333332</c:v>
                </c:pt>
                <c:pt idx="6404">
                  <c:v>19989.875</c:v>
                </c:pt>
                <c:pt idx="6405">
                  <c:v>19989.916666666664</c:v>
                </c:pt>
                <c:pt idx="6406">
                  <c:v>19989.958333333332</c:v>
                </c:pt>
                <c:pt idx="6407">
                  <c:v>19990</c:v>
                </c:pt>
                <c:pt idx="6408">
                  <c:v>19990.041666666664</c:v>
                </c:pt>
                <c:pt idx="6409">
                  <c:v>19990.083333333332</c:v>
                </c:pt>
                <c:pt idx="6410">
                  <c:v>19990.125</c:v>
                </c:pt>
                <c:pt idx="6411">
                  <c:v>19990.166666666664</c:v>
                </c:pt>
                <c:pt idx="6412">
                  <c:v>19990.208333333332</c:v>
                </c:pt>
                <c:pt idx="6413">
                  <c:v>19990.25</c:v>
                </c:pt>
                <c:pt idx="6414">
                  <c:v>19990.291666666664</c:v>
                </c:pt>
                <c:pt idx="6415">
                  <c:v>19990.333333333332</c:v>
                </c:pt>
                <c:pt idx="6416">
                  <c:v>19990.375</c:v>
                </c:pt>
                <c:pt idx="6417">
                  <c:v>19990.416666666664</c:v>
                </c:pt>
                <c:pt idx="6418">
                  <c:v>19990.458333333332</c:v>
                </c:pt>
                <c:pt idx="6419">
                  <c:v>19990.5</c:v>
                </c:pt>
                <c:pt idx="6420">
                  <c:v>19990.541666666664</c:v>
                </c:pt>
                <c:pt idx="6421">
                  <c:v>19990.583333333332</c:v>
                </c:pt>
                <c:pt idx="6422">
                  <c:v>19990.625</c:v>
                </c:pt>
                <c:pt idx="6423">
                  <c:v>19990.666666666664</c:v>
                </c:pt>
                <c:pt idx="6424">
                  <c:v>19990.708333333332</c:v>
                </c:pt>
                <c:pt idx="6425">
                  <c:v>19990.75</c:v>
                </c:pt>
                <c:pt idx="6426">
                  <c:v>19990.791666666664</c:v>
                </c:pt>
                <c:pt idx="6427">
                  <c:v>19990.833333333332</c:v>
                </c:pt>
                <c:pt idx="6428">
                  <c:v>19990.875</c:v>
                </c:pt>
                <c:pt idx="6429">
                  <c:v>19990.916666666664</c:v>
                </c:pt>
                <c:pt idx="6430">
                  <c:v>19990.958333333332</c:v>
                </c:pt>
                <c:pt idx="6431">
                  <c:v>19991</c:v>
                </c:pt>
                <c:pt idx="6432">
                  <c:v>19991.041666666664</c:v>
                </c:pt>
                <c:pt idx="6433">
                  <c:v>19991.083333333332</c:v>
                </c:pt>
                <c:pt idx="6434">
                  <c:v>19991.125</c:v>
                </c:pt>
                <c:pt idx="6435">
                  <c:v>19991.166666666664</c:v>
                </c:pt>
                <c:pt idx="6436">
                  <c:v>19991.208333333332</c:v>
                </c:pt>
                <c:pt idx="6437">
                  <c:v>19991.25</c:v>
                </c:pt>
                <c:pt idx="6438">
                  <c:v>19991.291666666664</c:v>
                </c:pt>
                <c:pt idx="6439">
                  <c:v>19991.333333333332</c:v>
                </c:pt>
                <c:pt idx="6440">
                  <c:v>19991.375</c:v>
                </c:pt>
                <c:pt idx="6441">
                  <c:v>19991.416666666664</c:v>
                </c:pt>
                <c:pt idx="6442">
                  <c:v>19991.458333333332</c:v>
                </c:pt>
                <c:pt idx="6443">
                  <c:v>19991.5</c:v>
                </c:pt>
                <c:pt idx="6444">
                  <c:v>19991.541666666664</c:v>
                </c:pt>
                <c:pt idx="6445">
                  <c:v>19991.583333333332</c:v>
                </c:pt>
                <c:pt idx="6446">
                  <c:v>19991.625</c:v>
                </c:pt>
                <c:pt idx="6447">
                  <c:v>19991.666666666664</c:v>
                </c:pt>
                <c:pt idx="6448">
                  <c:v>19991.708333333332</c:v>
                </c:pt>
                <c:pt idx="6449">
                  <c:v>19991.75</c:v>
                </c:pt>
                <c:pt idx="6450">
                  <c:v>19991.791666666664</c:v>
                </c:pt>
                <c:pt idx="6451">
                  <c:v>19991.833333333332</c:v>
                </c:pt>
                <c:pt idx="6452">
                  <c:v>19991.875</c:v>
                </c:pt>
                <c:pt idx="6453">
                  <c:v>19991.916666666664</c:v>
                </c:pt>
                <c:pt idx="6454">
                  <c:v>19991.958333333332</c:v>
                </c:pt>
                <c:pt idx="6455">
                  <c:v>19992</c:v>
                </c:pt>
                <c:pt idx="6456">
                  <c:v>19992.041666666664</c:v>
                </c:pt>
                <c:pt idx="6457">
                  <c:v>19992.083333333332</c:v>
                </c:pt>
                <c:pt idx="6458">
                  <c:v>19992.125</c:v>
                </c:pt>
                <c:pt idx="6459">
                  <c:v>19992.166666666664</c:v>
                </c:pt>
                <c:pt idx="6460">
                  <c:v>19992.208333333332</c:v>
                </c:pt>
                <c:pt idx="6461">
                  <c:v>19992.25</c:v>
                </c:pt>
                <c:pt idx="6462">
                  <c:v>19992.291666666664</c:v>
                </c:pt>
                <c:pt idx="6463">
                  <c:v>19992.333333333332</c:v>
                </c:pt>
                <c:pt idx="6464">
                  <c:v>19992.375</c:v>
                </c:pt>
                <c:pt idx="6465">
                  <c:v>19992.416666666664</c:v>
                </c:pt>
                <c:pt idx="6466">
                  <c:v>19992.458333333332</c:v>
                </c:pt>
                <c:pt idx="6467">
                  <c:v>19992.5</c:v>
                </c:pt>
                <c:pt idx="6468">
                  <c:v>19992.541666666664</c:v>
                </c:pt>
                <c:pt idx="6469">
                  <c:v>19992.583333333332</c:v>
                </c:pt>
                <c:pt idx="6470">
                  <c:v>19992.625</c:v>
                </c:pt>
                <c:pt idx="6471">
                  <c:v>19992.666666666664</c:v>
                </c:pt>
                <c:pt idx="6472">
                  <c:v>19992.708333333332</c:v>
                </c:pt>
                <c:pt idx="6473">
                  <c:v>19992.75</c:v>
                </c:pt>
                <c:pt idx="6474">
                  <c:v>19992.791666666664</c:v>
                </c:pt>
                <c:pt idx="6475">
                  <c:v>19992.833333333332</c:v>
                </c:pt>
                <c:pt idx="6476">
                  <c:v>19992.875</c:v>
                </c:pt>
                <c:pt idx="6477">
                  <c:v>19992.916666666664</c:v>
                </c:pt>
                <c:pt idx="6478">
                  <c:v>19992.958333333332</c:v>
                </c:pt>
                <c:pt idx="6479">
                  <c:v>19993</c:v>
                </c:pt>
                <c:pt idx="6480">
                  <c:v>19993.041666666664</c:v>
                </c:pt>
                <c:pt idx="6481">
                  <c:v>19993.083333333332</c:v>
                </c:pt>
                <c:pt idx="6482">
                  <c:v>19993.125</c:v>
                </c:pt>
                <c:pt idx="6483">
                  <c:v>19993.166666666664</c:v>
                </c:pt>
                <c:pt idx="6484">
                  <c:v>19993.208333333332</c:v>
                </c:pt>
                <c:pt idx="6485">
                  <c:v>19993.25</c:v>
                </c:pt>
                <c:pt idx="6486">
                  <c:v>19993.291666666664</c:v>
                </c:pt>
                <c:pt idx="6487">
                  <c:v>19993.333333333332</c:v>
                </c:pt>
                <c:pt idx="6488">
                  <c:v>19993.375</c:v>
                </c:pt>
                <c:pt idx="6489">
                  <c:v>19993.416666666664</c:v>
                </c:pt>
                <c:pt idx="6490">
                  <c:v>19993.458333333332</c:v>
                </c:pt>
                <c:pt idx="6491">
                  <c:v>19993.5</c:v>
                </c:pt>
                <c:pt idx="6492">
                  <c:v>19993.541666666664</c:v>
                </c:pt>
                <c:pt idx="6493">
                  <c:v>19993.583333333332</c:v>
                </c:pt>
                <c:pt idx="6494">
                  <c:v>19993.625</c:v>
                </c:pt>
                <c:pt idx="6495">
                  <c:v>19993.666666666664</c:v>
                </c:pt>
                <c:pt idx="6496">
                  <c:v>19993.708333333332</c:v>
                </c:pt>
                <c:pt idx="6497">
                  <c:v>19993.75</c:v>
                </c:pt>
                <c:pt idx="6498">
                  <c:v>19993.791666666664</c:v>
                </c:pt>
                <c:pt idx="6499">
                  <c:v>19993.833333333332</c:v>
                </c:pt>
                <c:pt idx="6500">
                  <c:v>19993.875</c:v>
                </c:pt>
                <c:pt idx="6501">
                  <c:v>19993.916666666664</c:v>
                </c:pt>
                <c:pt idx="6502">
                  <c:v>19993.958333333332</c:v>
                </c:pt>
                <c:pt idx="6503">
                  <c:v>19994</c:v>
                </c:pt>
                <c:pt idx="6504">
                  <c:v>19994.041666666664</c:v>
                </c:pt>
                <c:pt idx="6505">
                  <c:v>19994.083333333332</c:v>
                </c:pt>
                <c:pt idx="6506">
                  <c:v>19994.125</c:v>
                </c:pt>
                <c:pt idx="6507">
                  <c:v>19994.166666666664</c:v>
                </c:pt>
                <c:pt idx="6508">
                  <c:v>19994.208333333332</c:v>
                </c:pt>
                <c:pt idx="6509">
                  <c:v>19994.25</c:v>
                </c:pt>
                <c:pt idx="6510">
                  <c:v>19994.291666666664</c:v>
                </c:pt>
                <c:pt idx="6511">
                  <c:v>19994.333333333332</c:v>
                </c:pt>
                <c:pt idx="6512">
                  <c:v>19994.375</c:v>
                </c:pt>
                <c:pt idx="6513">
                  <c:v>19994.416666666664</c:v>
                </c:pt>
                <c:pt idx="6514">
                  <c:v>19994.458333333332</c:v>
                </c:pt>
                <c:pt idx="6515">
                  <c:v>19994.5</c:v>
                </c:pt>
                <c:pt idx="6516">
                  <c:v>19994.541666666664</c:v>
                </c:pt>
                <c:pt idx="6517">
                  <c:v>19994.583333333332</c:v>
                </c:pt>
                <c:pt idx="6518">
                  <c:v>19994.625</c:v>
                </c:pt>
                <c:pt idx="6519">
                  <c:v>19994.666666666664</c:v>
                </c:pt>
                <c:pt idx="6520">
                  <c:v>19994.708333333332</c:v>
                </c:pt>
                <c:pt idx="6521">
                  <c:v>19994.75</c:v>
                </c:pt>
                <c:pt idx="6522">
                  <c:v>19994.791666666664</c:v>
                </c:pt>
                <c:pt idx="6523">
                  <c:v>19994.833333333332</c:v>
                </c:pt>
                <c:pt idx="6524">
                  <c:v>19994.875</c:v>
                </c:pt>
                <c:pt idx="6525">
                  <c:v>19994.916666666664</c:v>
                </c:pt>
                <c:pt idx="6526">
                  <c:v>19994.958333333332</c:v>
                </c:pt>
                <c:pt idx="6527">
                  <c:v>19995</c:v>
                </c:pt>
                <c:pt idx="6528">
                  <c:v>19995.041666666664</c:v>
                </c:pt>
                <c:pt idx="6529">
                  <c:v>19995.083333333332</c:v>
                </c:pt>
                <c:pt idx="6530">
                  <c:v>19995.125</c:v>
                </c:pt>
                <c:pt idx="6531">
                  <c:v>19995.166666666664</c:v>
                </c:pt>
                <c:pt idx="6532">
                  <c:v>19995.208333333332</c:v>
                </c:pt>
                <c:pt idx="6533">
                  <c:v>19995.25</c:v>
                </c:pt>
                <c:pt idx="6534">
                  <c:v>19995.291666666664</c:v>
                </c:pt>
                <c:pt idx="6535">
                  <c:v>19995.333333333332</c:v>
                </c:pt>
                <c:pt idx="6536">
                  <c:v>19995.375</c:v>
                </c:pt>
                <c:pt idx="6537">
                  <c:v>19995.416666666664</c:v>
                </c:pt>
                <c:pt idx="6538">
                  <c:v>19995.458333333332</c:v>
                </c:pt>
                <c:pt idx="6539">
                  <c:v>19995.5</c:v>
                </c:pt>
                <c:pt idx="6540">
                  <c:v>19995.541666666664</c:v>
                </c:pt>
                <c:pt idx="6541">
                  <c:v>19995.583333333332</c:v>
                </c:pt>
                <c:pt idx="6542">
                  <c:v>19995.625</c:v>
                </c:pt>
                <c:pt idx="6543">
                  <c:v>19995.666666666664</c:v>
                </c:pt>
                <c:pt idx="6544">
                  <c:v>19995.708333333332</c:v>
                </c:pt>
                <c:pt idx="6545">
                  <c:v>19995.75</c:v>
                </c:pt>
                <c:pt idx="6546">
                  <c:v>19995.791666666664</c:v>
                </c:pt>
                <c:pt idx="6547">
                  <c:v>19995.833333333332</c:v>
                </c:pt>
                <c:pt idx="6548">
                  <c:v>19995.875</c:v>
                </c:pt>
                <c:pt idx="6549">
                  <c:v>19995.916666666664</c:v>
                </c:pt>
                <c:pt idx="6550">
                  <c:v>19995.958333333332</c:v>
                </c:pt>
                <c:pt idx="6551">
                  <c:v>19996</c:v>
                </c:pt>
                <c:pt idx="6552">
                  <c:v>19996.041666666664</c:v>
                </c:pt>
                <c:pt idx="6553">
                  <c:v>19996.083333333332</c:v>
                </c:pt>
                <c:pt idx="6554">
                  <c:v>19996.125</c:v>
                </c:pt>
                <c:pt idx="6555">
                  <c:v>19996.166666666664</c:v>
                </c:pt>
                <c:pt idx="6556">
                  <c:v>19996.208333333332</c:v>
                </c:pt>
                <c:pt idx="6557">
                  <c:v>19996.25</c:v>
                </c:pt>
                <c:pt idx="6558">
                  <c:v>19996.291666666664</c:v>
                </c:pt>
                <c:pt idx="6559">
                  <c:v>19996.333333333332</c:v>
                </c:pt>
                <c:pt idx="6560">
                  <c:v>19996.375</c:v>
                </c:pt>
                <c:pt idx="6561">
                  <c:v>19996.416666666664</c:v>
                </c:pt>
                <c:pt idx="6562">
                  <c:v>19996.458333333332</c:v>
                </c:pt>
                <c:pt idx="6563">
                  <c:v>19996.5</c:v>
                </c:pt>
                <c:pt idx="6564">
                  <c:v>19996.541666666664</c:v>
                </c:pt>
                <c:pt idx="6565">
                  <c:v>19996.583333333332</c:v>
                </c:pt>
                <c:pt idx="6566">
                  <c:v>19996.625</c:v>
                </c:pt>
                <c:pt idx="6567">
                  <c:v>19996.666666666664</c:v>
                </c:pt>
                <c:pt idx="6568">
                  <c:v>19996.708333333332</c:v>
                </c:pt>
                <c:pt idx="6569">
                  <c:v>19996.75</c:v>
                </c:pt>
                <c:pt idx="6570">
                  <c:v>19996.791666666664</c:v>
                </c:pt>
                <c:pt idx="6571">
                  <c:v>19996.833333333332</c:v>
                </c:pt>
                <c:pt idx="6572">
                  <c:v>19996.875</c:v>
                </c:pt>
                <c:pt idx="6573">
                  <c:v>19996.916666666664</c:v>
                </c:pt>
                <c:pt idx="6574">
                  <c:v>19996.958333333332</c:v>
                </c:pt>
                <c:pt idx="6575">
                  <c:v>19997</c:v>
                </c:pt>
                <c:pt idx="6576">
                  <c:v>19997.041666666664</c:v>
                </c:pt>
                <c:pt idx="6577">
                  <c:v>19997.083333333332</c:v>
                </c:pt>
                <c:pt idx="6578">
                  <c:v>19997.125</c:v>
                </c:pt>
                <c:pt idx="6579">
                  <c:v>19997.166666666664</c:v>
                </c:pt>
                <c:pt idx="6580">
                  <c:v>19997.208333333332</c:v>
                </c:pt>
                <c:pt idx="6581">
                  <c:v>19997.25</c:v>
                </c:pt>
                <c:pt idx="6582">
                  <c:v>19997.291666666664</c:v>
                </c:pt>
                <c:pt idx="6583">
                  <c:v>19997.333333333332</c:v>
                </c:pt>
                <c:pt idx="6584">
                  <c:v>19997.375</c:v>
                </c:pt>
                <c:pt idx="6585">
                  <c:v>19997.416666666664</c:v>
                </c:pt>
                <c:pt idx="6586">
                  <c:v>19997.458333333332</c:v>
                </c:pt>
                <c:pt idx="6587">
                  <c:v>19997.5</c:v>
                </c:pt>
                <c:pt idx="6588">
                  <c:v>19997.541666666664</c:v>
                </c:pt>
                <c:pt idx="6589">
                  <c:v>19997.583333333332</c:v>
                </c:pt>
                <c:pt idx="6590">
                  <c:v>19997.625</c:v>
                </c:pt>
                <c:pt idx="6591">
                  <c:v>19997.666666666664</c:v>
                </c:pt>
                <c:pt idx="6592">
                  <c:v>19997.708333333332</c:v>
                </c:pt>
                <c:pt idx="6593">
                  <c:v>19997.75</c:v>
                </c:pt>
                <c:pt idx="6594">
                  <c:v>19997.791666666664</c:v>
                </c:pt>
                <c:pt idx="6595">
                  <c:v>19997.833333333332</c:v>
                </c:pt>
                <c:pt idx="6596">
                  <c:v>19997.875</c:v>
                </c:pt>
                <c:pt idx="6597">
                  <c:v>19997.916666666664</c:v>
                </c:pt>
                <c:pt idx="6598">
                  <c:v>19997.958333333332</c:v>
                </c:pt>
                <c:pt idx="6599">
                  <c:v>19998</c:v>
                </c:pt>
                <c:pt idx="6600">
                  <c:v>19998.041666666664</c:v>
                </c:pt>
                <c:pt idx="6601">
                  <c:v>19998.083333333332</c:v>
                </c:pt>
                <c:pt idx="6602">
                  <c:v>19998.125</c:v>
                </c:pt>
                <c:pt idx="6603">
                  <c:v>19998.166666666664</c:v>
                </c:pt>
                <c:pt idx="6604">
                  <c:v>19998.208333333332</c:v>
                </c:pt>
                <c:pt idx="6605">
                  <c:v>19998.25</c:v>
                </c:pt>
                <c:pt idx="6606">
                  <c:v>19998.291666666664</c:v>
                </c:pt>
                <c:pt idx="6607">
                  <c:v>19998.333333333332</c:v>
                </c:pt>
                <c:pt idx="6608">
                  <c:v>19998.375</c:v>
                </c:pt>
                <c:pt idx="6609">
                  <c:v>19998.416666666664</c:v>
                </c:pt>
                <c:pt idx="6610">
                  <c:v>19998.458333333332</c:v>
                </c:pt>
                <c:pt idx="6611">
                  <c:v>19998.5</c:v>
                </c:pt>
                <c:pt idx="6612">
                  <c:v>19998.541666666664</c:v>
                </c:pt>
                <c:pt idx="6613">
                  <c:v>19998.583333333332</c:v>
                </c:pt>
                <c:pt idx="6614">
                  <c:v>19998.625</c:v>
                </c:pt>
                <c:pt idx="6615">
                  <c:v>19998.666666666664</c:v>
                </c:pt>
                <c:pt idx="6616">
                  <c:v>19998.708333333332</c:v>
                </c:pt>
                <c:pt idx="6617">
                  <c:v>19998.75</c:v>
                </c:pt>
                <c:pt idx="6618">
                  <c:v>19998.791666666664</c:v>
                </c:pt>
                <c:pt idx="6619">
                  <c:v>19998.833333333332</c:v>
                </c:pt>
                <c:pt idx="6620">
                  <c:v>19998.875</c:v>
                </c:pt>
                <c:pt idx="6621">
                  <c:v>19998.916666666664</c:v>
                </c:pt>
                <c:pt idx="6622">
                  <c:v>19998.958333333332</c:v>
                </c:pt>
                <c:pt idx="6623">
                  <c:v>19999</c:v>
                </c:pt>
                <c:pt idx="6624">
                  <c:v>19999.041666666664</c:v>
                </c:pt>
                <c:pt idx="6625">
                  <c:v>19999.083333333332</c:v>
                </c:pt>
                <c:pt idx="6626">
                  <c:v>19999.125</c:v>
                </c:pt>
                <c:pt idx="6627">
                  <c:v>19999.166666666664</c:v>
                </c:pt>
                <c:pt idx="6628">
                  <c:v>19999.208333333332</c:v>
                </c:pt>
                <c:pt idx="6629">
                  <c:v>19999.25</c:v>
                </c:pt>
                <c:pt idx="6630">
                  <c:v>19999.291666666664</c:v>
                </c:pt>
                <c:pt idx="6631">
                  <c:v>19999.333333333332</c:v>
                </c:pt>
                <c:pt idx="6632">
                  <c:v>19999.375</c:v>
                </c:pt>
                <c:pt idx="6633">
                  <c:v>19999.416666666664</c:v>
                </c:pt>
                <c:pt idx="6634">
                  <c:v>19999.458333333332</c:v>
                </c:pt>
                <c:pt idx="6635">
                  <c:v>19999.5</c:v>
                </c:pt>
                <c:pt idx="6636">
                  <c:v>19999.541666666664</c:v>
                </c:pt>
                <c:pt idx="6637">
                  <c:v>19999.583333333332</c:v>
                </c:pt>
                <c:pt idx="6638">
                  <c:v>19999.625</c:v>
                </c:pt>
                <c:pt idx="6639">
                  <c:v>19999.666666666664</c:v>
                </c:pt>
                <c:pt idx="6640">
                  <c:v>19999.708333333332</c:v>
                </c:pt>
                <c:pt idx="6641">
                  <c:v>19999.75</c:v>
                </c:pt>
                <c:pt idx="6642">
                  <c:v>19999.791666666664</c:v>
                </c:pt>
                <c:pt idx="6643">
                  <c:v>19999.833333333332</c:v>
                </c:pt>
                <c:pt idx="6644">
                  <c:v>19999.875</c:v>
                </c:pt>
                <c:pt idx="6645">
                  <c:v>19999.916666666664</c:v>
                </c:pt>
                <c:pt idx="6646">
                  <c:v>19999.958333333332</c:v>
                </c:pt>
                <c:pt idx="6647">
                  <c:v>20000</c:v>
                </c:pt>
                <c:pt idx="6648">
                  <c:v>20000.041666666664</c:v>
                </c:pt>
                <c:pt idx="6649">
                  <c:v>20000.083333333332</c:v>
                </c:pt>
                <c:pt idx="6650">
                  <c:v>20000.125</c:v>
                </c:pt>
                <c:pt idx="6651">
                  <c:v>20000.166666666664</c:v>
                </c:pt>
                <c:pt idx="6652">
                  <c:v>20000.208333333332</c:v>
                </c:pt>
                <c:pt idx="6653">
                  <c:v>20000.25</c:v>
                </c:pt>
                <c:pt idx="6654">
                  <c:v>20000.291666666664</c:v>
                </c:pt>
                <c:pt idx="6655">
                  <c:v>20000.333333333332</c:v>
                </c:pt>
                <c:pt idx="6656">
                  <c:v>20000.375</c:v>
                </c:pt>
                <c:pt idx="6657">
                  <c:v>20000.416666666664</c:v>
                </c:pt>
                <c:pt idx="6658">
                  <c:v>20000.458333333332</c:v>
                </c:pt>
                <c:pt idx="6659">
                  <c:v>20000.5</c:v>
                </c:pt>
                <c:pt idx="6660">
                  <c:v>20000.541666666664</c:v>
                </c:pt>
                <c:pt idx="6661">
                  <c:v>20000.583333333332</c:v>
                </c:pt>
                <c:pt idx="6662">
                  <c:v>20000.625</c:v>
                </c:pt>
                <c:pt idx="6663">
                  <c:v>20000.666666666664</c:v>
                </c:pt>
                <c:pt idx="6664">
                  <c:v>20000.708333333332</c:v>
                </c:pt>
                <c:pt idx="6665">
                  <c:v>20000.75</c:v>
                </c:pt>
                <c:pt idx="6666">
                  <c:v>20000.791666666664</c:v>
                </c:pt>
                <c:pt idx="6667">
                  <c:v>20000.833333333332</c:v>
                </c:pt>
                <c:pt idx="6668">
                  <c:v>20000.875</c:v>
                </c:pt>
                <c:pt idx="6669">
                  <c:v>20000.916666666664</c:v>
                </c:pt>
                <c:pt idx="6670">
                  <c:v>20000.958333333332</c:v>
                </c:pt>
                <c:pt idx="6671">
                  <c:v>20001</c:v>
                </c:pt>
                <c:pt idx="6672">
                  <c:v>20001.041666666664</c:v>
                </c:pt>
                <c:pt idx="6673">
                  <c:v>20001.083333333332</c:v>
                </c:pt>
                <c:pt idx="6674">
                  <c:v>20001.125</c:v>
                </c:pt>
                <c:pt idx="6675">
                  <c:v>20001.166666666664</c:v>
                </c:pt>
                <c:pt idx="6676">
                  <c:v>20001.208333333332</c:v>
                </c:pt>
                <c:pt idx="6677">
                  <c:v>20001.25</c:v>
                </c:pt>
                <c:pt idx="6678">
                  <c:v>20001.291666666664</c:v>
                </c:pt>
                <c:pt idx="6679">
                  <c:v>20001.333333333332</c:v>
                </c:pt>
                <c:pt idx="6680">
                  <c:v>20001.375</c:v>
                </c:pt>
                <c:pt idx="6681">
                  <c:v>20001.416666666664</c:v>
                </c:pt>
                <c:pt idx="6682">
                  <c:v>20001.458333333332</c:v>
                </c:pt>
                <c:pt idx="6683">
                  <c:v>20001.5</c:v>
                </c:pt>
                <c:pt idx="6684">
                  <c:v>20001.541666666664</c:v>
                </c:pt>
                <c:pt idx="6685">
                  <c:v>20001.583333333332</c:v>
                </c:pt>
                <c:pt idx="6686">
                  <c:v>20001.625</c:v>
                </c:pt>
                <c:pt idx="6687">
                  <c:v>20001.666666666664</c:v>
                </c:pt>
                <c:pt idx="6688">
                  <c:v>20001.708333333332</c:v>
                </c:pt>
                <c:pt idx="6689">
                  <c:v>20001.75</c:v>
                </c:pt>
                <c:pt idx="6690">
                  <c:v>20001.791666666664</c:v>
                </c:pt>
                <c:pt idx="6691">
                  <c:v>20001.833333333332</c:v>
                </c:pt>
                <c:pt idx="6692">
                  <c:v>20001.875</c:v>
                </c:pt>
                <c:pt idx="6693">
                  <c:v>20001.916666666664</c:v>
                </c:pt>
                <c:pt idx="6694">
                  <c:v>20001.958333333332</c:v>
                </c:pt>
                <c:pt idx="6695">
                  <c:v>20002</c:v>
                </c:pt>
                <c:pt idx="6696">
                  <c:v>20002.041666666664</c:v>
                </c:pt>
                <c:pt idx="6697">
                  <c:v>20002.083333333332</c:v>
                </c:pt>
                <c:pt idx="6698">
                  <c:v>20002.125</c:v>
                </c:pt>
                <c:pt idx="6699">
                  <c:v>20002.166666666664</c:v>
                </c:pt>
                <c:pt idx="6700">
                  <c:v>20002.208333333332</c:v>
                </c:pt>
                <c:pt idx="6701">
                  <c:v>20002.25</c:v>
                </c:pt>
                <c:pt idx="6702">
                  <c:v>20002.291666666664</c:v>
                </c:pt>
                <c:pt idx="6703">
                  <c:v>20002.333333333332</c:v>
                </c:pt>
                <c:pt idx="6704">
                  <c:v>20002.375</c:v>
                </c:pt>
                <c:pt idx="6705">
                  <c:v>20002.416666666664</c:v>
                </c:pt>
                <c:pt idx="6706">
                  <c:v>20002.458333333332</c:v>
                </c:pt>
                <c:pt idx="6707">
                  <c:v>20002.5</c:v>
                </c:pt>
                <c:pt idx="6708">
                  <c:v>20002.541666666664</c:v>
                </c:pt>
                <c:pt idx="6709">
                  <c:v>20002.583333333332</c:v>
                </c:pt>
                <c:pt idx="6710">
                  <c:v>20002.625</c:v>
                </c:pt>
                <c:pt idx="6711">
                  <c:v>20002.666666666664</c:v>
                </c:pt>
                <c:pt idx="6712">
                  <c:v>20002.708333333332</c:v>
                </c:pt>
                <c:pt idx="6713">
                  <c:v>20002.75</c:v>
                </c:pt>
                <c:pt idx="6714">
                  <c:v>20002.791666666664</c:v>
                </c:pt>
                <c:pt idx="6715">
                  <c:v>20002.833333333332</c:v>
                </c:pt>
                <c:pt idx="6716">
                  <c:v>20002.875</c:v>
                </c:pt>
                <c:pt idx="6717">
                  <c:v>20002.916666666664</c:v>
                </c:pt>
                <c:pt idx="6718">
                  <c:v>20002.958333333332</c:v>
                </c:pt>
                <c:pt idx="6719">
                  <c:v>20003</c:v>
                </c:pt>
                <c:pt idx="6720">
                  <c:v>20003.041666666664</c:v>
                </c:pt>
                <c:pt idx="6721">
                  <c:v>20003.083333333332</c:v>
                </c:pt>
                <c:pt idx="6722">
                  <c:v>20003.125</c:v>
                </c:pt>
                <c:pt idx="6723">
                  <c:v>20003.166666666664</c:v>
                </c:pt>
                <c:pt idx="6724">
                  <c:v>20003.208333333332</c:v>
                </c:pt>
                <c:pt idx="6725">
                  <c:v>20003.25</c:v>
                </c:pt>
                <c:pt idx="6726">
                  <c:v>20003.291666666664</c:v>
                </c:pt>
                <c:pt idx="6727">
                  <c:v>20003.333333333332</c:v>
                </c:pt>
                <c:pt idx="6728">
                  <c:v>20003.375</c:v>
                </c:pt>
                <c:pt idx="6729">
                  <c:v>20003.416666666664</c:v>
                </c:pt>
                <c:pt idx="6730">
                  <c:v>20003.458333333332</c:v>
                </c:pt>
                <c:pt idx="6731">
                  <c:v>20003.5</c:v>
                </c:pt>
                <c:pt idx="6732">
                  <c:v>20003.541666666664</c:v>
                </c:pt>
                <c:pt idx="6733">
                  <c:v>20003.583333333332</c:v>
                </c:pt>
                <c:pt idx="6734">
                  <c:v>20003.625</c:v>
                </c:pt>
                <c:pt idx="6735">
                  <c:v>20003.666666666664</c:v>
                </c:pt>
                <c:pt idx="6736">
                  <c:v>20003.708333333332</c:v>
                </c:pt>
                <c:pt idx="6737">
                  <c:v>20003.75</c:v>
                </c:pt>
                <c:pt idx="6738">
                  <c:v>20003.791666666664</c:v>
                </c:pt>
                <c:pt idx="6739">
                  <c:v>20003.833333333332</c:v>
                </c:pt>
                <c:pt idx="6740">
                  <c:v>20003.875</c:v>
                </c:pt>
                <c:pt idx="6741">
                  <c:v>20003.916666666664</c:v>
                </c:pt>
                <c:pt idx="6742">
                  <c:v>20003.958333333332</c:v>
                </c:pt>
                <c:pt idx="6743">
                  <c:v>20004</c:v>
                </c:pt>
                <c:pt idx="6744">
                  <c:v>20004.041666666664</c:v>
                </c:pt>
                <c:pt idx="6745">
                  <c:v>20004.083333333332</c:v>
                </c:pt>
                <c:pt idx="6746">
                  <c:v>20004.125</c:v>
                </c:pt>
                <c:pt idx="6747">
                  <c:v>20004.166666666664</c:v>
                </c:pt>
                <c:pt idx="6748">
                  <c:v>20004.208333333332</c:v>
                </c:pt>
                <c:pt idx="6749">
                  <c:v>20004.25</c:v>
                </c:pt>
                <c:pt idx="6750">
                  <c:v>20004.291666666664</c:v>
                </c:pt>
                <c:pt idx="6751">
                  <c:v>20004.333333333332</c:v>
                </c:pt>
                <c:pt idx="6752">
                  <c:v>20004.375</c:v>
                </c:pt>
                <c:pt idx="6753">
                  <c:v>20004.416666666664</c:v>
                </c:pt>
                <c:pt idx="6754">
                  <c:v>20004.458333333332</c:v>
                </c:pt>
                <c:pt idx="6755">
                  <c:v>20004.5</c:v>
                </c:pt>
                <c:pt idx="6756">
                  <c:v>20004.541666666664</c:v>
                </c:pt>
                <c:pt idx="6757">
                  <c:v>20004.583333333332</c:v>
                </c:pt>
                <c:pt idx="6758">
                  <c:v>20004.625</c:v>
                </c:pt>
                <c:pt idx="6759">
                  <c:v>20004.666666666664</c:v>
                </c:pt>
                <c:pt idx="6760">
                  <c:v>20004.708333333332</c:v>
                </c:pt>
                <c:pt idx="6761">
                  <c:v>20004.75</c:v>
                </c:pt>
                <c:pt idx="6762">
                  <c:v>20004.791666666664</c:v>
                </c:pt>
                <c:pt idx="6763">
                  <c:v>20004.833333333332</c:v>
                </c:pt>
                <c:pt idx="6764">
                  <c:v>20004.875</c:v>
                </c:pt>
                <c:pt idx="6765">
                  <c:v>20004.916666666664</c:v>
                </c:pt>
                <c:pt idx="6766">
                  <c:v>20004.958333333332</c:v>
                </c:pt>
                <c:pt idx="6767">
                  <c:v>20005</c:v>
                </c:pt>
                <c:pt idx="6768">
                  <c:v>20005.041666666664</c:v>
                </c:pt>
                <c:pt idx="6769">
                  <c:v>20005.083333333332</c:v>
                </c:pt>
                <c:pt idx="6770">
                  <c:v>20005.125</c:v>
                </c:pt>
                <c:pt idx="6771">
                  <c:v>20005.166666666664</c:v>
                </c:pt>
                <c:pt idx="6772">
                  <c:v>20005.208333333332</c:v>
                </c:pt>
                <c:pt idx="6773">
                  <c:v>20005.25</c:v>
                </c:pt>
                <c:pt idx="6774">
                  <c:v>20005.291666666664</c:v>
                </c:pt>
                <c:pt idx="6775">
                  <c:v>20005.333333333332</c:v>
                </c:pt>
                <c:pt idx="6776">
                  <c:v>20005.375</c:v>
                </c:pt>
                <c:pt idx="6777">
                  <c:v>20005.416666666664</c:v>
                </c:pt>
                <c:pt idx="6778">
                  <c:v>20005.458333333332</c:v>
                </c:pt>
                <c:pt idx="6779">
                  <c:v>20005.5</c:v>
                </c:pt>
                <c:pt idx="6780">
                  <c:v>20005.541666666664</c:v>
                </c:pt>
                <c:pt idx="6781">
                  <c:v>20005.583333333332</c:v>
                </c:pt>
                <c:pt idx="6782">
                  <c:v>20005.625</c:v>
                </c:pt>
                <c:pt idx="6783">
                  <c:v>20005.666666666664</c:v>
                </c:pt>
                <c:pt idx="6784">
                  <c:v>20005.708333333332</c:v>
                </c:pt>
                <c:pt idx="6785">
                  <c:v>20005.75</c:v>
                </c:pt>
                <c:pt idx="6786">
                  <c:v>20005.791666666664</c:v>
                </c:pt>
                <c:pt idx="6787">
                  <c:v>20005.833333333332</c:v>
                </c:pt>
                <c:pt idx="6788">
                  <c:v>20005.875</c:v>
                </c:pt>
                <c:pt idx="6789">
                  <c:v>20005.916666666664</c:v>
                </c:pt>
                <c:pt idx="6790">
                  <c:v>20005.958333333332</c:v>
                </c:pt>
                <c:pt idx="6791">
                  <c:v>20006</c:v>
                </c:pt>
                <c:pt idx="6792">
                  <c:v>20006.041666666664</c:v>
                </c:pt>
                <c:pt idx="6793">
                  <c:v>20006.083333333332</c:v>
                </c:pt>
                <c:pt idx="6794">
                  <c:v>20006.125</c:v>
                </c:pt>
                <c:pt idx="6795">
                  <c:v>20006.166666666664</c:v>
                </c:pt>
                <c:pt idx="6796">
                  <c:v>20006.208333333332</c:v>
                </c:pt>
                <c:pt idx="6797">
                  <c:v>20006.25</c:v>
                </c:pt>
                <c:pt idx="6798">
                  <c:v>20006.291666666664</c:v>
                </c:pt>
                <c:pt idx="6799">
                  <c:v>20006.333333333332</c:v>
                </c:pt>
                <c:pt idx="6800">
                  <c:v>20006.375</c:v>
                </c:pt>
                <c:pt idx="6801">
                  <c:v>20006.416666666664</c:v>
                </c:pt>
                <c:pt idx="6802">
                  <c:v>20006.458333333332</c:v>
                </c:pt>
                <c:pt idx="6803">
                  <c:v>20006.5</c:v>
                </c:pt>
                <c:pt idx="6804">
                  <c:v>20006.541666666664</c:v>
                </c:pt>
                <c:pt idx="6805">
                  <c:v>20006.583333333332</c:v>
                </c:pt>
                <c:pt idx="6806">
                  <c:v>20006.625</c:v>
                </c:pt>
                <c:pt idx="6807">
                  <c:v>20006.666666666664</c:v>
                </c:pt>
                <c:pt idx="6808">
                  <c:v>20006.708333333332</c:v>
                </c:pt>
                <c:pt idx="6809">
                  <c:v>20006.75</c:v>
                </c:pt>
                <c:pt idx="6810">
                  <c:v>20006.791666666664</c:v>
                </c:pt>
                <c:pt idx="6811">
                  <c:v>20006.833333333332</c:v>
                </c:pt>
                <c:pt idx="6812">
                  <c:v>20006.875</c:v>
                </c:pt>
                <c:pt idx="6813">
                  <c:v>20006.916666666664</c:v>
                </c:pt>
                <c:pt idx="6814">
                  <c:v>20006.958333333332</c:v>
                </c:pt>
                <c:pt idx="6815">
                  <c:v>20007</c:v>
                </c:pt>
                <c:pt idx="6816">
                  <c:v>20007.041666666664</c:v>
                </c:pt>
                <c:pt idx="6817">
                  <c:v>20007.083333333332</c:v>
                </c:pt>
                <c:pt idx="6818">
                  <c:v>20007.125</c:v>
                </c:pt>
                <c:pt idx="6819">
                  <c:v>20007.166666666664</c:v>
                </c:pt>
                <c:pt idx="6820">
                  <c:v>20007.208333333332</c:v>
                </c:pt>
                <c:pt idx="6821">
                  <c:v>20007.25</c:v>
                </c:pt>
                <c:pt idx="6822">
                  <c:v>20007.291666666664</c:v>
                </c:pt>
                <c:pt idx="6823">
                  <c:v>20007.333333333332</c:v>
                </c:pt>
                <c:pt idx="6824">
                  <c:v>20007.375</c:v>
                </c:pt>
                <c:pt idx="6825">
                  <c:v>20007.416666666664</c:v>
                </c:pt>
                <c:pt idx="6826">
                  <c:v>20007.458333333332</c:v>
                </c:pt>
                <c:pt idx="6827">
                  <c:v>20007.5</c:v>
                </c:pt>
                <c:pt idx="6828">
                  <c:v>20007.541666666664</c:v>
                </c:pt>
                <c:pt idx="6829">
                  <c:v>20007.583333333332</c:v>
                </c:pt>
                <c:pt idx="6830">
                  <c:v>20007.625</c:v>
                </c:pt>
                <c:pt idx="6831">
                  <c:v>20007.666666666664</c:v>
                </c:pt>
                <c:pt idx="6832">
                  <c:v>20007.708333333332</c:v>
                </c:pt>
                <c:pt idx="6833">
                  <c:v>20007.75</c:v>
                </c:pt>
                <c:pt idx="6834">
                  <c:v>20007.791666666664</c:v>
                </c:pt>
                <c:pt idx="6835">
                  <c:v>20007.833333333332</c:v>
                </c:pt>
                <c:pt idx="6836">
                  <c:v>20007.875</c:v>
                </c:pt>
                <c:pt idx="6837">
                  <c:v>20007.916666666664</c:v>
                </c:pt>
                <c:pt idx="6838">
                  <c:v>20007.958333333332</c:v>
                </c:pt>
                <c:pt idx="6839">
                  <c:v>20008</c:v>
                </c:pt>
                <c:pt idx="6840">
                  <c:v>20008.041666666664</c:v>
                </c:pt>
                <c:pt idx="6841">
                  <c:v>20008.083333333332</c:v>
                </c:pt>
                <c:pt idx="6842">
                  <c:v>20008.125</c:v>
                </c:pt>
                <c:pt idx="6843">
                  <c:v>20008.166666666664</c:v>
                </c:pt>
                <c:pt idx="6844">
                  <c:v>20008.208333333332</c:v>
                </c:pt>
                <c:pt idx="6845">
                  <c:v>20008.25</c:v>
                </c:pt>
                <c:pt idx="6846">
                  <c:v>20008.291666666664</c:v>
                </c:pt>
                <c:pt idx="6847">
                  <c:v>20008.333333333332</c:v>
                </c:pt>
                <c:pt idx="6848">
                  <c:v>20008.375</c:v>
                </c:pt>
                <c:pt idx="6849">
                  <c:v>20008.416666666664</c:v>
                </c:pt>
                <c:pt idx="6850">
                  <c:v>20008.458333333332</c:v>
                </c:pt>
                <c:pt idx="6851">
                  <c:v>20008.5</c:v>
                </c:pt>
                <c:pt idx="6852">
                  <c:v>20008.541666666664</c:v>
                </c:pt>
                <c:pt idx="6853">
                  <c:v>20008.583333333332</c:v>
                </c:pt>
                <c:pt idx="6854">
                  <c:v>20008.625</c:v>
                </c:pt>
                <c:pt idx="6855">
                  <c:v>20008.666666666664</c:v>
                </c:pt>
                <c:pt idx="6856">
                  <c:v>20008.708333333332</c:v>
                </c:pt>
                <c:pt idx="6857">
                  <c:v>20008.75</c:v>
                </c:pt>
                <c:pt idx="6858">
                  <c:v>20008.791666666664</c:v>
                </c:pt>
                <c:pt idx="6859">
                  <c:v>20008.833333333332</c:v>
                </c:pt>
                <c:pt idx="6860">
                  <c:v>20008.875</c:v>
                </c:pt>
                <c:pt idx="6861">
                  <c:v>20008.916666666664</c:v>
                </c:pt>
                <c:pt idx="6862">
                  <c:v>20008.958333333332</c:v>
                </c:pt>
                <c:pt idx="6863">
                  <c:v>20009</c:v>
                </c:pt>
                <c:pt idx="6864">
                  <c:v>20009.041666666664</c:v>
                </c:pt>
                <c:pt idx="6865">
                  <c:v>20009.083333333332</c:v>
                </c:pt>
                <c:pt idx="6866">
                  <c:v>20009.125</c:v>
                </c:pt>
                <c:pt idx="6867">
                  <c:v>20009.166666666664</c:v>
                </c:pt>
                <c:pt idx="6868">
                  <c:v>20009.208333333332</c:v>
                </c:pt>
                <c:pt idx="6869">
                  <c:v>20009.25</c:v>
                </c:pt>
                <c:pt idx="6870">
                  <c:v>20009.291666666664</c:v>
                </c:pt>
                <c:pt idx="6871">
                  <c:v>20009.333333333332</c:v>
                </c:pt>
                <c:pt idx="6872">
                  <c:v>20009.375</c:v>
                </c:pt>
                <c:pt idx="6873">
                  <c:v>20009.416666666664</c:v>
                </c:pt>
                <c:pt idx="6874">
                  <c:v>20009.458333333332</c:v>
                </c:pt>
                <c:pt idx="6875">
                  <c:v>20009.5</c:v>
                </c:pt>
                <c:pt idx="6876">
                  <c:v>20009.541666666664</c:v>
                </c:pt>
                <c:pt idx="6877">
                  <c:v>20009.583333333332</c:v>
                </c:pt>
                <c:pt idx="6878">
                  <c:v>20009.625</c:v>
                </c:pt>
                <c:pt idx="6879">
                  <c:v>20009.666666666664</c:v>
                </c:pt>
                <c:pt idx="6880">
                  <c:v>20009.708333333332</c:v>
                </c:pt>
                <c:pt idx="6881">
                  <c:v>20009.75</c:v>
                </c:pt>
                <c:pt idx="6882">
                  <c:v>20009.791666666664</c:v>
                </c:pt>
                <c:pt idx="6883">
                  <c:v>20009.833333333332</c:v>
                </c:pt>
                <c:pt idx="6884">
                  <c:v>20009.875</c:v>
                </c:pt>
                <c:pt idx="6885">
                  <c:v>20009.916666666664</c:v>
                </c:pt>
                <c:pt idx="6886">
                  <c:v>20009.958333333332</c:v>
                </c:pt>
                <c:pt idx="6887">
                  <c:v>20010</c:v>
                </c:pt>
                <c:pt idx="6888">
                  <c:v>20010.041666666664</c:v>
                </c:pt>
                <c:pt idx="6889">
                  <c:v>20010.083333333332</c:v>
                </c:pt>
                <c:pt idx="6890">
                  <c:v>20010.125</c:v>
                </c:pt>
                <c:pt idx="6891">
                  <c:v>20010.166666666664</c:v>
                </c:pt>
                <c:pt idx="6892">
                  <c:v>20010.208333333332</c:v>
                </c:pt>
                <c:pt idx="6893">
                  <c:v>20010.25</c:v>
                </c:pt>
                <c:pt idx="6894">
                  <c:v>20010.291666666664</c:v>
                </c:pt>
                <c:pt idx="6895">
                  <c:v>20010.333333333332</c:v>
                </c:pt>
                <c:pt idx="6896">
                  <c:v>20010.375</c:v>
                </c:pt>
                <c:pt idx="6897">
                  <c:v>20010.416666666664</c:v>
                </c:pt>
                <c:pt idx="6898">
                  <c:v>20010.458333333332</c:v>
                </c:pt>
                <c:pt idx="6899">
                  <c:v>20010.5</c:v>
                </c:pt>
                <c:pt idx="6900">
                  <c:v>20010.541666666664</c:v>
                </c:pt>
                <c:pt idx="6901">
                  <c:v>20010.583333333332</c:v>
                </c:pt>
                <c:pt idx="6902">
                  <c:v>20010.625</c:v>
                </c:pt>
                <c:pt idx="6903">
                  <c:v>20010.666666666664</c:v>
                </c:pt>
                <c:pt idx="6904">
                  <c:v>20010.708333333332</c:v>
                </c:pt>
                <c:pt idx="6905">
                  <c:v>20010.75</c:v>
                </c:pt>
                <c:pt idx="6906">
                  <c:v>20010.791666666664</c:v>
                </c:pt>
                <c:pt idx="6907">
                  <c:v>20010.833333333332</c:v>
                </c:pt>
                <c:pt idx="6908">
                  <c:v>20010.875</c:v>
                </c:pt>
                <c:pt idx="6909">
                  <c:v>20010.916666666664</c:v>
                </c:pt>
                <c:pt idx="6910">
                  <c:v>20010.958333333332</c:v>
                </c:pt>
                <c:pt idx="6911">
                  <c:v>20011</c:v>
                </c:pt>
                <c:pt idx="6912">
                  <c:v>20011.041666666664</c:v>
                </c:pt>
                <c:pt idx="6913">
                  <c:v>20011.083333333332</c:v>
                </c:pt>
                <c:pt idx="6914">
                  <c:v>20011.125</c:v>
                </c:pt>
                <c:pt idx="6915">
                  <c:v>20011.166666666664</c:v>
                </c:pt>
                <c:pt idx="6916">
                  <c:v>20011.208333333332</c:v>
                </c:pt>
                <c:pt idx="6917">
                  <c:v>20011.25</c:v>
                </c:pt>
                <c:pt idx="6918">
                  <c:v>20011.291666666664</c:v>
                </c:pt>
                <c:pt idx="6919">
                  <c:v>20011.333333333332</c:v>
                </c:pt>
                <c:pt idx="6920">
                  <c:v>20011.375</c:v>
                </c:pt>
                <c:pt idx="6921">
                  <c:v>20011.416666666664</c:v>
                </c:pt>
                <c:pt idx="6922">
                  <c:v>20011.458333333332</c:v>
                </c:pt>
                <c:pt idx="6923">
                  <c:v>20011.5</c:v>
                </c:pt>
                <c:pt idx="6924">
                  <c:v>20011.541666666664</c:v>
                </c:pt>
                <c:pt idx="6925">
                  <c:v>20011.583333333332</c:v>
                </c:pt>
                <c:pt idx="6926">
                  <c:v>20011.625</c:v>
                </c:pt>
                <c:pt idx="6927">
                  <c:v>20011.666666666664</c:v>
                </c:pt>
                <c:pt idx="6928">
                  <c:v>20011.708333333332</c:v>
                </c:pt>
                <c:pt idx="6929">
                  <c:v>20011.75</c:v>
                </c:pt>
                <c:pt idx="6930">
                  <c:v>20011.791666666664</c:v>
                </c:pt>
                <c:pt idx="6931">
                  <c:v>20011.833333333332</c:v>
                </c:pt>
                <c:pt idx="6932">
                  <c:v>20011.875</c:v>
                </c:pt>
                <c:pt idx="6933">
                  <c:v>20011.916666666664</c:v>
                </c:pt>
                <c:pt idx="6934">
                  <c:v>20011.958333333332</c:v>
                </c:pt>
                <c:pt idx="6935">
                  <c:v>20012</c:v>
                </c:pt>
                <c:pt idx="6936">
                  <c:v>20012.041666666664</c:v>
                </c:pt>
                <c:pt idx="6937">
                  <c:v>20012.083333333332</c:v>
                </c:pt>
                <c:pt idx="6938">
                  <c:v>20012.125</c:v>
                </c:pt>
                <c:pt idx="6939">
                  <c:v>20012.166666666664</c:v>
                </c:pt>
                <c:pt idx="6940">
                  <c:v>20012.208333333332</c:v>
                </c:pt>
                <c:pt idx="6941">
                  <c:v>20012.25</c:v>
                </c:pt>
                <c:pt idx="6942">
                  <c:v>20012.291666666664</c:v>
                </c:pt>
                <c:pt idx="6943">
                  <c:v>20012.333333333332</c:v>
                </c:pt>
                <c:pt idx="6944">
                  <c:v>20012.375</c:v>
                </c:pt>
                <c:pt idx="6945">
                  <c:v>20012.416666666664</c:v>
                </c:pt>
                <c:pt idx="6946">
                  <c:v>20012.458333333332</c:v>
                </c:pt>
                <c:pt idx="6947">
                  <c:v>20012.5</c:v>
                </c:pt>
                <c:pt idx="6948">
                  <c:v>20012.541666666664</c:v>
                </c:pt>
                <c:pt idx="6949">
                  <c:v>20012.583333333332</c:v>
                </c:pt>
                <c:pt idx="6950">
                  <c:v>20012.625</c:v>
                </c:pt>
                <c:pt idx="6951">
                  <c:v>20012.666666666664</c:v>
                </c:pt>
                <c:pt idx="6952">
                  <c:v>20012.708333333332</c:v>
                </c:pt>
                <c:pt idx="6953">
                  <c:v>20012.75</c:v>
                </c:pt>
                <c:pt idx="6954">
                  <c:v>20012.791666666664</c:v>
                </c:pt>
                <c:pt idx="6955">
                  <c:v>20012.833333333332</c:v>
                </c:pt>
                <c:pt idx="6956">
                  <c:v>20012.875</c:v>
                </c:pt>
                <c:pt idx="6957">
                  <c:v>20012.916666666664</c:v>
                </c:pt>
                <c:pt idx="6958">
                  <c:v>20012.958333333332</c:v>
                </c:pt>
                <c:pt idx="6959">
                  <c:v>20013</c:v>
                </c:pt>
                <c:pt idx="6960">
                  <c:v>20013.041666666664</c:v>
                </c:pt>
                <c:pt idx="6961">
                  <c:v>20013.083333333332</c:v>
                </c:pt>
                <c:pt idx="6962">
                  <c:v>20013.125</c:v>
                </c:pt>
                <c:pt idx="6963">
                  <c:v>20013.166666666664</c:v>
                </c:pt>
                <c:pt idx="6964">
                  <c:v>20013.208333333332</c:v>
                </c:pt>
                <c:pt idx="6965">
                  <c:v>20013.25</c:v>
                </c:pt>
                <c:pt idx="6966">
                  <c:v>20013.291666666664</c:v>
                </c:pt>
                <c:pt idx="6967">
                  <c:v>20013.333333333332</c:v>
                </c:pt>
                <c:pt idx="6968">
                  <c:v>20013.375</c:v>
                </c:pt>
                <c:pt idx="6969">
                  <c:v>20013.416666666664</c:v>
                </c:pt>
                <c:pt idx="6970">
                  <c:v>20013.458333333332</c:v>
                </c:pt>
                <c:pt idx="6971">
                  <c:v>20013.5</c:v>
                </c:pt>
                <c:pt idx="6972">
                  <c:v>20013.541666666664</c:v>
                </c:pt>
                <c:pt idx="6973">
                  <c:v>20013.583333333332</c:v>
                </c:pt>
                <c:pt idx="6974">
                  <c:v>20013.625</c:v>
                </c:pt>
                <c:pt idx="6975">
                  <c:v>20013.666666666664</c:v>
                </c:pt>
                <c:pt idx="6976">
                  <c:v>20013.708333333332</c:v>
                </c:pt>
                <c:pt idx="6977">
                  <c:v>20013.75</c:v>
                </c:pt>
                <c:pt idx="6978">
                  <c:v>20013.791666666664</c:v>
                </c:pt>
                <c:pt idx="6979">
                  <c:v>20013.833333333332</c:v>
                </c:pt>
                <c:pt idx="6980">
                  <c:v>20013.875</c:v>
                </c:pt>
                <c:pt idx="6981">
                  <c:v>20013.916666666664</c:v>
                </c:pt>
                <c:pt idx="6982">
                  <c:v>20013.958333333332</c:v>
                </c:pt>
                <c:pt idx="6983">
                  <c:v>20014</c:v>
                </c:pt>
                <c:pt idx="6984">
                  <c:v>20014.041666666664</c:v>
                </c:pt>
                <c:pt idx="6985">
                  <c:v>20014.083333333332</c:v>
                </c:pt>
                <c:pt idx="6986">
                  <c:v>20014.125</c:v>
                </c:pt>
                <c:pt idx="6987">
                  <c:v>20014.166666666664</c:v>
                </c:pt>
                <c:pt idx="6988">
                  <c:v>20014.208333333332</c:v>
                </c:pt>
                <c:pt idx="6989">
                  <c:v>20014.25</c:v>
                </c:pt>
                <c:pt idx="6990">
                  <c:v>20014.291666666664</c:v>
                </c:pt>
                <c:pt idx="6991">
                  <c:v>20014.333333333332</c:v>
                </c:pt>
                <c:pt idx="6992">
                  <c:v>20014.375</c:v>
                </c:pt>
                <c:pt idx="6993">
                  <c:v>20014.416666666664</c:v>
                </c:pt>
                <c:pt idx="6994">
                  <c:v>20014.458333333332</c:v>
                </c:pt>
                <c:pt idx="6995">
                  <c:v>20014.5</c:v>
                </c:pt>
                <c:pt idx="6996">
                  <c:v>20014.541666666664</c:v>
                </c:pt>
                <c:pt idx="6997">
                  <c:v>20014.583333333332</c:v>
                </c:pt>
                <c:pt idx="6998">
                  <c:v>20014.625</c:v>
                </c:pt>
                <c:pt idx="6999">
                  <c:v>20014.666666666664</c:v>
                </c:pt>
                <c:pt idx="7000">
                  <c:v>20014.708333333332</c:v>
                </c:pt>
                <c:pt idx="7001">
                  <c:v>20014.75</c:v>
                </c:pt>
                <c:pt idx="7002">
                  <c:v>20014.791666666664</c:v>
                </c:pt>
                <c:pt idx="7003">
                  <c:v>20014.833333333332</c:v>
                </c:pt>
                <c:pt idx="7004">
                  <c:v>20014.875</c:v>
                </c:pt>
                <c:pt idx="7005">
                  <c:v>20014.916666666664</c:v>
                </c:pt>
                <c:pt idx="7006">
                  <c:v>20014.958333333332</c:v>
                </c:pt>
                <c:pt idx="7007">
                  <c:v>20015</c:v>
                </c:pt>
                <c:pt idx="7008">
                  <c:v>20015.041666666664</c:v>
                </c:pt>
                <c:pt idx="7009">
                  <c:v>20015.083333333332</c:v>
                </c:pt>
                <c:pt idx="7010">
                  <c:v>20015.125</c:v>
                </c:pt>
                <c:pt idx="7011">
                  <c:v>20015.166666666664</c:v>
                </c:pt>
                <c:pt idx="7012">
                  <c:v>20015.208333333332</c:v>
                </c:pt>
                <c:pt idx="7013">
                  <c:v>20015.25</c:v>
                </c:pt>
                <c:pt idx="7014">
                  <c:v>20015.291666666664</c:v>
                </c:pt>
                <c:pt idx="7015">
                  <c:v>20015.333333333332</c:v>
                </c:pt>
                <c:pt idx="7016">
                  <c:v>20015.375</c:v>
                </c:pt>
                <c:pt idx="7017">
                  <c:v>20015.416666666664</c:v>
                </c:pt>
                <c:pt idx="7018">
                  <c:v>20015.458333333332</c:v>
                </c:pt>
                <c:pt idx="7019">
                  <c:v>20015.5</c:v>
                </c:pt>
                <c:pt idx="7020">
                  <c:v>20015.541666666664</c:v>
                </c:pt>
                <c:pt idx="7021">
                  <c:v>20015.583333333332</c:v>
                </c:pt>
                <c:pt idx="7022">
                  <c:v>20015.625</c:v>
                </c:pt>
                <c:pt idx="7023">
                  <c:v>20015.666666666664</c:v>
                </c:pt>
                <c:pt idx="7024">
                  <c:v>20015.708333333332</c:v>
                </c:pt>
                <c:pt idx="7025">
                  <c:v>20015.75</c:v>
                </c:pt>
                <c:pt idx="7026">
                  <c:v>20015.791666666664</c:v>
                </c:pt>
                <c:pt idx="7027">
                  <c:v>20015.833333333332</c:v>
                </c:pt>
                <c:pt idx="7028">
                  <c:v>20015.875</c:v>
                </c:pt>
                <c:pt idx="7029">
                  <c:v>20015.916666666664</c:v>
                </c:pt>
                <c:pt idx="7030">
                  <c:v>20015.958333333332</c:v>
                </c:pt>
                <c:pt idx="7031">
                  <c:v>20016</c:v>
                </c:pt>
                <c:pt idx="7032">
                  <c:v>20016.041666666664</c:v>
                </c:pt>
                <c:pt idx="7033">
                  <c:v>20016.083333333332</c:v>
                </c:pt>
                <c:pt idx="7034">
                  <c:v>20016.125</c:v>
                </c:pt>
                <c:pt idx="7035">
                  <c:v>20016.166666666664</c:v>
                </c:pt>
                <c:pt idx="7036">
                  <c:v>20016.208333333332</c:v>
                </c:pt>
                <c:pt idx="7037">
                  <c:v>20016.25</c:v>
                </c:pt>
                <c:pt idx="7038">
                  <c:v>20016.291666666664</c:v>
                </c:pt>
                <c:pt idx="7039">
                  <c:v>20016.333333333332</c:v>
                </c:pt>
                <c:pt idx="7040">
                  <c:v>20016.375</c:v>
                </c:pt>
                <c:pt idx="7041">
                  <c:v>20016.416666666664</c:v>
                </c:pt>
                <c:pt idx="7042">
                  <c:v>20016.458333333332</c:v>
                </c:pt>
                <c:pt idx="7043">
                  <c:v>20016.5</c:v>
                </c:pt>
                <c:pt idx="7044">
                  <c:v>20016.541666666664</c:v>
                </c:pt>
                <c:pt idx="7045">
                  <c:v>20016.583333333332</c:v>
                </c:pt>
                <c:pt idx="7046">
                  <c:v>20016.625</c:v>
                </c:pt>
                <c:pt idx="7047">
                  <c:v>20016.666666666664</c:v>
                </c:pt>
                <c:pt idx="7048">
                  <c:v>20016.708333333332</c:v>
                </c:pt>
                <c:pt idx="7049">
                  <c:v>20016.75</c:v>
                </c:pt>
                <c:pt idx="7050">
                  <c:v>20016.791666666664</c:v>
                </c:pt>
                <c:pt idx="7051">
                  <c:v>20016.833333333332</c:v>
                </c:pt>
                <c:pt idx="7052">
                  <c:v>20016.875</c:v>
                </c:pt>
                <c:pt idx="7053">
                  <c:v>20016.916666666664</c:v>
                </c:pt>
                <c:pt idx="7054">
                  <c:v>20016.958333333332</c:v>
                </c:pt>
                <c:pt idx="7055">
                  <c:v>20017</c:v>
                </c:pt>
                <c:pt idx="7056">
                  <c:v>20017.041666666664</c:v>
                </c:pt>
                <c:pt idx="7057">
                  <c:v>20017.083333333332</c:v>
                </c:pt>
                <c:pt idx="7058">
                  <c:v>20017.125</c:v>
                </c:pt>
                <c:pt idx="7059">
                  <c:v>20017.166666666664</c:v>
                </c:pt>
                <c:pt idx="7060">
                  <c:v>20017.208333333332</c:v>
                </c:pt>
                <c:pt idx="7061">
                  <c:v>20017.25</c:v>
                </c:pt>
                <c:pt idx="7062">
                  <c:v>20017.291666666664</c:v>
                </c:pt>
                <c:pt idx="7063">
                  <c:v>20017.333333333332</c:v>
                </c:pt>
                <c:pt idx="7064">
                  <c:v>20017.375</c:v>
                </c:pt>
                <c:pt idx="7065">
                  <c:v>20017.416666666664</c:v>
                </c:pt>
                <c:pt idx="7066">
                  <c:v>20017.458333333332</c:v>
                </c:pt>
                <c:pt idx="7067">
                  <c:v>20017.5</c:v>
                </c:pt>
                <c:pt idx="7068">
                  <c:v>20017.541666666664</c:v>
                </c:pt>
                <c:pt idx="7069">
                  <c:v>20017.583333333332</c:v>
                </c:pt>
                <c:pt idx="7070">
                  <c:v>20017.625</c:v>
                </c:pt>
                <c:pt idx="7071">
                  <c:v>20017.666666666664</c:v>
                </c:pt>
                <c:pt idx="7072">
                  <c:v>20017.708333333332</c:v>
                </c:pt>
                <c:pt idx="7073">
                  <c:v>20017.75</c:v>
                </c:pt>
                <c:pt idx="7074">
                  <c:v>20017.791666666664</c:v>
                </c:pt>
                <c:pt idx="7075">
                  <c:v>20017.833333333332</c:v>
                </c:pt>
                <c:pt idx="7076">
                  <c:v>20017.875</c:v>
                </c:pt>
                <c:pt idx="7077">
                  <c:v>20017.916666666664</c:v>
                </c:pt>
                <c:pt idx="7078">
                  <c:v>20017.958333333332</c:v>
                </c:pt>
                <c:pt idx="7079">
                  <c:v>20018</c:v>
                </c:pt>
                <c:pt idx="7080">
                  <c:v>20018.041666666664</c:v>
                </c:pt>
                <c:pt idx="7081">
                  <c:v>20018.083333333332</c:v>
                </c:pt>
                <c:pt idx="7082">
                  <c:v>20018.125</c:v>
                </c:pt>
                <c:pt idx="7083">
                  <c:v>20018.166666666664</c:v>
                </c:pt>
                <c:pt idx="7084">
                  <c:v>20018.208333333332</c:v>
                </c:pt>
                <c:pt idx="7085">
                  <c:v>20018.25</c:v>
                </c:pt>
                <c:pt idx="7086">
                  <c:v>20018.291666666664</c:v>
                </c:pt>
                <c:pt idx="7087">
                  <c:v>20018.333333333332</c:v>
                </c:pt>
                <c:pt idx="7088">
                  <c:v>20018.375</c:v>
                </c:pt>
                <c:pt idx="7089">
                  <c:v>20018.416666666664</c:v>
                </c:pt>
                <c:pt idx="7090">
                  <c:v>20018.458333333332</c:v>
                </c:pt>
                <c:pt idx="7091">
                  <c:v>20018.5</c:v>
                </c:pt>
                <c:pt idx="7092">
                  <c:v>20018.541666666664</c:v>
                </c:pt>
                <c:pt idx="7093">
                  <c:v>20018.583333333332</c:v>
                </c:pt>
                <c:pt idx="7094">
                  <c:v>20018.625</c:v>
                </c:pt>
                <c:pt idx="7095">
                  <c:v>20018.666666666664</c:v>
                </c:pt>
                <c:pt idx="7096">
                  <c:v>20018.708333333332</c:v>
                </c:pt>
                <c:pt idx="7097">
                  <c:v>20018.75</c:v>
                </c:pt>
                <c:pt idx="7098">
                  <c:v>20018.791666666664</c:v>
                </c:pt>
                <c:pt idx="7099">
                  <c:v>20018.833333333332</c:v>
                </c:pt>
                <c:pt idx="7100">
                  <c:v>20018.875</c:v>
                </c:pt>
                <c:pt idx="7101">
                  <c:v>20018.916666666664</c:v>
                </c:pt>
                <c:pt idx="7102">
                  <c:v>20018.958333333332</c:v>
                </c:pt>
                <c:pt idx="7103">
                  <c:v>20019</c:v>
                </c:pt>
                <c:pt idx="7104">
                  <c:v>20019.041666666664</c:v>
                </c:pt>
                <c:pt idx="7105">
                  <c:v>20019.083333333332</c:v>
                </c:pt>
                <c:pt idx="7106">
                  <c:v>20019.125</c:v>
                </c:pt>
                <c:pt idx="7107">
                  <c:v>20019.166666666664</c:v>
                </c:pt>
                <c:pt idx="7108">
                  <c:v>20019.208333333332</c:v>
                </c:pt>
                <c:pt idx="7109">
                  <c:v>20019.25</c:v>
                </c:pt>
                <c:pt idx="7110">
                  <c:v>20019.291666666664</c:v>
                </c:pt>
                <c:pt idx="7111">
                  <c:v>20019.333333333332</c:v>
                </c:pt>
                <c:pt idx="7112">
                  <c:v>20019.375</c:v>
                </c:pt>
                <c:pt idx="7113">
                  <c:v>20019.416666666664</c:v>
                </c:pt>
                <c:pt idx="7114">
                  <c:v>20019.458333333332</c:v>
                </c:pt>
                <c:pt idx="7115">
                  <c:v>20019.5</c:v>
                </c:pt>
                <c:pt idx="7116">
                  <c:v>20019.541666666664</c:v>
                </c:pt>
                <c:pt idx="7117">
                  <c:v>20019.583333333332</c:v>
                </c:pt>
                <c:pt idx="7118">
                  <c:v>20019.625</c:v>
                </c:pt>
                <c:pt idx="7119">
                  <c:v>20019.666666666664</c:v>
                </c:pt>
                <c:pt idx="7120">
                  <c:v>20019.708333333332</c:v>
                </c:pt>
                <c:pt idx="7121">
                  <c:v>20019.75</c:v>
                </c:pt>
                <c:pt idx="7122">
                  <c:v>20019.791666666664</c:v>
                </c:pt>
                <c:pt idx="7123">
                  <c:v>20019.833333333332</c:v>
                </c:pt>
                <c:pt idx="7124">
                  <c:v>20019.875</c:v>
                </c:pt>
                <c:pt idx="7125">
                  <c:v>20019.916666666664</c:v>
                </c:pt>
                <c:pt idx="7126">
                  <c:v>20019.958333333332</c:v>
                </c:pt>
                <c:pt idx="7127">
                  <c:v>20020</c:v>
                </c:pt>
                <c:pt idx="7128">
                  <c:v>20020.041666666664</c:v>
                </c:pt>
                <c:pt idx="7129">
                  <c:v>20020.083333333332</c:v>
                </c:pt>
                <c:pt idx="7130">
                  <c:v>20020.125</c:v>
                </c:pt>
                <c:pt idx="7131">
                  <c:v>20020.166666666664</c:v>
                </c:pt>
                <c:pt idx="7132">
                  <c:v>20020.208333333332</c:v>
                </c:pt>
                <c:pt idx="7133">
                  <c:v>20020.25</c:v>
                </c:pt>
                <c:pt idx="7134">
                  <c:v>20020.291666666664</c:v>
                </c:pt>
                <c:pt idx="7135">
                  <c:v>20020.333333333332</c:v>
                </c:pt>
                <c:pt idx="7136">
                  <c:v>20020.375</c:v>
                </c:pt>
                <c:pt idx="7137">
                  <c:v>20020.416666666664</c:v>
                </c:pt>
                <c:pt idx="7138">
                  <c:v>20020.458333333332</c:v>
                </c:pt>
                <c:pt idx="7139">
                  <c:v>20020.5</c:v>
                </c:pt>
                <c:pt idx="7140">
                  <c:v>20020.541666666664</c:v>
                </c:pt>
                <c:pt idx="7141">
                  <c:v>20020.583333333332</c:v>
                </c:pt>
                <c:pt idx="7142">
                  <c:v>20020.625</c:v>
                </c:pt>
                <c:pt idx="7143">
                  <c:v>20020.666666666664</c:v>
                </c:pt>
                <c:pt idx="7144">
                  <c:v>20020.708333333332</c:v>
                </c:pt>
                <c:pt idx="7145">
                  <c:v>20020.75</c:v>
                </c:pt>
                <c:pt idx="7146">
                  <c:v>20020.791666666664</c:v>
                </c:pt>
                <c:pt idx="7147">
                  <c:v>20020.833333333332</c:v>
                </c:pt>
                <c:pt idx="7148">
                  <c:v>20020.875</c:v>
                </c:pt>
                <c:pt idx="7149">
                  <c:v>20020.916666666664</c:v>
                </c:pt>
                <c:pt idx="7150">
                  <c:v>20020.958333333332</c:v>
                </c:pt>
                <c:pt idx="7151">
                  <c:v>20021</c:v>
                </c:pt>
                <c:pt idx="7152">
                  <c:v>20021.041666666664</c:v>
                </c:pt>
                <c:pt idx="7153">
                  <c:v>20021.083333333332</c:v>
                </c:pt>
                <c:pt idx="7154">
                  <c:v>20021.125</c:v>
                </c:pt>
                <c:pt idx="7155">
                  <c:v>20021.166666666664</c:v>
                </c:pt>
                <c:pt idx="7156">
                  <c:v>20021.208333333332</c:v>
                </c:pt>
                <c:pt idx="7157">
                  <c:v>20021.25</c:v>
                </c:pt>
                <c:pt idx="7158">
                  <c:v>20021.291666666664</c:v>
                </c:pt>
                <c:pt idx="7159">
                  <c:v>20021.333333333332</c:v>
                </c:pt>
                <c:pt idx="7160">
                  <c:v>20021.375</c:v>
                </c:pt>
                <c:pt idx="7161">
                  <c:v>20021.416666666664</c:v>
                </c:pt>
                <c:pt idx="7162">
                  <c:v>20021.458333333332</c:v>
                </c:pt>
                <c:pt idx="7163">
                  <c:v>20021.5</c:v>
                </c:pt>
                <c:pt idx="7164">
                  <c:v>20021.541666666664</c:v>
                </c:pt>
                <c:pt idx="7165">
                  <c:v>20021.583333333332</c:v>
                </c:pt>
                <c:pt idx="7166">
                  <c:v>20021.625</c:v>
                </c:pt>
                <c:pt idx="7167">
                  <c:v>20021.666666666664</c:v>
                </c:pt>
                <c:pt idx="7168">
                  <c:v>20021.708333333332</c:v>
                </c:pt>
                <c:pt idx="7169">
                  <c:v>20021.75</c:v>
                </c:pt>
                <c:pt idx="7170">
                  <c:v>20021.791666666664</c:v>
                </c:pt>
                <c:pt idx="7171">
                  <c:v>20021.833333333332</c:v>
                </c:pt>
                <c:pt idx="7172">
                  <c:v>20021.875</c:v>
                </c:pt>
                <c:pt idx="7173">
                  <c:v>20021.916666666664</c:v>
                </c:pt>
                <c:pt idx="7174">
                  <c:v>20021.958333333332</c:v>
                </c:pt>
                <c:pt idx="7175">
                  <c:v>20022</c:v>
                </c:pt>
                <c:pt idx="7176">
                  <c:v>20022.041666666664</c:v>
                </c:pt>
                <c:pt idx="7177">
                  <c:v>20022.083333333332</c:v>
                </c:pt>
                <c:pt idx="7178">
                  <c:v>20022.125</c:v>
                </c:pt>
                <c:pt idx="7179">
                  <c:v>20022.166666666664</c:v>
                </c:pt>
                <c:pt idx="7180">
                  <c:v>20022.208333333332</c:v>
                </c:pt>
                <c:pt idx="7181">
                  <c:v>20022.25</c:v>
                </c:pt>
                <c:pt idx="7182">
                  <c:v>20022.291666666664</c:v>
                </c:pt>
                <c:pt idx="7183">
                  <c:v>20022.333333333332</c:v>
                </c:pt>
                <c:pt idx="7184">
                  <c:v>20022.375</c:v>
                </c:pt>
                <c:pt idx="7185">
                  <c:v>20022.416666666664</c:v>
                </c:pt>
                <c:pt idx="7186">
                  <c:v>20022.458333333332</c:v>
                </c:pt>
                <c:pt idx="7187">
                  <c:v>20022.5</c:v>
                </c:pt>
                <c:pt idx="7188">
                  <c:v>20022.541666666664</c:v>
                </c:pt>
                <c:pt idx="7189">
                  <c:v>20022.583333333332</c:v>
                </c:pt>
                <c:pt idx="7190">
                  <c:v>20022.625</c:v>
                </c:pt>
                <c:pt idx="7191">
                  <c:v>20022.666666666664</c:v>
                </c:pt>
                <c:pt idx="7192">
                  <c:v>20022.708333333332</c:v>
                </c:pt>
                <c:pt idx="7193">
                  <c:v>20022.75</c:v>
                </c:pt>
                <c:pt idx="7194">
                  <c:v>20022.791666666664</c:v>
                </c:pt>
                <c:pt idx="7195">
                  <c:v>20022.833333333332</c:v>
                </c:pt>
                <c:pt idx="7196">
                  <c:v>20022.875</c:v>
                </c:pt>
                <c:pt idx="7197">
                  <c:v>20022.916666666664</c:v>
                </c:pt>
                <c:pt idx="7198">
                  <c:v>20022.958333333332</c:v>
                </c:pt>
                <c:pt idx="7199">
                  <c:v>20023</c:v>
                </c:pt>
                <c:pt idx="7200">
                  <c:v>20023.041666666664</c:v>
                </c:pt>
                <c:pt idx="7201">
                  <c:v>20023.083333333332</c:v>
                </c:pt>
                <c:pt idx="7202">
                  <c:v>20023.125</c:v>
                </c:pt>
                <c:pt idx="7203">
                  <c:v>20023.166666666664</c:v>
                </c:pt>
                <c:pt idx="7204">
                  <c:v>20023.208333333332</c:v>
                </c:pt>
                <c:pt idx="7205">
                  <c:v>20023.25</c:v>
                </c:pt>
                <c:pt idx="7206">
                  <c:v>20023.291666666664</c:v>
                </c:pt>
                <c:pt idx="7207">
                  <c:v>20023.333333333332</c:v>
                </c:pt>
                <c:pt idx="7208">
                  <c:v>20023.375</c:v>
                </c:pt>
                <c:pt idx="7209">
                  <c:v>20023.416666666664</c:v>
                </c:pt>
                <c:pt idx="7210">
                  <c:v>20023.458333333332</c:v>
                </c:pt>
                <c:pt idx="7211">
                  <c:v>20023.5</c:v>
                </c:pt>
                <c:pt idx="7212">
                  <c:v>20023.541666666664</c:v>
                </c:pt>
                <c:pt idx="7213">
                  <c:v>20023.583333333332</c:v>
                </c:pt>
                <c:pt idx="7214">
                  <c:v>20023.625</c:v>
                </c:pt>
                <c:pt idx="7215">
                  <c:v>20023.666666666664</c:v>
                </c:pt>
                <c:pt idx="7216">
                  <c:v>20023.708333333332</c:v>
                </c:pt>
                <c:pt idx="7217">
                  <c:v>20023.75</c:v>
                </c:pt>
                <c:pt idx="7218">
                  <c:v>20023.791666666664</c:v>
                </c:pt>
                <c:pt idx="7219">
                  <c:v>20023.833333333332</c:v>
                </c:pt>
                <c:pt idx="7220">
                  <c:v>20023.875</c:v>
                </c:pt>
                <c:pt idx="7221">
                  <c:v>20023.916666666664</c:v>
                </c:pt>
                <c:pt idx="7222">
                  <c:v>20023.958333333332</c:v>
                </c:pt>
                <c:pt idx="7223">
                  <c:v>20024</c:v>
                </c:pt>
                <c:pt idx="7224">
                  <c:v>20024.041666666664</c:v>
                </c:pt>
                <c:pt idx="7225">
                  <c:v>20024.083333333332</c:v>
                </c:pt>
                <c:pt idx="7226">
                  <c:v>20024.125</c:v>
                </c:pt>
                <c:pt idx="7227">
                  <c:v>20024.166666666664</c:v>
                </c:pt>
                <c:pt idx="7228">
                  <c:v>20024.208333333332</c:v>
                </c:pt>
                <c:pt idx="7229">
                  <c:v>20024.25</c:v>
                </c:pt>
                <c:pt idx="7230">
                  <c:v>20024.291666666664</c:v>
                </c:pt>
                <c:pt idx="7231">
                  <c:v>20024.333333333332</c:v>
                </c:pt>
                <c:pt idx="7232">
                  <c:v>20024.375</c:v>
                </c:pt>
                <c:pt idx="7233">
                  <c:v>20024.416666666664</c:v>
                </c:pt>
                <c:pt idx="7234">
                  <c:v>20024.458333333332</c:v>
                </c:pt>
                <c:pt idx="7235">
                  <c:v>20024.5</c:v>
                </c:pt>
                <c:pt idx="7236">
                  <c:v>20024.541666666664</c:v>
                </c:pt>
                <c:pt idx="7237">
                  <c:v>20024.583333333332</c:v>
                </c:pt>
                <c:pt idx="7238">
                  <c:v>20024.625</c:v>
                </c:pt>
                <c:pt idx="7239">
                  <c:v>20024.666666666664</c:v>
                </c:pt>
                <c:pt idx="7240">
                  <c:v>20024.708333333332</c:v>
                </c:pt>
                <c:pt idx="7241">
                  <c:v>20024.75</c:v>
                </c:pt>
                <c:pt idx="7242">
                  <c:v>20024.791666666664</c:v>
                </c:pt>
                <c:pt idx="7243">
                  <c:v>20024.833333333332</c:v>
                </c:pt>
                <c:pt idx="7244">
                  <c:v>20024.875</c:v>
                </c:pt>
                <c:pt idx="7245">
                  <c:v>20024.916666666664</c:v>
                </c:pt>
                <c:pt idx="7246">
                  <c:v>20024.958333333332</c:v>
                </c:pt>
                <c:pt idx="7247">
                  <c:v>20025</c:v>
                </c:pt>
                <c:pt idx="7248">
                  <c:v>20025.041666666664</c:v>
                </c:pt>
                <c:pt idx="7249">
                  <c:v>20025.083333333332</c:v>
                </c:pt>
                <c:pt idx="7250">
                  <c:v>20025.125</c:v>
                </c:pt>
                <c:pt idx="7251">
                  <c:v>20025.166666666664</c:v>
                </c:pt>
                <c:pt idx="7252">
                  <c:v>20025.208333333332</c:v>
                </c:pt>
                <c:pt idx="7253">
                  <c:v>20025.25</c:v>
                </c:pt>
                <c:pt idx="7254">
                  <c:v>20025.291666666664</c:v>
                </c:pt>
                <c:pt idx="7255">
                  <c:v>20025.333333333332</c:v>
                </c:pt>
                <c:pt idx="7256">
                  <c:v>20025.375</c:v>
                </c:pt>
                <c:pt idx="7257">
                  <c:v>20025.416666666664</c:v>
                </c:pt>
                <c:pt idx="7258">
                  <c:v>20025.458333333332</c:v>
                </c:pt>
                <c:pt idx="7259">
                  <c:v>20025.5</c:v>
                </c:pt>
                <c:pt idx="7260">
                  <c:v>20025.541666666664</c:v>
                </c:pt>
                <c:pt idx="7261">
                  <c:v>20025.583333333332</c:v>
                </c:pt>
                <c:pt idx="7262">
                  <c:v>20025.625</c:v>
                </c:pt>
                <c:pt idx="7263">
                  <c:v>20025.666666666664</c:v>
                </c:pt>
                <c:pt idx="7264">
                  <c:v>20025.708333333332</c:v>
                </c:pt>
                <c:pt idx="7265">
                  <c:v>20025.75</c:v>
                </c:pt>
                <c:pt idx="7266">
                  <c:v>20025.791666666664</c:v>
                </c:pt>
                <c:pt idx="7267">
                  <c:v>20025.833333333332</c:v>
                </c:pt>
                <c:pt idx="7268">
                  <c:v>20025.875</c:v>
                </c:pt>
                <c:pt idx="7269">
                  <c:v>20025.916666666664</c:v>
                </c:pt>
                <c:pt idx="7270">
                  <c:v>20025.958333333332</c:v>
                </c:pt>
                <c:pt idx="7271">
                  <c:v>20026</c:v>
                </c:pt>
                <c:pt idx="7272">
                  <c:v>20026.041666666664</c:v>
                </c:pt>
                <c:pt idx="7273">
                  <c:v>20026.083333333332</c:v>
                </c:pt>
                <c:pt idx="7274">
                  <c:v>20026.125</c:v>
                </c:pt>
                <c:pt idx="7275">
                  <c:v>20026.166666666664</c:v>
                </c:pt>
                <c:pt idx="7276">
                  <c:v>20026.208333333332</c:v>
                </c:pt>
                <c:pt idx="7277">
                  <c:v>20026.25</c:v>
                </c:pt>
                <c:pt idx="7278">
                  <c:v>20026.291666666664</c:v>
                </c:pt>
                <c:pt idx="7279">
                  <c:v>20026.333333333332</c:v>
                </c:pt>
                <c:pt idx="7280">
                  <c:v>20026.375</c:v>
                </c:pt>
                <c:pt idx="7281">
                  <c:v>20026.416666666664</c:v>
                </c:pt>
                <c:pt idx="7282">
                  <c:v>20026.458333333332</c:v>
                </c:pt>
                <c:pt idx="7283">
                  <c:v>20026.5</c:v>
                </c:pt>
                <c:pt idx="7284">
                  <c:v>20026.541666666664</c:v>
                </c:pt>
                <c:pt idx="7285">
                  <c:v>20026.583333333332</c:v>
                </c:pt>
                <c:pt idx="7286">
                  <c:v>20026.625</c:v>
                </c:pt>
                <c:pt idx="7287">
                  <c:v>20026.666666666664</c:v>
                </c:pt>
                <c:pt idx="7288">
                  <c:v>20026.708333333332</c:v>
                </c:pt>
                <c:pt idx="7289">
                  <c:v>20026.75</c:v>
                </c:pt>
                <c:pt idx="7290">
                  <c:v>20026.791666666664</c:v>
                </c:pt>
                <c:pt idx="7291">
                  <c:v>20026.833333333332</c:v>
                </c:pt>
                <c:pt idx="7292">
                  <c:v>20026.875</c:v>
                </c:pt>
                <c:pt idx="7293">
                  <c:v>20026.916666666664</c:v>
                </c:pt>
                <c:pt idx="7294">
                  <c:v>20026.958333333332</c:v>
                </c:pt>
                <c:pt idx="7295">
                  <c:v>20027</c:v>
                </c:pt>
                <c:pt idx="7296">
                  <c:v>20027.041666666664</c:v>
                </c:pt>
                <c:pt idx="7297">
                  <c:v>20027.083333333332</c:v>
                </c:pt>
                <c:pt idx="7298">
                  <c:v>20027.125</c:v>
                </c:pt>
                <c:pt idx="7299">
                  <c:v>20027.166666666664</c:v>
                </c:pt>
                <c:pt idx="7300">
                  <c:v>20027.208333333332</c:v>
                </c:pt>
                <c:pt idx="7301">
                  <c:v>20027.25</c:v>
                </c:pt>
                <c:pt idx="7302">
                  <c:v>20027.291666666664</c:v>
                </c:pt>
                <c:pt idx="7303">
                  <c:v>20027.333333333332</c:v>
                </c:pt>
                <c:pt idx="7304">
                  <c:v>20027.375</c:v>
                </c:pt>
                <c:pt idx="7305">
                  <c:v>20027.416666666664</c:v>
                </c:pt>
                <c:pt idx="7306">
                  <c:v>20027.458333333332</c:v>
                </c:pt>
                <c:pt idx="7307">
                  <c:v>20027.5</c:v>
                </c:pt>
                <c:pt idx="7308">
                  <c:v>20027.541666666664</c:v>
                </c:pt>
                <c:pt idx="7309">
                  <c:v>20027.583333333332</c:v>
                </c:pt>
                <c:pt idx="7310">
                  <c:v>20027.625</c:v>
                </c:pt>
                <c:pt idx="7311">
                  <c:v>20027.666666666664</c:v>
                </c:pt>
                <c:pt idx="7312">
                  <c:v>20027.708333333332</c:v>
                </c:pt>
                <c:pt idx="7313">
                  <c:v>20027.75</c:v>
                </c:pt>
                <c:pt idx="7314">
                  <c:v>20027.791666666664</c:v>
                </c:pt>
                <c:pt idx="7315">
                  <c:v>20027.833333333332</c:v>
                </c:pt>
                <c:pt idx="7316">
                  <c:v>20027.875</c:v>
                </c:pt>
                <c:pt idx="7317">
                  <c:v>20027.916666666664</c:v>
                </c:pt>
                <c:pt idx="7318">
                  <c:v>20027.958333333332</c:v>
                </c:pt>
                <c:pt idx="7319">
                  <c:v>20028</c:v>
                </c:pt>
                <c:pt idx="7320">
                  <c:v>20028.041666666664</c:v>
                </c:pt>
                <c:pt idx="7321">
                  <c:v>20028.083333333332</c:v>
                </c:pt>
                <c:pt idx="7322">
                  <c:v>20028.125</c:v>
                </c:pt>
                <c:pt idx="7323">
                  <c:v>20028.166666666664</c:v>
                </c:pt>
                <c:pt idx="7324">
                  <c:v>20028.208333333332</c:v>
                </c:pt>
                <c:pt idx="7325">
                  <c:v>20028.25</c:v>
                </c:pt>
                <c:pt idx="7326">
                  <c:v>20028.291666666664</c:v>
                </c:pt>
                <c:pt idx="7327">
                  <c:v>20028.333333333332</c:v>
                </c:pt>
                <c:pt idx="7328">
                  <c:v>20028.375</c:v>
                </c:pt>
                <c:pt idx="7329">
                  <c:v>20028.416666666664</c:v>
                </c:pt>
                <c:pt idx="7330">
                  <c:v>20028.458333333332</c:v>
                </c:pt>
                <c:pt idx="7331">
                  <c:v>20028.5</c:v>
                </c:pt>
                <c:pt idx="7332">
                  <c:v>20028.541666666664</c:v>
                </c:pt>
                <c:pt idx="7333">
                  <c:v>20028.583333333332</c:v>
                </c:pt>
                <c:pt idx="7334">
                  <c:v>20028.625</c:v>
                </c:pt>
                <c:pt idx="7335">
                  <c:v>20028.666666666664</c:v>
                </c:pt>
                <c:pt idx="7336">
                  <c:v>20028.708333333332</c:v>
                </c:pt>
                <c:pt idx="7337">
                  <c:v>20028.75</c:v>
                </c:pt>
                <c:pt idx="7338">
                  <c:v>20028.791666666664</c:v>
                </c:pt>
                <c:pt idx="7339">
                  <c:v>20028.833333333332</c:v>
                </c:pt>
                <c:pt idx="7340">
                  <c:v>20028.875</c:v>
                </c:pt>
                <c:pt idx="7341">
                  <c:v>20028.916666666664</c:v>
                </c:pt>
                <c:pt idx="7342">
                  <c:v>20028.958333333332</c:v>
                </c:pt>
                <c:pt idx="7343">
                  <c:v>20029</c:v>
                </c:pt>
                <c:pt idx="7344">
                  <c:v>20029.041666666664</c:v>
                </c:pt>
                <c:pt idx="7345">
                  <c:v>20029.083333333332</c:v>
                </c:pt>
                <c:pt idx="7346">
                  <c:v>20029.125</c:v>
                </c:pt>
                <c:pt idx="7347">
                  <c:v>20029.166666666664</c:v>
                </c:pt>
                <c:pt idx="7348">
                  <c:v>20029.208333333332</c:v>
                </c:pt>
                <c:pt idx="7349">
                  <c:v>20029.25</c:v>
                </c:pt>
                <c:pt idx="7350">
                  <c:v>20029.291666666664</c:v>
                </c:pt>
                <c:pt idx="7351">
                  <c:v>20029.333333333332</c:v>
                </c:pt>
                <c:pt idx="7352">
                  <c:v>20029.375</c:v>
                </c:pt>
                <c:pt idx="7353">
                  <c:v>20029.416666666664</c:v>
                </c:pt>
                <c:pt idx="7354">
                  <c:v>20029.458333333332</c:v>
                </c:pt>
                <c:pt idx="7355">
                  <c:v>20029.5</c:v>
                </c:pt>
                <c:pt idx="7356">
                  <c:v>20029.541666666664</c:v>
                </c:pt>
                <c:pt idx="7357">
                  <c:v>20029.583333333332</c:v>
                </c:pt>
                <c:pt idx="7358">
                  <c:v>20029.625</c:v>
                </c:pt>
                <c:pt idx="7359">
                  <c:v>20029.666666666664</c:v>
                </c:pt>
                <c:pt idx="7360">
                  <c:v>20029.708333333332</c:v>
                </c:pt>
                <c:pt idx="7361">
                  <c:v>20029.75</c:v>
                </c:pt>
                <c:pt idx="7362">
                  <c:v>20029.791666666664</c:v>
                </c:pt>
                <c:pt idx="7363">
                  <c:v>20029.833333333332</c:v>
                </c:pt>
                <c:pt idx="7364">
                  <c:v>20029.875</c:v>
                </c:pt>
                <c:pt idx="7365">
                  <c:v>20029.916666666664</c:v>
                </c:pt>
                <c:pt idx="7366">
                  <c:v>20029.958333333332</c:v>
                </c:pt>
                <c:pt idx="7367">
                  <c:v>20030</c:v>
                </c:pt>
                <c:pt idx="7368">
                  <c:v>20030.041666666664</c:v>
                </c:pt>
                <c:pt idx="7369">
                  <c:v>20030.083333333332</c:v>
                </c:pt>
                <c:pt idx="7370">
                  <c:v>20030.125</c:v>
                </c:pt>
                <c:pt idx="7371">
                  <c:v>20030.166666666664</c:v>
                </c:pt>
                <c:pt idx="7372">
                  <c:v>20030.208333333332</c:v>
                </c:pt>
                <c:pt idx="7373">
                  <c:v>20030.25</c:v>
                </c:pt>
                <c:pt idx="7374">
                  <c:v>20030.291666666664</c:v>
                </c:pt>
                <c:pt idx="7375">
                  <c:v>20030.333333333332</c:v>
                </c:pt>
                <c:pt idx="7376">
                  <c:v>20030.375</c:v>
                </c:pt>
                <c:pt idx="7377">
                  <c:v>20030.416666666664</c:v>
                </c:pt>
                <c:pt idx="7378">
                  <c:v>20030.458333333332</c:v>
                </c:pt>
                <c:pt idx="7379">
                  <c:v>20030.5</c:v>
                </c:pt>
                <c:pt idx="7380">
                  <c:v>20030.541666666664</c:v>
                </c:pt>
                <c:pt idx="7381">
                  <c:v>20030.583333333332</c:v>
                </c:pt>
                <c:pt idx="7382">
                  <c:v>20030.625</c:v>
                </c:pt>
                <c:pt idx="7383">
                  <c:v>20030.666666666664</c:v>
                </c:pt>
                <c:pt idx="7384">
                  <c:v>20030.708333333332</c:v>
                </c:pt>
                <c:pt idx="7385">
                  <c:v>20030.75</c:v>
                </c:pt>
                <c:pt idx="7386">
                  <c:v>20030.791666666664</c:v>
                </c:pt>
                <c:pt idx="7387">
                  <c:v>20030.833333333332</c:v>
                </c:pt>
                <c:pt idx="7388">
                  <c:v>20030.875</c:v>
                </c:pt>
                <c:pt idx="7389">
                  <c:v>20030.916666666664</c:v>
                </c:pt>
                <c:pt idx="7390">
                  <c:v>20030.958333333332</c:v>
                </c:pt>
                <c:pt idx="7391">
                  <c:v>20031</c:v>
                </c:pt>
                <c:pt idx="7392">
                  <c:v>20031.041666666664</c:v>
                </c:pt>
                <c:pt idx="7393">
                  <c:v>20031.083333333332</c:v>
                </c:pt>
                <c:pt idx="7394">
                  <c:v>20031.125</c:v>
                </c:pt>
                <c:pt idx="7395">
                  <c:v>20031.166666666664</c:v>
                </c:pt>
                <c:pt idx="7396">
                  <c:v>20031.208333333332</c:v>
                </c:pt>
                <c:pt idx="7397">
                  <c:v>20031.25</c:v>
                </c:pt>
                <c:pt idx="7398">
                  <c:v>20031.291666666664</c:v>
                </c:pt>
                <c:pt idx="7399">
                  <c:v>20031.333333333332</c:v>
                </c:pt>
                <c:pt idx="7400">
                  <c:v>20031.375</c:v>
                </c:pt>
                <c:pt idx="7401">
                  <c:v>20031.416666666664</c:v>
                </c:pt>
                <c:pt idx="7402">
                  <c:v>20031.458333333332</c:v>
                </c:pt>
                <c:pt idx="7403">
                  <c:v>20031.5</c:v>
                </c:pt>
                <c:pt idx="7404">
                  <c:v>20031.541666666664</c:v>
                </c:pt>
                <c:pt idx="7405">
                  <c:v>20031.583333333332</c:v>
                </c:pt>
                <c:pt idx="7406">
                  <c:v>20031.625</c:v>
                </c:pt>
                <c:pt idx="7407">
                  <c:v>20031.666666666664</c:v>
                </c:pt>
                <c:pt idx="7408">
                  <c:v>20031.708333333332</c:v>
                </c:pt>
                <c:pt idx="7409">
                  <c:v>20031.75</c:v>
                </c:pt>
                <c:pt idx="7410">
                  <c:v>20031.791666666664</c:v>
                </c:pt>
                <c:pt idx="7411">
                  <c:v>20031.833333333332</c:v>
                </c:pt>
                <c:pt idx="7412">
                  <c:v>20031.875</c:v>
                </c:pt>
                <c:pt idx="7413">
                  <c:v>20031.916666666664</c:v>
                </c:pt>
                <c:pt idx="7414">
                  <c:v>20031.958333333332</c:v>
                </c:pt>
                <c:pt idx="7415">
                  <c:v>20032</c:v>
                </c:pt>
                <c:pt idx="7416">
                  <c:v>20032.041666666664</c:v>
                </c:pt>
                <c:pt idx="7417">
                  <c:v>20032.083333333332</c:v>
                </c:pt>
                <c:pt idx="7418">
                  <c:v>20032.125</c:v>
                </c:pt>
                <c:pt idx="7419">
                  <c:v>20032.166666666664</c:v>
                </c:pt>
                <c:pt idx="7420">
                  <c:v>20032.208333333332</c:v>
                </c:pt>
                <c:pt idx="7421">
                  <c:v>20032.25</c:v>
                </c:pt>
                <c:pt idx="7422">
                  <c:v>20032.291666666664</c:v>
                </c:pt>
                <c:pt idx="7423">
                  <c:v>20032.333333333332</c:v>
                </c:pt>
                <c:pt idx="7424">
                  <c:v>20032.375</c:v>
                </c:pt>
                <c:pt idx="7425">
                  <c:v>20032.416666666664</c:v>
                </c:pt>
                <c:pt idx="7426">
                  <c:v>20032.458333333332</c:v>
                </c:pt>
                <c:pt idx="7427">
                  <c:v>20032.5</c:v>
                </c:pt>
                <c:pt idx="7428">
                  <c:v>20032.541666666664</c:v>
                </c:pt>
                <c:pt idx="7429">
                  <c:v>20032.583333333332</c:v>
                </c:pt>
                <c:pt idx="7430">
                  <c:v>20032.625</c:v>
                </c:pt>
                <c:pt idx="7431">
                  <c:v>20032.666666666664</c:v>
                </c:pt>
                <c:pt idx="7432">
                  <c:v>20032.708333333332</c:v>
                </c:pt>
                <c:pt idx="7433">
                  <c:v>20032.75</c:v>
                </c:pt>
                <c:pt idx="7434">
                  <c:v>20032.791666666664</c:v>
                </c:pt>
                <c:pt idx="7435">
                  <c:v>20032.833333333332</c:v>
                </c:pt>
                <c:pt idx="7436">
                  <c:v>20032.875</c:v>
                </c:pt>
                <c:pt idx="7437">
                  <c:v>20032.916666666664</c:v>
                </c:pt>
                <c:pt idx="7438">
                  <c:v>20032.958333333332</c:v>
                </c:pt>
                <c:pt idx="7439">
                  <c:v>20033</c:v>
                </c:pt>
                <c:pt idx="7440">
                  <c:v>20033.041666666664</c:v>
                </c:pt>
                <c:pt idx="7441">
                  <c:v>20033.083333333332</c:v>
                </c:pt>
                <c:pt idx="7442">
                  <c:v>20033.125</c:v>
                </c:pt>
                <c:pt idx="7443">
                  <c:v>20033.166666666664</c:v>
                </c:pt>
                <c:pt idx="7444">
                  <c:v>20033.208333333332</c:v>
                </c:pt>
                <c:pt idx="7445">
                  <c:v>20033.25</c:v>
                </c:pt>
                <c:pt idx="7446">
                  <c:v>20033.291666666664</c:v>
                </c:pt>
                <c:pt idx="7447">
                  <c:v>20033.333333333332</c:v>
                </c:pt>
                <c:pt idx="7448">
                  <c:v>20033.375</c:v>
                </c:pt>
                <c:pt idx="7449">
                  <c:v>20033.416666666664</c:v>
                </c:pt>
                <c:pt idx="7450">
                  <c:v>20033.458333333332</c:v>
                </c:pt>
                <c:pt idx="7451">
                  <c:v>20033.5</c:v>
                </c:pt>
                <c:pt idx="7452">
                  <c:v>20033.541666666664</c:v>
                </c:pt>
                <c:pt idx="7453">
                  <c:v>20033.583333333332</c:v>
                </c:pt>
                <c:pt idx="7454">
                  <c:v>20033.625</c:v>
                </c:pt>
                <c:pt idx="7455">
                  <c:v>20033.666666666664</c:v>
                </c:pt>
                <c:pt idx="7456">
                  <c:v>20033.708333333332</c:v>
                </c:pt>
                <c:pt idx="7457">
                  <c:v>20033.75</c:v>
                </c:pt>
                <c:pt idx="7458">
                  <c:v>20033.791666666664</c:v>
                </c:pt>
                <c:pt idx="7459">
                  <c:v>20033.833333333332</c:v>
                </c:pt>
                <c:pt idx="7460">
                  <c:v>20033.875</c:v>
                </c:pt>
                <c:pt idx="7461">
                  <c:v>20033.916666666664</c:v>
                </c:pt>
                <c:pt idx="7462">
                  <c:v>20033.958333333332</c:v>
                </c:pt>
                <c:pt idx="7463">
                  <c:v>20034</c:v>
                </c:pt>
                <c:pt idx="7464">
                  <c:v>20034.041666666664</c:v>
                </c:pt>
                <c:pt idx="7465">
                  <c:v>20034.083333333332</c:v>
                </c:pt>
                <c:pt idx="7466">
                  <c:v>20034.125</c:v>
                </c:pt>
                <c:pt idx="7467">
                  <c:v>20034.166666666664</c:v>
                </c:pt>
                <c:pt idx="7468">
                  <c:v>20034.208333333332</c:v>
                </c:pt>
                <c:pt idx="7469">
                  <c:v>20034.25</c:v>
                </c:pt>
                <c:pt idx="7470">
                  <c:v>20034.291666666664</c:v>
                </c:pt>
                <c:pt idx="7471">
                  <c:v>20034.333333333332</c:v>
                </c:pt>
                <c:pt idx="7472">
                  <c:v>20034.375</c:v>
                </c:pt>
                <c:pt idx="7473">
                  <c:v>20034.416666666664</c:v>
                </c:pt>
                <c:pt idx="7474">
                  <c:v>20034.458333333332</c:v>
                </c:pt>
                <c:pt idx="7475">
                  <c:v>20034.5</c:v>
                </c:pt>
                <c:pt idx="7476">
                  <c:v>20034.541666666664</c:v>
                </c:pt>
                <c:pt idx="7477">
                  <c:v>20034.583333333332</c:v>
                </c:pt>
                <c:pt idx="7478">
                  <c:v>20034.625</c:v>
                </c:pt>
                <c:pt idx="7479">
                  <c:v>20034.666666666664</c:v>
                </c:pt>
                <c:pt idx="7480">
                  <c:v>20034.708333333332</c:v>
                </c:pt>
                <c:pt idx="7481">
                  <c:v>20034.75</c:v>
                </c:pt>
                <c:pt idx="7482">
                  <c:v>20034.791666666664</c:v>
                </c:pt>
                <c:pt idx="7483">
                  <c:v>20034.833333333332</c:v>
                </c:pt>
                <c:pt idx="7484">
                  <c:v>20034.875</c:v>
                </c:pt>
                <c:pt idx="7485">
                  <c:v>20034.916666666664</c:v>
                </c:pt>
                <c:pt idx="7486">
                  <c:v>20034.958333333332</c:v>
                </c:pt>
                <c:pt idx="7487">
                  <c:v>20035</c:v>
                </c:pt>
                <c:pt idx="7488">
                  <c:v>20035.041666666664</c:v>
                </c:pt>
                <c:pt idx="7489">
                  <c:v>20035.083333333332</c:v>
                </c:pt>
                <c:pt idx="7490">
                  <c:v>20035.125</c:v>
                </c:pt>
                <c:pt idx="7491">
                  <c:v>20035.166666666664</c:v>
                </c:pt>
                <c:pt idx="7492">
                  <c:v>20035.208333333332</c:v>
                </c:pt>
                <c:pt idx="7493">
                  <c:v>20035.25</c:v>
                </c:pt>
                <c:pt idx="7494">
                  <c:v>20035.291666666664</c:v>
                </c:pt>
                <c:pt idx="7495">
                  <c:v>20035.333333333332</c:v>
                </c:pt>
                <c:pt idx="7496">
                  <c:v>20035.375</c:v>
                </c:pt>
                <c:pt idx="7497">
                  <c:v>20035.416666666664</c:v>
                </c:pt>
                <c:pt idx="7498">
                  <c:v>20035.458333333332</c:v>
                </c:pt>
                <c:pt idx="7499">
                  <c:v>20035.5</c:v>
                </c:pt>
                <c:pt idx="7500">
                  <c:v>20035.541666666664</c:v>
                </c:pt>
                <c:pt idx="7501">
                  <c:v>20035.583333333332</c:v>
                </c:pt>
                <c:pt idx="7502">
                  <c:v>20035.625</c:v>
                </c:pt>
                <c:pt idx="7503">
                  <c:v>20035.666666666664</c:v>
                </c:pt>
                <c:pt idx="7504">
                  <c:v>20035.708333333332</c:v>
                </c:pt>
                <c:pt idx="7505">
                  <c:v>20035.75</c:v>
                </c:pt>
                <c:pt idx="7506">
                  <c:v>20035.791666666664</c:v>
                </c:pt>
                <c:pt idx="7507">
                  <c:v>20035.833333333332</c:v>
                </c:pt>
                <c:pt idx="7508">
                  <c:v>20035.875</c:v>
                </c:pt>
                <c:pt idx="7509">
                  <c:v>20035.916666666664</c:v>
                </c:pt>
                <c:pt idx="7510">
                  <c:v>20035.958333333332</c:v>
                </c:pt>
                <c:pt idx="7511">
                  <c:v>20036</c:v>
                </c:pt>
                <c:pt idx="7512">
                  <c:v>20036.041666666664</c:v>
                </c:pt>
                <c:pt idx="7513">
                  <c:v>20036.083333333332</c:v>
                </c:pt>
                <c:pt idx="7514">
                  <c:v>20036.125</c:v>
                </c:pt>
                <c:pt idx="7515">
                  <c:v>20036.166666666664</c:v>
                </c:pt>
                <c:pt idx="7516">
                  <c:v>20036.208333333332</c:v>
                </c:pt>
                <c:pt idx="7517">
                  <c:v>20036.25</c:v>
                </c:pt>
                <c:pt idx="7518">
                  <c:v>20036.291666666664</c:v>
                </c:pt>
                <c:pt idx="7519">
                  <c:v>20036.333333333332</c:v>
                </c:pt>
                <c:pt idx="7520">
                  <c:v>20036.375</c:v>
                </c:pt>
                <c:pt idx="7521">
                  <c:v>20036.416666666664</c:v>
                </c:pt>
                <c:pt idx="7522">
                  <c:v>20036.458333333332</c:v>
                </c:pt>
                <c:pt idx="7523">
                  <c:v>20036.5</c:v>
                </c:pt>
                <c:pt idx="7524">
                  <c:v>20036.541666666664</c:v>
                </c:pt>
                <c:pt idx="7525">
                  <c:v>20036.583333333332</c:v>
                </c:pt>
                <c:pt idx="7526">
                  <c:v>20036.625</c:v>
                </c:pt>
                <c:pt idx="7527">
                  <c:v>20036.666666666664</c:v>
                </c:pt>
                <c:pt idx="7528">
                  <c:v>20036.708333333332</c:v>
                </c:pt>
                <c:pt idx="7529">
                  <c:v>20036.75</c:v>
                </c:pt>
                <c:pt idx="7530">
                  <c:v>20036.791666666664</c:v>
                </c:pt>
                <c:pt idx="7531">
                  <c:v>20036.833333333332</c:v>
                </c:pt>
                <c:pt idx="7532">
                  <c:v>20036.875</c:v>
                </c:pt>
                <c:pt idx="7533">
                  <c:v>20036.916666666664</c:v>
                </c:pt>
                <c:pt idx="7534">
                  <c:v>20036.958333333332</c:v>
                </c:pt>
                <c:pt idx="7535">
                  <c:v>20037</c:v>
                </c:pt>
                <c:pt idx="7536">
                  <c:v>20037.041666666664</c:v>
                </c:pt>
                <c:pt idx="7537">
                  <c:v>20037.083333333332</c:v>
                </c:pt>
                <c:pt idx="7538">
                  <c:v>20037.125</c:v>
                </c:pt>
                <c:pt idx="7539">
                  <c:v>20037.166666666664</c:v>
                </c:pt>
                <c:pt idx="7540">
                  <c:v>20037.208333333332</c:v>
                </c:pt>
                <c:pt idx="7541">
                  <c:v>20037.25</c:v>
                </c:pt>
                <c:pt idx="7542">
                  <c:v>20037.291666666664</c:v>
                </c:pt>
                <c:pt idx="7543">
                  <c:v>20037.333333333332</c:v>
                </c:pt>
                <c:pt idx="7544">
                  <c:v>20037.375</c:v>
                </c:pt>
                <c:pt idx="7545">
                  <c:v>20037.416666666664</c:v>
                </c:pt>
                <c:pt idx="7546">
                  <c:v>20037.458333333332</c:v>
                </c:pt>
                <c:pt idx="7547">
                  <c:v>20037.5</c:v>
                </c:pt>
                <c:pt idx="7548">
                  <c:v>20037.541666666664</c:v>
                </c:pt>
                <c:pt idx="7549">
                  <c:v>20037.583333333332</c:v>
                </c:pt>
                <c:pt idx="7550">
                  <c:v>20037.625</c:v>
                </c:pt>
                <c:pt idx="7551">
                  <c:v>20037.666666666664</c:v>
                </c:pt>
                <c:pt idx="7552">
                  <c:v>20037.708333333332</c:v>
                </c:pt>
                <c:pt idx="7553">
                  <c:v>20037.75</c:v>
                </c:pt>
                <c:pt idx="7554">
                  <c:v>20037.791666666664</c:v>
                </c:pt>
                <c:pt idx="7555">
                  <c:v>20037.833333333332</c:v>
                </c:pt>
                <c:pt idx="7556">
                  <c:v>20037.875</c:v>
                </c:pt>
                <c:pt idx="7557">
                  <c:v>20037.916666666664</c:v>
                </c:pt>
                <c:pt idx="7558">
                  <c:v>20037.958333333332</c:v>
                </c:pt>
                <c:pt idx="7559">
                  <c:v>20038</c:v>
                </c:pt>
                <c:pt idx="7560">
                  <c:v>20038.041666666664</c:v>
                </c:pt>
                <c:pt idx="7561">
                  <c:v>20038.083333333332</c:v>
                </c:pt>
                <c:pt idx="7562">
                  <c:v>20038.125</c:v>
                </c:pt>
                <c:pt idx="7563">
                  <c:v>20038.166666666664</c:v>
                </c:pt>
                <c:pt idx="7564">
                  <c:v>20038.208333333332</c:v>
                </c:pt>
                <c:pt idx="7565">
                  <c:v>20038.25</c:v>
                </c:pt>
                <c:pt idx="7566">
                  <c:v>20038.291666666664</c:v>
                </c:pt>
                <c:pt idx="7567">
                  <c:v>20038.333333333332</c:v>
                </c:pt>
                <c:pt idx="7568">
                  <c:v>20038.375</c:v>
                </c:pt>
                <c:pt idx="7569">
                  <c:v>20038.416666666664</c:v>
                </c:pt>
                <c:pt idx="7570">
                  <c:v>20038.458333333332</c:v>
                </c:pt>
                <c:pt idx="7571">
                  <c:v>20038.5</c:v>
                </c:pt>
                <c:pt idx="7572">
                  <c:v>20038.541666666664</c:v>
                </c:pt>
                <c:pt idx="7573">
                  <c:v>20038.583333333332</c:v>
                </c:pt>
                <c:pt idx="7574">
                  <c:v>20038.625</c:v>
                </c:pt>
                <c:pt idx="7575">
                  <c:v>20038.666666666664</c:v>
                </c:pt>
                <c:pt idx="7576">
                  <c:v>20038.708333333332</c:v>
                </c:pt>
                <c:pt idx="7577">
                  <c:v>20038.75</c:v>
                </c:pt>
                <c:pt idx="7578">
                  <c:v>20038.791666666664</c:v>
                </c:pt>
                <c:pt idx="7579">
                  <c:v>20038.833333333332</c:v>
                </c:pt>
                <c:pt idx="7580">
                  <c:v>20038.875</c:v>
                </c:pt>
                <c:pt idx="7581">
                  <c:v>20038.916666666664</c:v>
                </c:pt>
                <c:pt idx="7582">
                  <c:v>20038.958333333332</c:v>
                </c:pt>
                <c:pt idx="7583">
                  <c:v>20039</c:v>
                </c:pt>
                <c:pt idx="7584">
                  <c:v>20039.041666666664</c:v>
                </c:pt>
                <c:pt idx="7585">
                  <c:v>20039.083333333332</c:v>
                </c:pt>
                <c:pt idx="7586">
                  <c:v>20039.125</c:v>
                </c:pt>
                <c:pt idx="7587">
                  <c:v>20039.166666666664</c:v>
                </c:pt>
                <c:pt idx="7588">
                  <c:v>20039.208333333332</c:v>
                </c:pt>
                <c:pt idx="7589">
                  <c:v>20039.25</c:v>
                </c:pt>
                <c:pt idx="7590">
                  <c:v>20039.291666666664</c:v>
                </c:pt>
                <c:pt idx="7591">
                  <c:v>20039.333333333332</c:v>
                </c:pt>
                <c:pt idx="7592">
                  <c:v>20039.375</c:v>
                </c:pt>
                <c:pt idx="7593">
                  <c:v>20039.416666666664</c:v>
                </c:pt>
                <c:pt idx="7594">
                  <c:v>20039.458333333332</c:v>
                </c:pt>
                <c:pt idx="7595">
                  <c:v>20039.5</c:v>
                </c:pt>
                <c:pt idx="7596">
                  <c:v>20039.541666666664</c:v>
                </c:pt>
                <c:pt idx="7597">
                  <c:v>20039.583333333332</c:v>
                </c:pt>
                <c:pt idx="7598">
                  <c:v>20039.625</c:v>
                </c:pt>
                <c:pt idx="7599">
                  <c:v>20039.666666666664</c:v>
                </c:pt>
                <c:pt idx="7600">
                  <c:v>20039.708333333332</c:v>
                </c:pt>
                <c:pt idx="7601">
                  <c:v>20039.75</c:v>
                </c:pt>
                <c:pt idx="7602">
                  <c:v>20039.791666666664</c:v>
                </c:pt>
                <c:pt idx="7603">
                  <c:v>20039.833333333332</c:v>
                </c:pt>
                <c:pt idx="7604">
                  <c:v>20039.875</c:v>
                </c:pt>
                <c:pt idx="7605">
                  <c:v>20039.916666666664</c:v>
                </c:pt>
                <c:pt idx="7606">
                  <c:v>20039.958333333332</c:v>
                </c:pt>
                <c:pt idx="7607">
                  <c:v>20040</c:v>
                </c:pt>
                <c:pt idx="7608">
                  <c:v>20040.041666666664</c:v>
                </c:pt>
                <c:pt idx="7609">
                  <c:v>20040.083333333332</c:v>
                </c:pt>
                <c:pt idx="7610">
                  <c:v>20040.125</c:v>
                </c:pt>
                <c:pt idx="7611">
                  <c:v>20040.166666666664</c:v>
                </c:pt>
                <c:pt idx="7612">
                  <c:v>20040.208333333332</c:v>
                </c:pt>
                <c:pt idx="7613">
                  <c:v>20040.25</c:v>
                </c:pt>
                <c:pt idx="7614">
                  <c:v>20040.291666666664</c:v>
                </c:pt>
                <c:pt idx="7615">
                  <c:v>20040.333333333332</c:v>
                </c:pt>
                <c:pt idx="7616">
                  <c:v>20040.375</c:v>
                </c:pt>
                <c:pt idx="7617">
                  <c:v>20040.416666666664</c:v>
                </c:pt>
                <c:pt idx="7618">
                  <c:v>20040.458333333332</c:v>
                </c:pt>
                <c:pt idx="7619">
                  <c:v>20040.5</c:v>
                </c:pt>
                <c:pt idx="7620">
                  <c:v>20040.541666666664</c:v>
                </c:pt>
                <c:pt idx="7621">
                  <c:v>20040.583333333332</c:v>
                </c:pt>
                <c:pt idx="7622">
                  <c:v>20040.625</c:v>
                </c:pt>
                <c:pt idx="7623">
                  <c:v>20040.666666666664</c:v>
                </c:pt>
                <c:pt idx="7624">
                  <c:v>20040.708333333332</c:v>
                </c:pt>
                <c:pt idx="7625">
                  <c:v>20040.75</c:v>
                </c:pt>
                <c:pt idx="7626">
                  <c:v>20040.791666666664</c:v>
                </c:pt>
                <c:pt idx="7627">
                  <c:v>20040.833333333332</c:v>
                </c:pt>
                <c:pt idx="7628">
                  <c:v>20040.875</c:v>
                </c:pt>
                <c:pt idx="7629">
                  <c:v>20040.916666666664</c:v>
                </c:pt>
                <c:pt idx="7630">
                  <c:v>20040.958333333332</c:v>
                </c:pt>
                <c:pt idx="7631">
                  <c:v>20041</c:v>
                </c:pt>
                <c:pt idx="7632">
                  <c:v>20041.041666666664</c:v>
                </c:pt>
                <c:pt idx="7633">
                  <c:v>20041.083333333332</c:v>
                </c:pt>
                <c:pt idx="7634">
                  <c:v>20041.125</c:v>
                </c:pt>
                <c:pt idx="7635">
                  <c:v>20041.166666666664</c:v>
                </c:pt>
                <c:pt idx="7636">
                  <c:v>20041.208333333332</c:v>
                </c:pt>
                <c:pt idx="7637">
                  <c:v>20041.25</c:v>
                </c:pt>
                <c:pt idx="7638">
                  <c:v>20041.291666666664</c:v>
                </c:pt>
                <c:pt idx="7639">
                  <c:v>20041.333333333332</c:v>
                </c:pt>
                <c:pt idx="7640">
                  <c:v>20041.375</c:v>
                </c:pt>
                <c:pt idx="7641">
                  <c:v>20041.416666666664</c:v>
                </c:pt>
                <c:pt idx="7642">
                  <c:v>20041.458333333332</c:v>
                </c:pt>
                <c:pt idx="7643">
                  <c:v>20041.5</c:v>
                </c:pt>
                <c:pt idx="7644">
                  <c:v>20041.541666666664</c:v>
                </c:pt>
                <c:pt idx="7645">
                  <c:v>20041.583333333332</c:v>
                </c:pt>
                <c:pt idx="7646">
                  <c:v>20041.625</c:v>
                </c:pt>
                <c:pt idx="7647">
                  <c:v>20041.666666666664</c:v>
                </c:pt>
                <c:pt idx="7648">
                  <c:v>20041.708333333332</c:v>
                </c:pt>
                <c:pt idx="7649">
                  <c:v>20041.75</c:v>
                </c:pt>
                <c:pt idx="7650">
                  <c:v>20041.791666666664</c:v>
                </c:pt>
                <c:pt idx="7651">
                  <c:v>20041.833333333332</c:v>
                </c:pt>
                <c:pt idx="7652">
                  <c:v>20041.875</c:v>
                </c:pt>
                <c:pt idx="7653">
                  <c:v>20041.916666666664</c:v>
                </c:pt>
                <c:pt idx="7654">
                  <c:v>20041.958333333332</c:v>
                </c:pt>
                <c:pt idx="7655">
                  <c:v>20042</c:v>
                </c:pt>
                <c:pt idx="7656">
                  <c:v>20042.041666666664</c:v>
                </c:pt>
                <c:pt idx="7657">
                  <c:v>20042.083333333332</c:v>
                </c:pt>
                <c:pt idx="7658">
                  <c:v>20042.125</c:v>
                </c:pt>
                <c:pt idx="7659">
                  <c:v>20042.166666666664</c:v>
                </c:pt>
                <c:pt idx="7660">
                  <c:v>20042.208333333332</c:v>
                </c:pt>
                <c:pt idx="7661">
                  <c:v>20042.25</c:v>
                </c:pt>
                <c:pt idx="7662">
                  <c:v>20042.291666666664</c:v>
                </c:pt>
                <c:pt idx="7663">
                  <c:v>20042.333333333332</c:v>
                </c:pt>
                <c:pt idx="7664">
                  <c:v>20042.375</c:v>
                </c:pt>
                <c:pt idx="7665">
                  <c:v>20042.416666666664</c:v>
                </c:pt>
                <c:pt idx="7666">
                  <c:v>20042.458333333332</c:v>
                </c:pt>
                <c:pt idx="7667">
                  <c:v>20042.5</c:v>
                </c:pt>
                <c:pt idx="7668">
                  <c:v>20042.541666666664</c:v>
                </c:pt>
                <c:pt idx="7669">
                  <c:v>20042.583333333332</c:v>
                </c:pt>
                <c:pt idx="7670">
                  <c:v>20042.625</c:v>
                </c:pt>
                <c:pt idx="7671">
                  <c:v>20042.666666666664</c:v>
                </c:pt>
                <c:pt idx="7672">
                  <c:v>20042.708333333332</c:v>
                </c:pt>
                <c:pt idx="7673">
                  <c:v>20042.75</c:v>
                </c:pt>
                <c:pt idx="7674">
                  <c:v>20042.791666666664</c:v>
                </c:pt>
                <c:pt idx="7675">
                  <c:v>20042.833333333332</c:v>
                </c:pt>
                <c:pt idx="7676">
                  <c:v>20042.875</c:v>
                </c:pt>
                <c:pt idx="7677">
                  <c:v>20042.916666666664</c:v>
                </c:pt>
                <c:pt idx="7678">
                  <c:v>20042.958333333332</c:v>
                </c:pt>
                <c:pt idx="7679">
                  <c:v>20043</c:v>
                </c:pt>
                <c:pt idx="7680">
                  <c:v>20043.041666666664</c:v>
                </c:pt>
                <c:pt idx="7681">
                  <c:v>20043.083333333332</c:v>
                </c:pt>
                <c:pt idx="7682">
                  <c:v>20043.125</c:v>
                </c:pt>
                <c:pt idx="7683">
                  <c:v>20043.166666666664</c:v>
                </c:pt>
                <c:pt idx="7684">
                  <c:v>20043.208333333332</c:v>
                </c:pt>
                <c:pt idx="7685">
                  <c:v>20043.25</c:v>
                </c:pt>
                <c:pt idx="7686">
                  <c:v>20043.291666666664</c:v>
                </c:pt>
                <c:pt idx="7687">
                  <c:v>20043.333333333332</c:v>
                </c:pt>
                <c:pt idx="7688">
                  <c:v>20043.375</c:v>
                </c:pt>
                <c:pt idx="7689">
                  <c:v>20043.416666666664</c:v>
                </c:pt>
                <c:pt idx="7690">
                  <c:v>20043.458333333332</c:v>
                </c:pt>
                <c:pt idx="7691">
                  <c:v>20043.5</c:v>
                </c:pt>
                <c:pt idx="7692">
                  <c:v>20043.541666666664</c:v>
                </c:pt>
                <c:pt idx="7693">
                  <c:v>20043.583333333332</c:v>
                </c:pt>
                <c:pt idx="7694">
                  <c:v>20043.625</c:v>
                </c:pt>
                <c:pt idx="7695">
                  <c:v>20043.666666666664</c:v>
                </c:pt>
                <c:pt idx="7696">
                  <c:v>20043.708333333332</c:v>
                </c:pt>
                <c:pt idx="7697">
                  <c:v>20043.75</c:v>
                </c:pt>
                <c:pt idx="7698">
                  <c:v>20043.791666666664</c:v>
                </c:pt>
                <c:pt idx="7699">
                  <c:v>20043.833333333332</c:v>
                </c:pt>
                <c:pt idx="7700">
                  <c:v>20043.875</c:v>
                </c:pt>
                <c:pt idx="7701">
                  <c:v>20043.916666666664</c:v>
                </c:pt>
                <c:pt idx="7702">
                  <c:v>20043.958333333332</c:v>
                </c:pt>
                <c:pt idx="7703">
                  <c:v>20044</c:v>
                </c:pt>
                <c:pt idx="7704">
                  <c:v>20044.041666666664</c:v>
                </c:pt>
                <c:pt idx="7705">
                  <c:v>20044.083333333332</c:v>
                </c:pt>
                <c:pt idx="7706">
                  <c:v>20044.125</c:v>
                </c:pt>
                <c:pt idx="7707">
                  <c:v>20044.166666666664</c:v>
                </c:pt>
                <c:pt idx="7708">
                  <c:v>20044.208333333332</c:v>
                </c:pt>
                <c:pt idx="7709">
                  <c:v>20044.25</c:v>
                </c:pt>
                <c:pt idx="7710">
                  <c:v>20044.291666666664</c:v>
                </c:pt>
                <c:pt idx="7711">
                  <c:v>20044.333333333332</c:v>
                </c:pt>
                <c:pt idx="7712">
                  <c:v>20044.375</c:v>
                </c:pt>
                <c:pt idx="7713">
                  <c:v>20044.416666666664</c:v>
                </c:pt>
                <c:pt idx="7714">
                  <c:v>20044.458333333332</c:v>
                </c:pt>
                <c:pt idx="7715">
                  <c:v>20044.5</c:v>
                </c:pt>
                <c:pt idx="7716">
                  <c:v>20044.541666666664</c:v>
                </c:pt>
                <c:pt idx="7717">
                  <c:v>20044.583333333332</c:v>
                </c:pt>
                <c:pt idx="7718">
                  <c:v>20044.625</c:v>
                </c:pt>
                <c:pt idx="7719">
                  <c:v>20044.666666666664</c:v>
                </c:pt>
                <c:pt idx="7720">
                  <c:v>20044.708333333332</c:v>
                </c:pt>
                <c:pt idx="7721">
                  <c:v>20044.75</c:v>
                </c:pt>
                <c:pt idx="7722">
                  <c:v>20044.791666666664</c:v>
                </c:pt>
                <c:pt idx="7723">
                  <c:v>20044.833333333332</c:v>
                </c:pt>
                <c:pt idx="7724">
                  <c:v>20044.875</c:v>
                </c:pt>
                <c:pt idx="7725">
                  <c:v>20044.916666666664</c:v>
                </c:pt>
                <c:pt idx="7726">
                  <c:v>20044.958333333332</c:v>
                </c:pt>
                <c:pt idx="7727">
                  <c:v>20045</c:v>
                </c:pt>
                <c:pt idx="7728">
                  <c:v>20045.041666666664</c:v>
                </c:pt>
                <c:pt idx="7729">
                  <c:v>20045.083333333332</c:v>
                </c:pt>
                <c:pt idx="7730">
                  <c:v>20045.125</c:v>
                </c:pt>
                <c:pt idx="7731">
                  <c:v>20045.166666666664</c:v>
                </c:pt>
                <c:pt idx="7732">
                  <c:v>20045.208333333332</c:v>
                </c:pt>
                <c:pt idx="7733">
                  <c:v>20045.25</c:v>
                </c:pt>
                <c:pt idx="7734">
                  <c:v>20045.291666666664</c:v>
                </c:pt>
                <c:pt idx="7735">
                  <c:v>20045.333333333332</c:v>
                </c:pt>
                <c:pt idx="7736">
                  <c:v>20045.375</c:v>
                </c:pt>
                <c:pt idx="7737">
                  <c:v>20045.416666666664</c:v>
                </c:pt>
                <c:pt idx="7738">
                  <c:v>20045.458333333332</c:v>
                </c:pt>
                <c:pt idx="7739">
                  <c:v>20045.5</c:v>
                </c:pt>
                <c:pt idx="7740">
                  <c:v>20045.541666666664</c:v>
                </c:pt>
                <c:pt idx="7741">
                  <c:v>20045.583333333332</c:v>
                </c:pt>
                <c:pt idx="7742">
                  <c:v>20045.625</c:v>
                </c:pt>
                <c:pt idx="7743">
                  <c:v>20045.666666666664</c:v>
                </c:pt>
                <c:pt idx="7744">
                  <c:v>20045.708333333332</c:v>
                </c:pt>
                <c:pt idx="7745">
                  <c:v>20045.75</c:v>
                </c:pt>
                <c:pt idx="7746">
                  <c:v>20045.791666666664</c:v>
                </c:pt>
                <c:pt idx="7747">
                  <c:v>20045.833333333332</c:v>
                </c:pt>
                <c:pt idx="7748">
                  <c:v>20045.875</c:v>
                </c:pt>
                <c:pt idx="7749">
                  <c:v>20045.916666666664</c:v>
                </c:pt>
                <c:pt idx="7750">
                  <c:v>20045.958333333332</c:v>
                </c:pt>
                <c:pt idx="7751">
                  <c:v>20046</c:v>
                </c:pt>
                <c:pt idx="7752">
                  <c:v>20046.041666666664</c:v>
                </c:pt>
                <c:pt idx="7753">
                  <c:v>20046.083333333332</c:v>
                </c:pt>
                <c:pt idx="7754">
                  <c:v>20046.125</c:v>
                </c:pt>
                <c:pt idx="7755">
                  <c:v>20046.166666666664</c:v>
                </c:pt>
                <c:pt idx="7756">
                  <c:v>20046.208333333332</c:v>
                </c:pt>
                <c:pt idx="7757">
                  <c:v>20046.25</c:v>
                </c:pt>
                <c:pt idx="7758">
                  <c:v>20046.291666666664</c:v>
                </c:pt>
                <c:pt idx="7759">
                  <c:v>20046.333333333332</c:v>
                </c:pt>
                <c:pt idx="7760">
                  <c:v>20046.375</c:v>
                </c:pt>
                <c:pt idx="7761">
                  <c:v>20046.416666666664</c:v>
                </c:pt>
                <c:pt idx="7762">
                  <c:v>20046.458333333332</c:v>
                </c:pt>
                <c:pt idx="7763">
                  <c:v>20046.5</c:v>
                </c:pt>
                <c:pt idx="7764">
                  <c:v>20046.541666666664</c:v>
                </c:pt>
                <c:pt idx="7765">
                  <c:v>20046.583333333332</c:v>
                </c:pt>
                <c:pt idx="7766">
                  <c:v>20046.625</c:v>
                </c:pt>
                <c:pt idx="7767">
                  <c:v>20046.666666666664</c:v>
                </c:pt>
                <c:pt idx="7768">
                  <c:v>20046.708333333332</c:v>
                </c:pt>
                <c:pt idx="7769">
                  <c:v>20046.75</c:v>
                </c:pt>
                <c:pt idx="7770">
                  <c:v>20046.791666666664</c:v>
                </c:pt>
                <c:pt idx="7771">
                  <c:v>20046.833333333332</c:v>
                </c:pt>
                <c:pt idx="7772">
                  <c:v>20046.875</c:v>
                </c:pt>
                <c:pt idx="7773">
                  <c:v>20046.916666666664</c:v>
                </c:pt>
                <c:pt idx="7774">
                  <c:v>20046.958333333332</c:v>
                </c:pt>
                <c:pt idx="7775">
                  <c:v>20047</c:v>
                </c:pt>
                <c:pt idx="7776">
                  <c:v>20047.041666666664</c:v>
                </c:pt>
                <c:pt idx="7777">
                  <c:v>20047.083333333332</c:v>
                </c:pt>
                <c:pt idx="7778">
                  <c:v>20047.125</c:v>
                </c:pt>
                <c:pt idx="7779">
                  <c:v>20047.166666666664</c:v>
                </c:pt>
                <c:pt idx="7780">
                  <c:v>20047.208333333332</c:v>
                </c:pt>
                <c:pt idx="7781">
                  <c:v>20047.25</c:v>
                </c:pt>
                <c:pt idx="7782">
                  <c:v>20047.291666666664</c:v>
                </c:pt>
                <c:pt idx="7783">
                  <c:v>20047.333333333332</c:v>
                </c:pt>
                <c:pt idx="7784">
                  <c:v>20047.375</c:v>
                </c:pt>
                <c:pt idx="7785">
                  <c:v>20047.416666666664</c:v>
                </c:pt>
                <c:pt idx="7786">
                  <c:v>20047.458333333332</c:v>
                </c:pt>
                <c:pt idx="7787">
                  <c:v>20047.5</c:v>
                </c:pt>
                <c:pt idx="7788">
                  <c:v>20047.541666666664</c:v>
                </c:pt>
                <c:pt idx="7789">
                  <c:v>20047.583333333332</c:v>
                </c:pt>
                <c:pt idx="7790">
                  <c:v>20047.625</c:v>
                </c:pt>
                <c:pt idx="7791">
                  <c:v>20047.666666666664</c:v>
                </c:pt>
                <c:pt idx="7792">
                  <c:v>20047.708333333332</c:v>
                </c:pt>
                <c:pt idx="7793">
                  <c:v>20047.75</c:v>
                </c:pt>
                <c:pt idx="7794">
                  <c:v>20047.791666666664</c:v>
                </c:pt>
                <c:pt idx="7795">
                  <c:v>20047.833333333332</c:v>
                </c:pt>
                <c:pt idx="7796">
                  <c:v>20047.875</c:v>
                </c:pt>
                <c:pt idx="7797">
                  <c:v>20047.916666666664</c:v>
                </c:pt>
                <c:pt idx="7798">
                  <c:v>20047.958333333332</c:v>
                </c:pt>
                <c:pt idx="7799">
                  <c:v>20048</c:v>
                </c:pt>
                <c:pt idx="7800">
                  <c:v>20048.041666666664</c:v>
                </c:pt>
                <c:pt idx="7801">
                  <c:v>20048.083333333332</c:v>
                </c:pt>
                <c:pt idx="7802">
                  <c:v>20048.125</c:v>
                </c:pt>
                <c:pt idx="7803">
                  <c:v>20048.166666666664</c:v>
                </c:pt>
                <c:pt idx="7804">
                  <c:v>20048.208333333332</c:v>
                </c:pt>
                <c:pt idx="7805">
                  <c:v>20048.25</c:v>
                </c:pt>
                <c:pt idx="7806">
                  <c:v>20048.291666666664</c:v>
                </c:pt>
                <c:pt idx="7807">
                  <c:v>20048.333333333332</c:v>
                </c:pt>
                <c:pt idx="7808">
                  <c:v>20048.375</c:v>
                </c:pt>
                <c:pt idx="7809">
                  <c:v>20048.416666666664</c:v>
                </c:pt>
                <c:pt idx="7810">
                  <c:v>20048.458333333332</c:v>
                </c:pt>
                <c:pt idx="7811">
                  <c:v>20048.5</c:v>
                </c:pt>
                <c:pt idx="7812">
                  <c:v>20048.541666666664</c:v>
                </c:pt>
                <c:pt idx="7813">
                  <c:v>20048.583333333332</c:v>
                </c:pt>
                <c:pt idx="7814">
                  <c:v>20048.625</c:v>
                </c:pt>
                <c:pt idx="7815">
                  <c:v>20048.666666666664</c:v>
                </c:pt>
                <c:pt idx="7816">
                  <c:v>20048.708333333332</c:v>
                </c:pt>
                <c:pt idx="7817">
                  <c:v>20048.75</c:v>
                </c:pt>
                <c:pt idx="7818">
                  <c:v>20048.791666666664</c:v>
                </c:pt>
                <c:pt idx="7819">
                  <c:v>20048.833333333332</c:v>
                </c:pt>
                <c:pt idx="7820">
                  <c:v>20048.875</c:v>
                </c:pt>
                <c:pt idx="7821">
                  <c:v>20048.916666666664</c:v>
                </c:pt>
                <c:pt idx="7822">
                  <c:v>20048.958333333332</c:v>
                </c:pt>
                <c:pt idx="7823">
                  <c:v>20049</c:v>
                </c:pt>
                <c:pt idx="7824">
                  <c:v>20049.041666666664</c:v>
                </c:pt>
                <c:pt idx="7825">
                  <c:v>20049.083333333332</c:v>
                </c:pt>
                <c:pt idx="7826">
                  <c:v>20049.125</c:v>
                </c:pt>
                <c:pt idx="7827">
                  <c:v>20049.166666666664</c:v>
                </c:pt>
                <c:pt idx="7828">
                  <c:v>20049.208333333332</c:v>
                </c:pt>
                <c:pt idx="7829">
                  <c:v>20049.25</c:v>
                </c:pt>
                <c:pt idx="7830">
                  <c:v>20049.291666666664</c:v>
                </c:pt>
                <c:pt idx="7831">
                  <c:v>20049.333333333332</c:v>
                </c:pt>
                <c:pt idx="7832">
                  <c:v>20049.375</c:v>
                </c:pt>
                <c:pt idx="7833">
                  <c:v>20049.416666666664</c:v>
                </c:pt>
                <c:pt idx="7834">
                  <c:v>20049.458333333332</c:v>
                </c:pt>
                <c:pt idx="7835">
                  <c:v>20049.5</c:v>
                </c:pt>
                <c:pt idx="7836">
                  <c:v>20049.541666666664</c:v>
                </c:pt>
                <c:pt idx="7837">
                  <c:v>20049.583333333332</c:v>
                </c:pt>
                <c:pt idx="7838">
                  <c:v>20049.625</c:v>
                </c:pt>
                <c:pt idx="7839">
                  <c:v>20049.666666666664</c:v>
                </c:pt>
                <c:pt idx="7840">
                  <c:v>20049.708333333332</c:v>
                </c:pt>
                <c:pt idx="7841">
                  <c:v>20049.75</c:v>
                </c:pt>
                <c:pt idx="7842">
                  <c:v>20049.791666666664</c:v>
                </c:pt>
                <c:pt idx="7843">
                  <c:v>20049.833333333332</c:v>
                </c:pt>
                <c:pt idx="7844">
                  <c:v>20049.875</c:v>
                </c:pt>
                <c:pt idx="7845">
                  <c:v>20049.916666666664</c:v>
                </c:pt>
                <c:pt idx="7846">
                  <c:v>20049.958333333332</c:v>
                </c:pt>
                <c:pt idx="7847">
                  <c:v>20050</c:v>
                </c:pt>
                <c:pt idx="7848">
                  <c:v>20050.041666666664</c:v>
                </c:pt>
                <c:pt idx="7849">
                  <c:v>20050.083333333332</c:v>
                </c:pt>
                <c:pt idx="7850">
                  <c:v>20050.125</c:v>
                </c:pt>
                <c:pt idx="7851">
                  <c:v>20050.166666666664</c:v>
                </c:pt>
                <c:pt idx="7852">
                  <c:v>20050.208333333332</c:v>
                </c:pt>
                <c:pt idx="7853">
                  <c:v>20050.25</c:v>
                </c:pt>
                <c:pt idx="7854">
                  <c:v>20050.291666666664</c:v>
                </c:pt>
                <c:pt idx="7855">
                  <c:v>20050.333333333332</c:v>
                </c:pt>
                <c:pt idx="7856">
                  <c:v>20050.375</c:v>
                </c:pt>
                <c:pt idx="7857">
                  <c:v>20050.416666666664</c:v>
                </c:pt>
                <c:pt idx="7858">
                  <c:v>20050.458333333332</c:v>
                </c:pt>
                <c:pt idx="7859">
                  <c:v>20050.5</c:v>
                </c:pt>
                <c:pt idx="7860">
                  <c:v>20050.541666666664</c:v>
                </c:pt>
                <c:pt idx="7861">
                  <c:v>20050.583333333332</c:v>
                </c:pt>
                <c:pt idx="7862">
                  <c:v>20050.625</c:v>
                </c:pt>
                <c:pt idx="7863">
                  <c:v>20050.666666666664</c:v>
                </c:pt>
                <c:pt idx="7864">
                  <c:v>20050.708333333332</c:v>
                </c:pt>
                <c:pt idx="7865">
                  <c:v>20050.75</c:v>
                </c:pt>
                <c:pt idx="7866">
                  <c:v>20050.791666666664</c:v>
                </c:pt>
                <c:pt idx="7867">
                  <c:v>20050.833333333332</c:v>
                </c:pt>
                <c:pt idx="7868">
                  <c:v>20050.875</c:v>
                </c:pt>
                <c:pt idx="7869">
                  <c:v>20050.916666666664</c:v>
                </c:pt>
                <c:pt idx="7870">
                  <c:v>20050.958333333332</c:v>
                </c:pt>
                <c:pt idx="7871">
                  <c:v>20051</c:v>
                </c:pt>
                <c:pt idx="7872">
                  <c:v>20051.041666666664</c:v>
                </c:pt>
                <c:pt idx="7873">
                  <c:v>20051.083333333332</c:v>
                </c:pt>
                <c:pt idx="7874">
                  <c:v>20051.125</c:v>
                </c:pt>
                <c:pt idx="7875">
                  <c:v>20051.166666666664</c:v>
                </c:pt>
                <c:pt idx="7876">
                  <c:v>20051.208333333332</c:v>
                </c:pt>
                <c:pt idx="7877">
                  <c:v>20051.25</c:v>
                </c:pt>
                <c:pt idx="7878">
                  <c:v>20051.291666666664</c:v>
                </c:pt>
                <c:pt idx="7879">
                  <c:v>20051.333333333332</c:v>
                </c:pt>
                <c:pt idx="7880">
                  <c:v>20051.375</c:v>
                </c:pt>
                <c:pt idx="7881">
                  <c:v>20051.416666666664</c:v>
                </c:pt>
                <c:pt idx="7882">
                  <c:v>20051.458333333332</c:v>
                </c:pt>
                <c:pt idx="7883">
                  <c:v>20051.5</c:v>
                </c:pt>
                <c:pt idx="7884">
                  <c:v>20051.541666666664</c:v>
                </c:pt>
                <c:pt idx="7885">
                  <c:v>20051.583333333332</c:v>
                </c:pt>
                <c:pt idx="7886">
                  <c:v>20051.625</c:v>
                </c:pt>
                <c:pt idx="7887">
                  <c:v>20051.666666666664</c:v>
                </c:pt>
                <c:pt idx="7888">
                  <c:v>20051.708333333332</c:v>
                </c:pt>
                <c:pt idx="7889">
                  <c:v>20051.75</c:v>
                </c:pt>
                <c:pt idx="7890">
                  <c:v>20051.791666666664</c:v>
                </c:pt>
                <c:pt idx="7891">
                  <c:v>20051.833333333332</c:v>
                </c:pt>
                <c:pt idx="7892">
                  <c:v>20051.875</c:v>
                </c:pt>
                <c:pt idx="7893">
                  <c:v>20051.916666666664</c:v>
                </c:pt>
                <c:pt idx="7894">
                  <c:v>20051.958333333332</c:v>
                </c:pt>
                <c:pt idx="7895">
                  <c:v>20052</c:v>
                </c:pt>
                <c:pt idx="7896">
                  <c:v>20052.041666666664</c:v>
                </c:pt>
                <c:pt idx="7897">
                  <c:v>20052.083333333332</c:v>
                </c:pt>
                <c:pt idx="7898">
                  <c:v>20052.125</c:v>
                </c:pt>
                <c:pt idx="7899">
                  <c:v>20052.166666666664</c:v>
                </c:pt>
                <c:pt idx="7900">
                  <c:v>20052.208333333332</c:v>
                </c:pt>
                <c:pt idx="7901">
                  <c:v>20052.25</c:v>
                </c:pt>
                <c:pt idx="7902">
                  <c:v>20052.291666666664</c:v>
                </c:pt>
                <c:pt idx="7903">
                  <c:v>20052.333333333332</c:v>
                </c:pt>
                <c:pt idx="7904">
                  <c:v>20052.375</c:v>
                </c:pt>
                <c:pt idx="7905">
                  <c:v>20052.416666666664</c:v>
                </c:pt>
                <c:pt idx="7906">
                  <c:v>20052.458333333332</c:v>
                </c:pt>
                <c:pt idx="7907">
                  <c:v>20052.5</c:v>
                </c:pt>
                <c:pt idx="7908">
                  <c:v>20052.541666666664</c:v>
                </c:pt>
                <c:pt idx="7909">
                  <c:v>20052.583333333332</c:v>
                </c:pt>
                <c:pt idx="7910">
                  <c:v>20052.625</c:v>
                </c:pt>
                <c:pt idx="7911">
                  <c:v>20052.666666666664</c:v>
                </c:pt>
                <c:pt idx="7912">
                  <c:v>20052.708333333332</c:v>
                </c:pt>
                <c:pt idx="7913">
                  <c:v>20052.75</c:v>
                </c:pt>
                <c:pt idx="7914">
                  <c:v>20052.791666666664</c:v>
                </c:pt>
                <c:pt idx="7915">
                  <c:v>20052.833333333332</c:v>
                </c:pt>
                <c:pt idx="7916">
                  <c:v>20052.875</c:v>
                </c:pt>
                <c:pt idx="7917">
                  <c:v>20052.916666666664</c:v>
                </c:pt>
                <c:pt idx="7918">
                  <c:v>20052.958333333332</c:v>
                </c:pt>
                <c:pt idx="7919">
                  <c:v>20053</c:v>
                </c:pt>
                <c:pt idx="7920">
                  <c:v>20053.041666666664</c:v>
                </c:pt>
                <c:pt idx="7921">
                  <c:v>20053.083333333332</c:v>
                </c:pt>
                <c:pt idx="7922">
                  <c:v>20053.125</c:v>
                </c:pt>
                <c:pt idx="7923">
                  <c:v>20053.166666666664</c:v>
                </c:pt>
                <c:pt idx="7924">
                  <c:v>20053.208333333332</c:v>
                </c:pt>
                <c:pt idx="7925">
                  <c:v>20053.25</c:v>
                </c:pt>
                <c:pt idx="7926">
                  <c:v>20053.291666666664</c:v>
                </c:pt>
                <c:pt idx="7927">
                  <c:v>20053.333333333332</c:v>
                </c:pt>
                <c:pt idx="7928">
                  <c:v>20053.375</c:v>
                </c:pt>
                <c:pt idx="7929">
                  <c:v>20053.416666666664</c:v>
                </c:pt>
                <c:pt idx="7930">
                  <c:v>20053.458333333332</c:v>
                </c:pt>
                <c:pt idx="7931">
                  <c:v>20053.5</c:v>
                </c:pt>
                <c:pt idx="7932">
                  <c:v>20053.541666666664</c:v>
                </c:pt>
                <c:pt idx="7933">
                  <c:v>20053.583333333332</c:v>
                </c:pt>
                <c:pt idx="7934">
                  <c:v>20053.625</c:v>
                </c:pt>
                <c:pt idx="7935">
                  <c:v>20053.666666666664</c:v>
                </c:pt>
                <c:pt idx="7936">
                  <c:v>20053.708333333332</c:v>
                </c:pt>
                <c:pt idx="7937">
                  <c:v>20053.75</c:v>
                </c:pt>
                <c:pt idx="7938">
                  <c:v>20053.791666666664</c:v>
                </c:pt>
                <c:pt idx="7939">
                  <c:v>20053.833333333332</c:v>
                </c:pt>
                <c:pt idx="7940">
                  <c:v>20053.875</c:v>
                </c:pt>
                <c:pt idx="7941">
                  <c:v>20053.916666666664</c:v>
                </c:pt>
                <c:pt idx="7942">
                  <c:v>20053.958333333332</c:v>
                </c:pt>
                <c:pt idx="7943">
                  <c:v>20054</c:v>
                </c:pt>
                <c:pt idx="7944">
                  <c:v>20054.041666666664</c:v>
                </c:pt>
                <c:pt idx="7945">
                  <c:v>20054.083333333332</c:v>
                </c:pt>
                <c:pt idx="7946">
                  <c:v>20054.125</c:v>
                </c:pt>
                <c:pt idx="7947">
                  <c:v>20054.166666666664</c:v>
                </c:pt>
                <c:pt idx="7948">
                  <c:v>20054.208333333332</c:v>
                </c:pt>
                <c:pt idx="7949">
                  <c:v>20054.25</c:v>
                </c:pt>
                <c:pt idx="7950">
                  <c:v>20054.291666666664</c:v>
                </c:pt>
                <c:pt idx="7951">
                  <c:v>20054.333333333332</c:v>
                </c:pt>
                <c:pt idx="7952">
                  <c:v>20054.375</c:v>
                </c:pt>
                <c:pt idx="7953">
                  <c:v>20054.416666666664</c:v>
                </c:pt>
                <c:pt idx="7954">
                  <c:v>20054.458333333332</c:v>
                </c:pt>
                <c:pt idx="7955">
                  <c:v>20054.5</c:v>
                </c:pt>
                <c:pt idx="7956">
                  <c:v>20054.541666666664</c:v>
                </c:pt>
                <c:pt idx="7957">
                  <c:v>20054.583333333332</c:v>
                </c:pt>
                <c:pt idx="7958">
                  <c:v>20054.625</c:v>
                </c:pt>
                <c:pt idx="7959">
                  <c:v>20054.666666666664</c:v>
                </c:pt>
                <c:pt idx="7960">
                  <c:v>20054.708333333332</c:v>
                </c:pt>
                <c:pt idx="7961">
                  <c:v>20054.75</c:v>
                </c:pt>
                <c:pt idx="7962">
                  <c:v>20054.791666666664</c:v>
                </c:pt>
                <c:pt idx="7963">
                  <c:v>20054.833333333332</c:v>
                </c:pt>
                <c:pt idx="7964">
                  <c:v>20054.875</c:v>
                </c:pt>
                <c:pt idx="7965">
                  <c:v>20054.916666666664</c:v>
                </c:pt>
                <c:pt idx="7966">
                  <c:v>20054.958333333332</c:v>
                </c:pt>
                <c:pt idx="7967">
                  <c:v>20055</c:v>
                </c:pt>
                <c:pt idx="7968">
                  <c:v>20055.041666666664</c:v>
                </c:pt>
                <c:pt idx="7969">
                  <c:v>20055.083333333332</c:v>
                </c:pt>
                <c:pt idx="7970">
                  <c:v>20055.125</c:v>
                </c:pt>
                <c:pt idx="7971">
                  <c:v>20055.166666666664</c:v>
                </c:pt>
                <c:pt idx="7972">
                  <c:v>20055.208333333332</c:v>
                </c:pt>
                <c:pt idx="7973">
                  <c:v>20055.25</c:v>
                </c:pt>
                <c:pt idx="7974">
                  <c:v>20055.291666666664</c:v>
                </c:pt>
                <c:pt idx="7975">
                  <c:v>20055.333333333332</c:v>
                </c:pt>
                <c:pt idx="7976">
                  <c:v>20055.375</c:v>
                </c:pt>
                <c:pt idx="7977">
                  <c:v>20055.416666666664</c:v>
                </c:pt>
                <c:pt idx="7978">
                  <c:v>20055.458333333332</c:v>
                </c:pt>
                <c:pt idx="7979">
                  <c:v>20055.5</c:v>
                </c:pt>
                <c:pt idx="7980">
                  <c:v>20055.541666666664</c:v>
                </c:pt>
                <c:pt idx="7981">
                  <c:v>20055.583333333332</c:v>
                </c:pt>
                <c:pt idx="7982">
                  <c:v>20055.625</c:v>
                </c:pt>
                <c:pt idx="7983">
                  <c:v>20055.666666666664</c:v>
                </c:pt>
                <c:pt idx="7984">
                  <c:v>20055.708333333332</c:v>
                </c:pt>
                <c:pt idx="7985">
                  <c:v>20055.75</c:v>
                </c:pt>
                <c:pt idx="7986">
                  <c:v>20055.791666666664</c:v>
                </c:pt>
                <c:pt idx="7987">
                  <c:v>20055.833333333332</c:v>
                </c:pt>
                <c:pt idx="7988">
                  <c:v>20055.875</c:v>
                </c:pt>
                <c:pt idx="7989">
                  <c:v>20055.916666666664</c:v>
                </c:pt>
                <c:pt idx="7990">
                  <c:v>20055.958333333332</c:v>
                </c:pt>
                <c:pt idx="7991">
                  <c:v>20056</c:v>
                </c:pt>
                <c:pt idx="7992">
                  <c:v>20056.041666666664</c:v>
                </c:pt>
                <c:pt idx="7993">
                  <c:v>20056.083333333332</c:v>
                </c:pt>
                <c:pt idx="7994">
                  <c:v>20056.125</c:v>
                </c:pt>
                <c:pt idx="7995">
                  <c:v>20056.166666666664</c:v>
                </c:pt>
                <c:pt idx="7996">
                  <c:v>20056.208333333332</c:v>
                </c:pt>
                <c:pt idx="7997">
                  <c:v>20056.25</c:v>
                </c:pt>
                <c:pt idx="7998">
                  <c:v>20056.291666666664</c:v>
                </c:pt>
                <c:pt idx="7999">
                  <c:v>20056.333333333332</c:v>
                </c:pt>
                <c:pt idx="8000">
                  <c:v>20056.375</c:v>
                </c:pt>
                <c:pt idx="8001">
                  <c:v>20056.416666666664</c:v>
                </c:pt>
                <c:pt idx="8002">
                  <c:v>20056.458333333332</c:v>
                </c:pt>
                <c:pt idx="8003">
                  <c:v>20056.5</c:v>
                </c:pt>
                <c:pt idx="8004">
                  <c:v>20056.541666666664</c:v>
                </c:pt>
                <c:pt idx="8005">
                  <c:v>20056.583333333332</c:v>
                </c:pt>
                <c:pt idx="8006">
                  <c:v>20056.625</c:v>
                </c:pt>
                <c:pt idx="8007">
                  <c:v>20056.666666666664</c:v>
                </c:pt>
                <c:pt idx="8008">
                  <c:v>20056.708333333332</c:v>
                </c:pt>
                <c:pt idx="8009">
                  <c:v>20056.75</c:v>
                </c:pt>
                <c:pt idx="8010">
                  <c:v>20056.791666666664</c:v>
                </c:pt>
                <c:pt idx="8011">
                  <c:v>20056.833333333332</c:v>
                </c:pt>
                <c:pt idx="8012">
                  <c:v>20056.875</c:v>
                </c:pt>
                <c:pt idx="8013">
                  <c:v>20056.916666666664</c:v>
                </c:pt>
                <c:pt idx="8014">
                  <c:v>20056.958333333332</c:v>
                </c:pt>
                <c:pt idx="8015">
                  <c:v>20057</c:v>
                </c:pt>
                <c:pt idx="8016">
                  <c:v>20057.041666666664</c:v>
                </c:pt>
                <c:pt idx="8017">
                  <c:v>20057.083333333332</c:v>
                </c:pt>
                <c:pt idx="8018">
                  <c:v>20057.125</c:v>
                </c:pt>
                <c:pt idx="8019">
                  <c:v>20057.166666666664</c:v>
                </c:pt>
                <c:pt idx="8020">
                  <c:v>20057.208333333332</c:v>
                </c:pt>
                <c:pt idx="8021">
                  <c:v>20057.25</c:v>
                </c:pt>
                <c:pt idx="8022">
                  <c:v>20057.291666666664</c:v>
                </c:pt>
                <c:pt idx="8023">
                  <c:v>20057.333333333332</c:v>
                </c:pt>
                <c:pt idx="8024">
                  <c:v>20057.375</c:v>
                </c:pt>
                <c:pt idx="8025">
                  <c:v>20057.416666666664</c:v>
                </c:pt>
                <c:pt idx="8026">
                  <c:v>20057.458333333332</c:v>
                </c:pt>
                <c:pt idx="8027">
                  <c:v>20057.5</c:v>
                </c:pt>
                <c:pt idx="8028">
                  <c:v>20057.541666666664</c:v>
                </c:pt>
                <c:pt idx="8029">
                  <c:v>20057.583333333332</c:v>
                </c:pt>
                <c:pt idx="8030">
                  <c:v>20057.625</c:v>
                </c:pt>
                <c:pt idx="8031">
                  <c:v>20057.666666666664</c:v>
                </c:pt>
                <c:pt idx="8032">
                  <c:v>20057.708333333332</c:v>
                </c:pt>
                <c:pt idx="8033">
                  <c:v>20057.75</c:v>
                </c:pt>
                <c:pt idx="8034">
                  <c:v>20057.791666666664</c:v>
                </c:pt>
                <c:pt idx="8035">
                  <c:v>20057.833333333332</c:v>
                </c:pt>
                <c:pt idx="8036">
                  <c:v>20057.875</c:v>
                </c:pt>
                <c:pt idx="8037">
                  <c:v>20057.916666666664</c:v>
                </c:pt>
                <c:pt idx="8038">
                  <c:v>20057.958333333332</c:v>
                </c:pt>
                <c:pt idx="8039">
                  <c:v>20058</c:v>
                </c:pt>
                <c:pt idx="8040">
                  <c:v>20058.041666666664</c:v>
                </c:pt>
                <c:pt idx="8041">
                  <c:v>20058.083333333332</c:v>
                </c:pt>
                <c:pt idx="8042">
                  <c:v>20058.125</c:v>
                </c:pt>
                <c:pt idx="8043">
                  <c:v>20058.166666666664</c:v>
                </c:pt>
                <c:pt idx="8044">
                  <c:v>20058.208333333332</c:v>
                </c:pt>
                <c:pt idx="8045">
                  <c:v>20058.25</c:v>
                </c:pt>
                <c:pt idx="8046">
                  <c:v>20058.291666666664</c:v>
                </c:pt>
                <c:pt idx="8047">
                  <c:v>20058.333333333332</c:v>
                </c:pt>
                <c:pt idx="8048">
                  <c:v>20058.375</c:v>
                </c:pt>
                <c:pt idx="8049">
                  <c:v>20058.416666666664</c:v>
                </c:pt>
                <c:pt idx="8050">
                  <c:v>20058.458333333332</c:v>
                </c:pt>
                <c:pt idx="8051">
                  <c:v>20058.5</c:v>
                </c:pt>
                <c:pt idx="8052">
                  <c:v>20058.541666666664</c:v>
                </c:pt>
                <c:pt idx="8053">
                  <c:v>20058.583333333332</c:v>
                </c:pt>
                <c:pt idx="8054">
                  <c:v>20058.625</c:v>
                </c:pt>
                <c:pt idx="8055">
                  <c:v>20058.666666666664</c:v>
                </c:pt>
                <c:pt idx="8056">
                  <c:v>20058.708333333332</c:v>
                </c:pt>
                <c:pt idx="8057">
                  <c:v>20058.75</c:v>
                </c:pt>
                <c:pt idx="8058">
                  <c:v>20058.791666666664</c:v>
                </c:pt>
                <c:pt idx="8059">
                  <c:v>20058.833333333332</c:v>
                </c:pt>
                <c:pt idx="8060">
                  <c:v>20058.875</c:v>
                </c:pt>
                <c:pt idx="8061">
                  <c:v>20058.916666666664</c:v>
                </c:pt>
                <c:pt idx="8062">
                  <c:v>20058.958333333332</c:v>
                </c:pt>
                <c:pt idx="8063">
                  <c:v>20059</c:v>
                </c:pt>
                <c:pt idx="8064">
                  <c:v>20059.041666666664</c:v>
                </c:pt>
                <c:pt idx="8065">
                  <c:v>20059.083333333332</c:v>
                </c:pt>
                <c:pt idx="8066">
                  <c:v>20059.125</c:v>
                </c:pt>
                <c:pt idx="8067">
                  <c:v>20059.166666666664</c:v>
                </c:pt>
                <c:pt idx="8068">
                  <c:v>20059.208333333332</c:v>
                </c:pt>
                <c:pt idx="8069">
                  <c:v>20059.25</c:v>
                </c:pt>
                <c:pt idx="8070">
                  <c:v>20059.291666666664</c:v>
                </c:pt>
                <c:pt idx="8071">
                  <c:v>20059.333333333332</c:v>
                </c:pt>
                <c:pt idx="8072">
                  <c:v>20059.375</c:v>
                </c:pt>
                <c:pt idx="8073">
                  <c:v>20059.416666666664</c:v>
                </c:pt>
                <c:pt idx="8074">
                  <c:v>20059.458333333332</c:v>
                </c:pt>
                <c:pt idx="8075">
                  <c:v>20059.5</c:v>
                </c:pt>
                <c:pt idx="8076">
                  <c:v>20059.541666666664</c:v>
                </c:pt>
                <c:pt idx="8077">
                  <c:v>20059.583333333332</c:v>
                </c:pt>
                <c:pt idx="8078">
                  <c:v>20059.625</c:v>
                </c:pt>
                <c:pt idx="8079">
                  <c:v>20059.666666666664</c:v>
                </c:pt>
                <c:pt idx="8080">
                  <c:v>20059.708333333332</c:v>
                </c:pt>
                <c:pt idx="8081">
                  <c:v>20059.75</c:v>
                </c:pt>
                <c:pt idx="8082">
                  <c:v>20059.791666666664</c:v>
                </c:pt>
                <c:pt idx="8083">
                  <c:v>20059.833333333332</c:v>
                </c:pt>
                <c:pt idx="8084">
                  <c:v>20059.875</c:v>
                </c:pt>
                <c:pt idx="8085">
                  <c:v>20059.916666666664</c:v>
                </c:pt>
                <c:pt idx="8086">
                  <c:v>20059.958333333332</c:v>
                </c:pt>
                <c:pt idx="8087">
                  <c:v>20060</c:v>
                </c:pt>
                <c:pt idx="8088">
                  <c:v>20060.041666666664</c:v>
                </c:pt>
                <c:pt idx="8089">
                  <c:v>20060.083333333332</c:v>
                </c:pt>
                <c:pt idx="8090">
                  <c:v>20060.125</c:v>
                </c:pt>
                <c:pt idx="8091">
                  <c:v>20060.166666666664</c:v>
                </c:pt>
                <c:pt idx="8092">
                  <c:v>20060.208333333332</c:v>
                </c:pt>
                <c:pt idx="8093">
                  <c:v>20060.25</c:v>
                </c:pt>
                <c:pt idx="8094">
                  <c:v>20060.291666666664</c:v>
                </c:pt>
                <c:pt idx="8095">
                  <c:v>20060.333333333332</c:v>
                </c:pt>
                <c:pt idx="8096">
                  <c:v>20060.375</c:v>
                </c:pt>
                <c:pt idx="8097">
                  <c:v>20060.416666666664</c:v>
                </c:pt>
                <c:pt idx="8098">
                  <c:v>20060.458333333332</c:v>
                </c:pt>
                <c:pt idx="8099">
                  <c:v>20060.5</c:v>
                </c:pt>
                <c:pt idx="8100">
                  <c:v>20060.541666666664</c:v>
                </c:pt>
                <c:pt idx="8101">
                  <c:v>20060.583333333332</c:v>
                </c:pt>
                <c:pt idx="8102">
                  <c:v>20060.625</c:v>
                </c:pt>
                <c:pt idx="8103">
                  <c:v>20060.666666666664</c:v>
                </c:pt>
                <c:pt idx="8104">
                  <c:v>20060.708333333332</c:v>
                </c:pt>
                <c:pt idx="8105">
                  <c:v>20060.75</c:v>
                </c:pt>
                <c:pt idx="8106">
                  <c:v>20060.791666666664</c:v>
                </c:pt>
                <c:pt idx="8107">
                  <c:v>20060.833333333332</c:v>
                </c:pt>
                <c:pt idx="8108">
                  <c:v>20060.875</c:v>
                </c:pt>
                <c:pt idx="8109">
                  <c:v>20060.916666666664</c:v>
                </c:pt>
                <c:pt idx="8110">
                  <c:v>20060.958333333332</c:v>
                </c:pt>
                <c:pt idx="8111">
                  <c:v>20061</c:v>
                </c:pt>
                <c:pt idx="8112">
                  <c:v>20061.041666666664</c:v>
                </c:pt>
                <c:pt idx="8113">
                  <c:v>20061.083333333332</c:v>
                </c:pt>
                <c:pt idx="8114">
                  <c:v>20061.125</c:v>
                </c:pt>
                <c:pt idx="8115">
                  <c:v>20061.166666666664</c:v>
                </c:pt>
                <c:pt idx="8116">
                  <c:v>20061.208333333332</c:v>
                </c:pt>
                <c:pt idx="8117">
                  <c:v>20061.25</c:v>
                </c:pt>
                <c:pt idx="8118">
                  <c:v>20061.291666666664</c:v>
                </c:pt>
                <c:pt idx="8119">
                  <c:v>20061.333333333332</c:v>
                </c:pt>
                <c:pt idx="8120">
                  <c:v>20061.375</c:v>
                </c:pt>
                <c:pt idx="8121">
                  <c:v>20061.416666666664</c:v>
                </c:pt>
                <c:pt idx="8122">
                  <c:v>20061.458333333332</c:v>
                </c:pt>
                <c:pt idx="8123">
                  <c:v>20061.5</c:v>
                </c:pt>
                <c:pt idx="8124">
                  <c:v>20061.541666666664</c:v>
                </c:pt>
                <c:pt idx="8125">
                  <c:v>20061.583333333332</c:v>
                </c:pt>
                <c:pt idx="8126">
                  <c:v>20061.625</c:v>
                </c:pt>
                <c:pt idx="8127">
                  <c:v>20061.666666666664</c:v>
                </c:pt>
                <c:pt idx="8128">
                  <c:v>20061.708333333332</c:v>
                </c:pt>
                <c:pt idx="8129">
                  <c:v>20061.75</c:v>
                </c:pt>
                <c:pt idx="8130">
                  <c:v>20061.791666666664</c:v>
                </c:pt>
                <c:pt idx="8131">
                  <c:v>20061.833333333332</c:v>
                </c:pt>
                <c:pt idx="8132">
                  <c:v>20061.875</c:v>
                </c:pt>
                <c:pt idx="8133">
                  <c:v>20061.916666666664</c:v>
                </c:pt>
                <c:pt idx="8134">
                  <c:v>20061.958333333332</c:v>
                </c:pt>
                <c:pt idx="8135">
                  <c:v>20062</c:v>
                </c:pt>
                <c:pt idx="8136">
                  <c:v>20062.041666666664</c:v>
                </c:pt>
                <c:pt idx="8137">
                  <c:v>20062.083333333332</c:v>
                </c:pt>
                <c:pt idx="8138">
                  <c:v>20062.125</c:v>
                </c:pt>
                <c:pt idx="8139">
                  <c:v>20062.166666666664</c:v>
                </c:pt>
                <c:pt idx="8140">
                  <c:v>20062.208333333332</c:v>
                </c:pt>
                <c:pt idx="8141">
                  <c:v>20062.25</c:v>
                </c:pt>
                <c:pt idx="8142">
                  <c:v>20062.291666666664</c:v>
                </c:pt>
                <c:pt idx="8143">
                  <c:v>20062.333333333332</c:v>
                </c:pt>
                <c:pt idx="8144">
                  <c:v>20062.375</c:v>
                </c:pt>
                <c:pt idx="8145">
                  <c:v>20062.416666666664</c:v>
                </c:pt>
                <c:pt idx="8146">
                  <c:v>20062.458333333332</c:v>
                </c:pt>
                <c:pt idx="8147">
                  <c:v>20062.5</c:v>
                </c:pt>
                <c:pt idx="8148">
                  <c:v>20062.541666666664</c:v>
                </c:pt>
                <c:pt idx="8149">
                  <c:v>20062.583333333332</c:v>
                </c:pt>
                <c:pt idx="8150">
                  <c:v>20062.625</c:v>
                </c:pt>
                <c:pt idx="8151">
                  <c:v>20062.666666666664</c:v>
                </c:pt>
                <c:pt idx="8152">
                  <c:v>20062.708333333332</c:v>
                </c:pt>
                <c:pt idx="8153">
                  <c:v>20062.75</c:v>
                </c:pt>
                <c:pt idx="8154">
                  <c:v>20062.791666666664</c:v>
                </c:pt>
                <c:pt idx="8155">
                  <c:v>20062.833333333332</c:v>
                </c:pt>
                <c:pt idx="8156">
                  <c:v>20062.875</c:v>
                </c:pt>
                <c:pt idx="8157">
                  <c:v>20062.916666666664</c:v>
                </c:pt>
                <c:pt idx="8158">
                  <c:v>20062.958333333332</c:v>
                </c:pt>
                <c:pt idx="8159">
                  <c:v>20063</c:v>
                </c:pt>
                <c:pt idx="8160">
                  <c:v>20063.041666666664</c:v>
                </c:pt>
                <c:pt idx="8161">
                  <c:v>20063.083333333332</c:v>
                </c:pt>
                <c:pt idx="8162">
                  <c:v>20063.125</c:v>
                </c:pt>
                <c:pt idx="8163">
                  <c:v>20063.166666666664</c:v>
                </c:pt>
                <c:pt idx="8164">
                  <c:v>20063.208333333332</c:v>
                </c:pt>
                <c:pt idx="8165">
                  <c:v>20063.25</c:v>
                </c:pt>
                <c:pt idx="8166">
                  <c:v>20063.291666666664</c:v>
                </c:pt>
                <c:pt idx="8167">
                  <c:v>20063.333333333332</c:v>
                </c:pt>
                <c:pt idx="8168">
                  <c:v>20063.375</c:v>
                </c:pt>
                <c:pt idx="8169">
                  <c:v>20063.416666666664</c:v>
                </c:pt>
                <c:pt idx="8170">
                  <c:v>20063.458333333332</c:v>
                </c:pt>
                <c:pt idx="8171">
                  <c:v>20063.5</c:v>
                </c:pt>
                <c:pt idx="8172">
                  <c:v>20063.541666666664</c:v>
                </c:pt>
                <c:pt idx="8173">
                  <c:v>20063.583333333332</c:v>
                </c:pt>
                <c:pt idx="8174">
                  <c:v>20063.625</c:v>
                </c:pt>
                <c:pt idx="8175">
                  <c:v>20063.666666666664</c:v>
                </c:pt>
                <c:pt idx="8176">
                  <c:v>20063.708333333332</c:v>
                </c:pt>
                <c:pt idx="8177">
                  <c:v>20063.75</c:v>
                </c:pt>
                <c:pt idx="8178">
                  <c:v>20063.791666666664</c:v>
                </c:pt>
                <c:pt idx="8179">
                  <c:v>20063.833333333332</c:v>
                </c:pt>
                <c:pt idx="8180">
                  <c:v>20063.875</c:v>
                </c:pt>
                <c:pt idx="8181">
                  <c:v>20063.916666666664</c:v>
                </c:pt>
                <c:pt idx="8182">
                  <c:v>20063.958333333332</c:v>
                </c:pt>
                <c:pt idx="8183">
                  <c:v>20064</c:v>
                </c:pt>
                <c:pt idx="8184">
                  <c:v>20064.041666666664</c:v>
                </c:pt>
                <c:pt idx="8185">
                  <c:v>20064.083333333332</c:v>
                </c:pt>
                <c:pt idx="8186">
                  <c:v>20064.125</c:v>
                </c:pt>
                <c:pt idx="8187">
                  <c:v>20064.166666666664</c:v>
                </c:pt>
                <c:pt idx="8188">
                  <c:v>20064.208333333332</c:v>
                </c:pt>
                <c:pt idx="8189">
                  <c:v>20064.25</c:v>
                </c:pt>
                <c:pt idx="8190">
                  <c:v>20064.291666666664</c:v>
                </c:pt>
                <c:pt idx="8191">
                  <c:v>20064.333333333332</c:v>
                </c:pt>
                <c:pt idx="8192">
                  <c:v>20064.375</c:v>
                </c:pt>
                <c:pt idx="8193">
                  <c:v>20064.416666666664</c:v>
                </c:pt>
                <c:pt idx="8194">
                  <c:v>20064.458333333332</c:v>
                </c:pt>
                <c:pt idx="8195">
                  <c:v>20064.5</c:v>
                </c:pt>
                <c:pt idx="8196">
                  <c:v>20064.541666666664</c:v>
                </c:pt>
                <c:pt idx="8197">
                  <c:v>20064.583333333332</c:v>
                </c:pt>
                <c:pt idx="8198">
                  <c:v>20064.625</c:v>
                </c:pt>
                <c:pt idx="8199">
                  <c:v>20064.666666666664</c:v>
                </c:pt>
                <c:pt idx="8200">
                  <c:v>20064.708333333332</c:v>
                </c:pt>
                <c:pt idx="8201">
                  <c:v>20064.75</c:v>
                </c:pt>
                <c:pt idx="8202">
                  <c:v>20064.791666666664</c:v>
                </c:pt>
                <c:pt idx="8203">
                  <c:v>20064.833333333332</c:v>
                </c:pt>
                <c:pt idx="8204">
                  <c:v>20064.875</c:v>
                </c:pt>
                <c:pt idx="8205">
                  <c:v>20064.916666666664</c:v>
                </c:pt>
                <c:pt idx="8206">
                  <c:v>20064.958333333332</c:v>
                </c:pt>
                <c:pt idx="8207">
                  <c:v>20065</c:v>
                </c:pt>
                <c:pt idx="8208">
                  <c:v>20065.041666666664</c:v>
                </c:pt>
                <c:pt idx="8209">
                  <c:v>20065.083333333332</c:v>
                </c:pt>
                <c:pt idx="8210">
                  <c:v>20065.125</c:v>
                </c:pt>
                <c:pt idx="8211">
                  <c:v>20065.166666666664</c:v>
                </c:pt>
                <c:pt idx="8212">
                  <c:v>20065.208333333332</c:v>
                </c:pt>
                <c:pt idx="8213">
                  <c:v>20065.25</c:v>
                </c:pt>
                <c:pt idx="8214">
                  <c:v>20065.291666666664</c:v>
                </c:pt>
                <c:pt idx="8215">
                  <c:v>20065.333333333332</c:v>
                </c:pt>
                <c:pt idx="8216">
                  <c:v>20065.375</c:v>
                </c:pt>
                <c:pt idx="8217">
                  <c:v>20065.416666666664</c:v>
                </c:pt>
                <c:pt idx="8218">
                  <c:v>20065.458333333332</c:v>
                </c:pt>
                <c:pt idx="8219">
                  <c:v>20065.5</c:v>
                </c:pt>
                <c:pt idx="8220">
                  <c:v>20065.541666666664</c:v>
                </c:pt>
                <c:pt idx="8221">
                  <c:v>20065.583333333332</c:v>
                </c:pt>
                <c:pt idx="8222">
                  <c:v>20065.625</c:v>
                </c:pt>
                <c:pt idx="8223">
                  <c:v>20065.666666666664</c:v>
                </c:pt>
                <c:pt idx="8224">
                  <c:v>20065.708333333332</c:v>
                </c:pt>
                <c:pt idx="8225">
                  <c:v>20065.75</c:v>
                </c:pt>
                <c:pt idx="8226">
                  <c:v>20065.791666666664</c:v>
                </c:pt>
                <c:pt idx="8227">
                  <c:v>20065.833333333332</c:v>
                </c:pt>
                <c:pt idx="8228">
                  <c:v>20065.875</c:v>
                </c:pt>
                <c:pt idx="8229">
                  <c:v>20065.916666666664</c:v>
                </c:pt>
                <c:pt idx="8230">
                  <c:v>20065.958333333332</c:v>
                </c:pt>
                <c:pt idx="8231">
                  <c:v>20066</c:v>
                </c:pt>
                <c:pt idx="8232">
                  <c:v>20066.041666666664</c:v>
                </c:pt>
                <c:pt idx="8233">
                  <c:v>20066.083333333332</c:v>
                </c:pt>
                <c:pt idx="8234">
                  <c:v>20066.125</c:v>
                </c:pt>
                <c:pt idx="8235">
                  <c:v>20066.166666666664</c:v>
                </c:pt>
                <c:pt idx="8236">
                  <c:v>20066.208333333332</c:v>
                </c:pt>
                <c:pt idx="8237">
                  <c:v>20066.25</c:v>
                </c:pt>
                <c:pt idx="8238">
                  <c:v>20066.291666666664</c:v>
                </c:pt>
                <c:pt idx="8239">
                  <c:v>20066.333333333332</c:v>
                </c:pt>
                <c:pt idx="8240">
                  <c:v>20066.375</c:v>
                </c:pt>
                <c:pt idx="8241">
                  <c:v>20066.416666666664</c:v>
                </c:pt>
                <c:pt idx="8242">
                  <c:v>20066.458333333332</c:v>
                </c:pt>
                <c:pt idx="8243">
                  <c:v>20066.5</c:v>
                </c:pt>
                <c:pt idx="8244">
                  <c:v>20066.541666666664</c:v>
                </c:pt>
                <c:pt idx="8245">
                  <c:v>20066.583333333332</c:v>
                </c:pt>
                <c:pt idx="8246">
                  <c:v>20066.625</c:v>
                </c:pt>
                <c:pt idx="8247">
                  <c:v>20066.666666666664</c:v>
                </c:pt>
                <c:pt idx="8248">
                  <c:v>20066.708333333332</c:v>
                </c:pt>
                <c:pt idx="8249">
                  <c:v>20066.75</c:v>
                </c:pt>
                <c:pt idx="8250">
                  <c:v>20066.791666666664</c:v>
                </c:pt>
                <c:pt idx="8251">
                  <c:v>20066.833333333332</c:v>
                </c:pt>
                <c:pt idx="8252">
                  <c:v>20066.875</c:v>
                </c:pt>
                <c:pt idx="8253">
                  <c:v>20066.916666666664</c:v>
                </c:pt>
                <c:pt idx="8254">
                  <c:v>20066.958333333332</c:v>
                </c:pt>
                <c:pt idx="8255">
                  <c:v>20067</c:v>
                </c:pt>
                <c:pt idx="8256">
                  <c:v>20067.041666666664</c:v>
                </c:pt>
                <c:pt idx="8257">
                  <c:v>20067.083333333332</c:v>
                </c:pt>
                <c:pt idx="8258">
                  <c:v>20067.125</c:v>
                </c:pt>
                <c:pt idx="8259">
                  <c:v>20067.166666666664</c:v>
                </c:pt>
                <c:pt idx="8260">
                  <c:v>20067.208333333332</c:v>
                </c:pt>
                <c:pt idx="8261">
                  <c:v>20067.25</c:v>
                </c:pt>
                <c:pt idx="8262">
                  <c:v>20067.291666666664</c:v>
                </c:pt>
                <c:pt idx="8263">
                  <c:v>20067.333333333332</c:v>
                </c:pt>
                <c:pt idx="8264">
                  <c:v>20067.375</c:v>
                </c:pt>
                <c:pt idx="8265">
                  <c:v>20067.416666666664</c:v>
                </c:pt>
                <c:pt idx="8266">
                  <c:v>20067.458333333332</c:v>
                </c:pt>
                <c:pt idx="8267">
                  <c:v>20067.5</c:v>
                </c:pt>
                <c:pt idx="8268">
                  <c:v>20067.541666666664</c:v>
                </c:pt>
                <c:pt idx="8269">
                  <c:v>20067.583333333332</c:v>
                </c:pt>
                <c:pt idx="8270">
                  <c:v>20067.625</c:v>
                </c:pt>
                <c:pt idx="8271">
                  <c:v>20067.666666666664</c:v>
                </c:pt>
                <c:pt idx="8272">
                  <c:v>20067.708333333332</c:v>
                </c:pt>
                <c:pt idx="8273">
                  <c:v>20067.75</c:v>
                </c:pt>
                <c:pt idx="8274">
                  <c:v>20067.791666666664</c:v>
                </c:pt>
                <c:pt idx="8275">
                  <c:v>20067.833333333332</c:v>
                </c:pt>
                <c:pt idx="8276">
                  <c:v>20067.875</c:v>
                </c:pt>
                <c:pt idx="8277">
                  <c:v>20067.916666666664</c:v>
                </c:pt>
                <c:pt idx="8278">
                  <c:v>20067.958333333332</c:v>
                </c:pt>
                <c:pt idx="8279">
                  <c:v>20068</c:v>
                </c:pt>
                <c:pt idx="8280">
                  <c:v>20068.041666666664</c:v>
                </c:pt>
                <c:pt idx="8281">
                  <c:v>20068.083333333332</c:v>
                </c:pt>
                <c:pt idx="8282">
                  <c:v>20068.125</c:v>
                </c:pt>
                <c:pt idx="8283">
                  <c:v>20068.166666666664</c:v>
                </c:pt>
                <c:pt idx="8284">
                  <c:v>20068.208333333332</c:v>
                </c:pt>
                <c:pt idx="8285">
                  <c:v>20068.25</c:v>
                </c:pt>
                <c:pt idx="8286">
                  <c:v>20068.291666666664</c:v>
                </c:pt>
                <c:pt idx="8287">
                  <c:v>20068.333333333332</c:v>
                </c:pt>
                <c:pt idx="8288">
                  <c:v>20068.375</c:v>
                </c:pt>
                <c:pt idx="8289">
                  <c:v>20068.416666666664</c:v>
                </c:pt>
                <c:pt idx="8290">
                  <c:v>20068.458333333332</c:v>
                </c:pt>
                <c:pt idx="8291">
                  <c:v>20068.5</c:v>
                </c:pt>
                <c:pt idx="8292">
                  <c:v>20068.541666666664</c:v>
                </c:pt>
                <c:pt idx="8293">
                  <c:v>20068.583333333332</c:v>
                </c:pt>
                <c:pt idx="8294">
                  <c:v>20068.625</c:v>
                </c:pt>
                <c:pt idx="8295">
                  <c:v>20068.666666666664</c:v>
                </c:pt>
                <c:pt idx="8296">
                  <c:v>20068.708333333332</c:v>
                </c:pt>
                <c:pt idx="8297">
                  <c:v>20068.75</c:v>
                </c:pt>
                <c:pt idx="8298">
                  <c:v>20068.791666666664</c:v>
                </c:pt>
                <c:pt idx="8299">
                  <c:v>20068.833333333332</c:v>
                </c:pt>
                <c:pt idx="8300">
                  <c:v>20068.875</c:v>
                </c:pt>
                <c:pt idx="8301">
                  <c:v>20068.916666666664</c:v>
                </c:pt>
                <c:pt idx="8302">
                  <c:v>20068.958333333332</c:v>
                </c:pt>
                <c:pt idx="8303">
                  <c:v>20069</c:v>
                </c:pt>
                <c:pt idx="8304">
                  <c:v>20069.041666666664</c:v>
                </c:pt>
                <c:pt idx="8305">
                  <c:v>20069.083333333332</c:v>
                </c:pt>
                <c:pt idx="8306">
                  <c:v>20069.125</c:v>
                </c:pt>
                <c:pt idx="8307">
                  <c:v>20069.166666666664</c:v>
                </c:pt>
                <c:pt idx="8308">
                  <c:v>20069.208333333332</c:v>
                </c:pt>
                <c:pt idx="8309">
                  <c:v>20069.25</c:v>
                </c:pt>
                <c:pt idx="8310">
                  <c:v>20069.291666666664</c:v>
                </c:pt>
                <c:pt idx="8311">
                  <c:v>20069.333333333332</c:v>
                </c:pt>
                <c:pt idx="8312">
                  <c:v>20069.375</c:v>
                </c:pt>
                <c:pt idx="8313">
                  <c:v>20069.416666666664</c:v>
                </c:pt>
                <c:pt idx="8314">
                  <c:v>20069.458333333332</c:v>
                </c:pt>
                <c:pt idx="8315">
                  <c:v>20069.5</c:v>
                </c:pt>
                <c:pt idx="8316">
                  <c:v>20069.541666666664</c:v>
                </c:pt>
                <c:pt idx="8317">
                  <c:v>20069.583333333332</c:v>
                </c:pt>
                <c:pt idx="8318">
                  <c:v>20069.625</c:v>
                </c:pt>
                <c:pt idx="8319">
                  <c:v>20069.666666666664</c:v>
                </c:pt>
                <c:pt idx="8320">
                  <c:v>20069.708333333332</c:v>
                </c:pt>
                <c:pt idx="8321">
                  <c:v>20069.75</c:v>
                </c:pt>
                <c:pt idx="8322">
                  <c:v>20069.791666666664</c:v>
                </c:pt>
                <c:pt idx="8323">
                  <c:v>20069.833333333332</c:v>
                </c:pt>
                <c:pt idx="8324">
                  <c:v>20069.875</c:v>
                </c:pt>
                <c:pt idx="8325">
                  <c:v>20069.916666666664</c:v>
                </c:pt>
                <c:pt idx="8326">
                  <c:v>20069.958333333332</c:v>
                </c:pt>
                <c:pt idx="8327">
                  <c:v>20070</c:v>
                </c:pt>
                <c:pt idx="8328">
                  <c:v>20070.041666666664</c:v>
                </c:pt>
                <c:pt idx="8329">
                  <c:v>20070.083333333332</c:v>
                </c:pt>
                <c:pt idx="8330">
                  <c:v>20070.125</c:v>
                </c:pt>
                <c:pt idx="8331">
                  <c:v>20070.166666666664</c:v>
                </c:pt>
                <c:pt idx="8332">
                  <c:v>20070.208333333332</c:v>
                </c:pt>
                <c:pt idx="8333">
                  <c:v>20070.25</c:v>
                </c:pt>
                <c:pt idx="8334">
                  <c:v>20070.291666666664</c:v>
                </c:pt>
                <c:pt idx="8335">
                  <c:v>20070.333333333332</c:v>
                </c:pt>
                <c:pt idx="8336">
                  <c:v>20070.375</c:v>
                </c:pt>
                <c:pt idx="8337">
                  <c:v>20070.416666666664</c:v>
                </c:pt>
                <c:pt idx="8338">
                  <c:v>20070.458333333332</c:v>
                </c:pt>
                <c:pt idx="8339">
                  <c:v>20070.5</c:v>
                </c:pt>
                <c:pt idx="8340">
                  <c:v>20070.541666666664</c:v>
                </c:pt>
                <c:pt idx="8341">
                  <c:v>20070.583333333332</c:v>
                </c:pt>
                <c:pt idx="8342">
                  <c:v>20070.625</c:v>
                </c:pt>
                <c:pt idx="8343">
                  <c:v>20070.666666666664</c:v>
                </c:pt>
                <c:pt idx="8344">
                  <c:v>20070.708333333332</c:v>
                </c:pt>
                <c:pt idx="8345">
                  <c:v>20070.75</c:v>
                </c:pt>
                <c:pt idx="8346">
                  <c:v>20070.791666666664</c:v>
                </c:pt>
                <c:pt idx="8347">
                  <c:v>20070.833333333332</c:v>
                </c:pt>
                <c:pt idx="8348">
                  <c:v>20070.875</c:v>
                </c:pt>
                <c:pt idx="8349">
                  <c:v>20070.916666666664</c:v>
                </c:pt>
                <c:pt idx="8350">
                  <c:v>20070.958333333332</c:v>
                </c:pt>
                <c:pt idx="8351">
                  <c:v>20071</c:v>
                </c:pt>
                <c:pt idx="8352">
                  <c:v>20071.041666666664</c:v>
                </c:pt>
                <c:pt idx="8353">
                  <c:v>20071.083333333332</c:v>
                </c:pt>
                <c:pt idx="8354">
                  <c:v>20071.125</c:v>
                </c:pt>
                <c:pt idx="8355">
                  <c:v>20071.166666666664</c:v>
                </c:pt>
                <c:pt idx="8356">
                  <c:v>20071.208333333332</c:v>
                </c:pt>
                <c:pt idx="8357">
                  <c:v>20071.25</c:v>
                </c:pt>
                <c:pt idx="8358">
                  <c:v>20071.291666666664</c:v>
                </c:pt>
                <c:pt idx="8359">
                  <c:v>20071.333333333332</c:v>
                </c:pt>
                <c:pt idx="8360">
                  <c:v>20071.375</c:v>
                </c:pt>
                <c:pt idx="8361">
                  <c:v>20071.416666666664</c:v>
                </c:pt>
                <c:pt idx="8362">
                  <c:v>20071.458333333332</c:v>
                </c:pt>
                <c:pt idx="8363">
                  <c:v>20071.5</c:v>
                </c:pt>
                <c:pt idx="8364">
                  <c:v>20071.541666666664</c:v>
                </c:pt>
                <c:pt idx="8365">
                  <c:v>20071.583333333332</c:v>
                </c:pt>
                <c:pt idx="8366">
                  <c:v>20071.625</c:v>
                </c:pt>
                <c:pt idx="8367">
                  <c:v>20071.666666666664</c:v>
                </c:pt>
                <c:pt idx="8368">
                  <c:v>20071.708333333332</c:v>
                </c:pt>
                <c:pt idx="8369">
                  <c:v>20071.75</c:v>
                </c:pt>
                <c:pt idx="8370">
                  <c:v>20071.791666666664</c:v>
                </c:pt>
                <c:pt idx="8371">
                  <c:v>20071.833333333332</c:v>
                </c:pt>
                <c:pt idx="8372">
                  <c:v>20071.875</c:v>
                </c:pt>
                <c:pt idx="8373">
                  <c:v>20071.916666666664</c:v>
                </c:pt>
                <c:pt idx="8374">
                  <c:v>20071.958333333332</c:v>
                </c:pt>
                <c:pt idx="8375">
                  <c:v>20072</c:v>
                </c:pt>
                <c:pt idx="8376">
                  <c:v>20072.041666666664</c:v>
                </c:pt>
                <c:pt idx="8377">
                  <c:v>20072.083333333332</c:v>
                </c:pt>
                <c:pt idx="8378">
                  <c:v>20072.125</c:v>
                </c:pt>
                <c:pt idx="8379">
                  <c:v>20072.166666666664</c:v>
                </c:pt>
                <c:pt idx="8380">
                  <c:v>20072.208333333332</c:v>
                </c:pt>
                <c:pt idx="8381">
                  <c:v>20072.25</c:v>
                </c:pt>
                <c:pt idx="8382">
                  <c:v>20072.291666666664</c:v>
                </c:pt>
                <c:pt idx="8383">
                  <c:v>20072.333333333332</c:v>
                </c:pt>
                <c:pt idx="8384">
                  <c:v>20072.375</c:v>
                </c:pt>
                <c:pt idx="8385">
                  <c:v>20072.416666666664</c:v>
                </c:pt>
                <c:pt idx="8386">
                  <c:v>20072.458333333332</c:v>
                </c:pt>
                <c:pt idx="8387">
                  <c:v>20072.5</c:v>
                </c:pt>
                <c:pt idx="8388">
                  <c:v>20072.541666666664</c:v>
                </c:pt>
                <c:pt idx="8389">
                  <c:v>20072.583333333332</c:v>
                </c:pt>
                <c:pt idx="8390">
                  <c:v>20072.625</c:v>
                </c:pt>
                <c:pt idx="8391">
                  <c:v>20072.666666666664</c:v>
                </c:pt>
                <c:pt idx="8392">
                  <c:v>20072.708333333332</c:v>
                </c:pt>
                <c:pt idx="8393">
                  <c:v>20072.75</c:v>
                </c:pt>
                <c:pt idx="8394">
                  <c:v>20072.791666666664</c:v>
                </c:pt>
                <c:pt idx="8395">
                  <c:v>20072.833333333332</c:v>
                </c:pt>
                <c:pt idx="8396">
                  <c:v>20072.875</c:v>
                </c:pt>
                <c:pt idx="8397">
                  <c:v>20072.916666666664</c:v>
                </c:pt>
                <c:pt idx="8398">
                  <c:v>20072.958333333332</c:v>
                </c:pt>
                <c:pt idx="8399">
                  <c:v>20073</c:v>
                </c:pt>
                <c:pt idx="8400">
                  <c:v>20073.041666666664</c:v>
                </c:pt>
                <c:pt idx="8401">
                  <c:v>20073.083333333332</c:v>
                </c:pt>
                <c:pt idx="8402">
                  <c:v>20073.125</c:v>
                </c:pt>
                <c:pt idx="8403">
                  <c:v>20073.166666666664</c:v>
                </c:pt>
                <c:pt idx="8404">
                  <c:v>20073.208333333332</c:v>
                </c:pt>
                <c:pt idx="8405">
                  <c:v>20073.25</c:v>
                </c:pt>
                <c:pt idx="8406">
                  <c:v>20073.291666666664</c:v>
                </c:pt>
                <c:pt idx="8407">
                  <c:v>20073.333333333332</c:v>
                </c:pt>
                <c:pt idx="8408">
                  <c:v>20073.375</c:v>
                </c:pt>
                <c:pt idx="8409">
                  <c:v>20073.416666666664</c:v>
                </c:pt>
                <c:pt idx="8410">
                  <c:v>20073.458333333332</c:v>
                </c:pt>
                <c:pt idx="8411">
                  <c:v>20073.5</c:v>
                </c:pt>
                <c:pt idx="8412">
                  <c:v>20073.541666666664</c:v>
                </c:pt>
                <c:pt idx="8413">
                  <c:v>20073.583333333332</c:v>
                </c:pt>
                <c:pt idx="8414">
                  <c:v>20073.625</c:v>
                </c:pt>
                <c:pt idx="8415">
                  <c:v>20073.666666666664</c:v>
                </c:pt>
                <c:pt idx="8416">
                  <c:v>20073.708333333332</c:v>
                </c:pt>
                <c:pt idx="8417">
                  <c:v>20073.75</c:v>
                </c:pt>
                <c:pt idx="8418">
                  <c:v>20073.791666666664</c:v>
                </c:pt>
                <c:pt idx="8419">
                  <c:v>20073.833333333332</c:v>
                </c:pt>
                <c:pt idx="8420">
                  <c:v>20073.875</c:v>
                </c:pt>
                <c:pt idx="8421">
                  <c:v>20073.916666666664</c:v>
                </c:pt>
                <c:pt idx="8422">
                  <c:v>20073.958333333332</c:v>
                </c:pt>
                <c:pt idx="8423">
                  <c:v>20074</c:v>
                </c:pt>
                <c:pt idx="8424">
                  <c:v>20074.041666666664</c:v>
                </c:pt>
                <c:pt idx="8425">
                  <c:v>20074.083333333332</c:v>
                </c:pt>
                <c:pt idx="8426">
                  <c:v>20074.125</c:v>
                </c:pt>
                <c:pt idx="8427">
                  <c:v>20074.166666666664</c:v>
                </c:pt>
                <c:pt idx="8428">
                  <c:v>20074.208333333332</c:v>
                </c:pt>
                <c:pt idx="8429">
                  <c:v>20074.25</c:v>
                </c:pt>
                <c:pt idx="8430">
                  <c:v>20074.291666666664</c:v>
                </c:pt>
                <c:pt idx="8431">
                  <c:v>20074.333333333332</c:v>
                </c:pt>
                <c:pt idx="8432">
                  <c:v>20074.375</c:v>
                </c:pt>
                <c:pt idx="8433">
                  <c:v>20074.416666666664</c:v>
                </c:pt>
                <c:pt idx="8434">
                  <c:v>20074.458333333332</c:v>
                </c:pt>
                <c:pt idx="8435">
                  <c:v>20074.5</c:v>
                </c:pt>
                <c:pt idx="8436">
                  <c:v>20074.541666666664</c:v>
                </c:pt>
                <c:pt idx="8437">
                  <c:v>20074.583333333332</c:v>
                </c:pt>
                <c:pt idx="8438">
                  <c:v>20074.625</c:v>
                </c:pt>
                <c:pt idx="8439">
                  <c:v>20074.666666666664</c:v>
                </c:pt>
                <c:pt idx="8440">
                  <c:v>20074.708333333332</c:v>
                </c:pt>
                <c:pt idx="8441">
                  <c:v>20074.75</c:v>
                </c:pt>
                <c:pt idx="8442">
                  <c:v>20074.791666666664</c:v>
                </c:pt>
                <c:pt idx="8443">
                  <c:v>20074.833333333332</c:v>
                </c:pt>
                <c:pt idx="8444">
                  <c:v>20074.875</c:v>
                </c:pt>
                <c:pt idx="8445">
                  <c:v>20074.916666666664</c:v>
                </c:pt>
                <c:pt idx="8446">
                  <c:v>20074.958333333332</c:v>
                </c:pt>
                <c:pt idx="8447">
                  <c:v>20075</c:v>
                </c:pt>
                <c:pt idx="8448">
                  <c:v>20075.041666666664</c:v>
                </c:pt>
                <c:pt idx="8449">
                  <c:v>20075.083333333332</c:v>
                </c:pt>
                <c:pt idx="8450">
                  <c:v>20075.125</c:v>
                </c:pt>
                <c:pt idx="8451">
                  <c:v>20075.166666666664</c:v>
                </c:pt>
                <c:pt idx="8452">
                  <c:v>20075.208333333332</c:v>
                </c:pt>
                <c:pt idx="8453">
                  <c:v>20075.25</c:v>
                </c:pt>
                <c:pt idx="8454">
                  <c:v>20075.291666666664</c:v>
                </c:pt>
                <c:pt idx="8455">
                  <c:v>20075.333333333332</c:v>
                </c:pt>
                <c:pt idx="8456">
                  <c:v>20075.375</c:v>
                </c:pt>
                <c:pt idx="8457">
                  <c:v>20075.416666666664</c:v>
                </c:pt>
                <c:pt idx="8458">
                  <c:v>20075.458333333332</c:v>
                </c:pt>
                <c:pt idx="8459">
                  <c:v>20075.5</c:v>
                </c:pt>
                <c:pt idx="8460">
                  <c:v>20075.541666666664</c:v>
                </c:pt>
                <c:pt idx="8461">
                  <c:v>20075.583333333332</c:v>
                </c:pt>
                <c:pt idx="8462">
                  <c:v>20075.625</c:v>
                </c:pt>
                <c:pt idx="8463">
                  <c:v>20075.666666666664</c:v>
                </c:pt>
                <c:pt idx="8464">
                  <c:v>20075.708333333332</c:v>
                </c:pt>
                <c:pt idx="8465">
                  <c:v>20075.75</c:v>
                </c:pt>
                <c:pt idx="8466">
                  <c:v>20075.791666666664</c:v>
                </c:pt>
                <c:pt idx="8467">
                  <c:v>20075.833333333332</c:v>
                </c:pt>
                <c:pt idx="8468">
                  <c:v>20075.875</c:v>
                </c:pt>
                <c:pt idx="8469">
                  <c:v>20075.916666666664</c:v>
                </c:pt>
                <c:pt idx="8470">
                  <c:v>20075.958333333332</c:v>
                </c:pt>
                <c:pt idx="8471">
                  <c:v>20076</c:v>
                </c:pt>
                <c:pt idx="8472">
                  <c:v>20076.041666666664</c:v>
                </c:pt>
                <c:pt idx="8473">
                  <c:v>20076.083333333332</c:v>
                </c:pt>
                <c:pt idx="8474">
                  <c:v>20076.125</c:v>
                </c:pt>
                <c:pt idx="8475">
                  <c:v>20076.166666666664</c:v>
                </c:pt>
                <c:pt idx="8476">
                  <c:v>20076.208333333332</c:v>
                </c:pt>
                <c:pt idx="8477">
                  <c:v>20076.25</c:v>
                </c:pt>
                <c:pt idx="8478">
                  <c:v>20076.291666666664</c:v>
                </c:pt>
                <c:pt idx="8479">
                  <c:v>20076.333333333332</c:v>
                </c:pt>
                <c:pt idx="8480">
                  <c:v>20076.375</c:v>
                </c:pt>
                <c:pt idx="8481">
                  <c:v>20076.416666666664</c:v>
                </c:pt>
                <c:pt idx="8482">
                  <c:v>20076.458333333332</c:v>
                </c:pt>
                <c:pt idx="8483">
                  <c:v>20076.5</c:v>
                </c:pt>
                <c:pt idx="8484">
                  <c:v>20076.541666666664</c:v>
                </c:pt>
                <c:pt idx="8485">
                  <c:v>20076.583333333332</c:v>
                </c:pt>
                <c:pt idx="8486">
                  <c:v>20076.625</c:v>
                </c:pt>
                <c:pt idx="8487">
                  <c:v>20076.666666666664</c:v>
                </c:pt>
                <c:pt idx="8488">
                  <c:v>20076.708333333332</c:v>
                </c:pt>
                <c:pt idx="8489">
                  <c:v>20076.75</c:v>
                </c:pt>
                <c:pt idx="8490">
                  <c:v>20076.791666666664</c:v>
                </c:pt>
                <c:pt idx="8491">
                  <c:v>20076.833333333332</c:v>
                </c:pt>
                <c:pt idx="8492">
                  <c:v>20076.875</c:v>
                </c:pt>
                <c:pt idx="8493">
                  <c:v>20076.916666666664</c:v>
                </c:pt>
                <c:pt idx="8494">
                  <c:v>20076.958333333332</c:v>
                </c:pt>
                <c:pt idx="8495">
                  <c:v>20077</c:v>
                </c:pt>
                <c:pt idx="8496">
                  <c:v>20077.041666666664</c:v>
                </c:pt>
                <c:pt idx="8497">
                  <c:v>20077.083333333332</c:v>
                </c:pt>
                <c:pt idx="8498">
                  <c:v>20077.125</c:v>
                </c:pt>
                <c:pt idx="8499">
                  <c:v>20077.166666666664</c:v>
                </c:pt>
                <c:pt idx="8500">
                  <c:v>20077.208333333332</c:v>
                </c:pt>
                <c:pt idx="8501">
                  <c:v>20077.25</c:v>
                </c:pt>
                <c:pt idx="8502">
                  <c:v>20077.291666666664</c:v>
                </c:pt>
                <c:pt idx="8503">
                  <c:v>20077.333333333332</c:v>
                </c:pt>
                <c:pt idx="8504">
                  <c:v>20077.375</c:v>
                </c:pt>
                <c:pt idx="8505">
                  <c:v>20077.416666666664</c:v>
                </c:pt>
                <c:pt idx="8506">
                  <c:v>20077.458333333332</c:v>
                </c:pt>
                <c:pt idx="8507">
                  <c:v>20077.5</c:v>
                </c:pt>
                <c:pt idx="8508">
                  <c:v>20077.541666666664</c:v>
                </c:pt>
                <c:pt idx="8509">
                  <c:v>20077.583333333332</c:v>
                </c:pt>
                <c:pt idx="8510">
                  <c:v>20077.625</c:v>
                </c:pt>
                <c:pt idx="8511">
                  <c:v>20077.666666666664</c:v>
                </c:pt>
                <c:pt idx="8512">
                  <c:v>20077.708333333332</c:v>
                </c:pt>
                <c:pt idx="8513">
                  <c:v>20077.75</c:v>
                </c:pt>
                <c:pt idx="8514">
                  <c:v>20077.791666666664</c:v>
                </c:pt>
                <c:pt idx="8515">
                  <c:v>20077.833333333332</c:v>
                </c:pt>
                <c:pt idx="8516">
                  <c:v>20077.875</c:v>
                </c:pt>
                <c:pt idx="8517">
                  <c:v>20077.916666666664</c:v>
                </c:pt>
                <c:pt idx="8518">
                  <c:v>20077.958333333332</c:v>
                </c:pt>
                <c:pt idx="8519">
                  <c:v>20078</c:v>
                </c:pt>
                <c:pt idx="8520">
                  <c:v>20078.041666666664</c:v>
                </c:pt>
                <c:pt idx="8521">
                  <c:v>20078.083333333332</c:v>
                </c:pt>
                <c:pt idx="8522">
                  <c:v>20078.125</c:v>
                </c:pt>
                <c:pt idx="8523">
                  <c:v>20078.166666666664</c:v>
                </c:pt>
                <c:pt idx="8524">
                  <c:v>20078.208333333332</c:v>
                </c:pt>
                <c:pt idx="8525">
                  <c:v>20078.25</c:v>
                </c:pt>
                <c:pt idx="8526">
                  <c:v>20078.291666666664</c:v>
                </c:pt>
                <c:pt idx="8527">
                  <c:v>20078.333333333332</c:v>
                </c:pt>
                <c:pt idx="8528">
                  <c:v>20078.375</c:v>
                </c:pt>
                <c:pt idx="8529">
                  <c:v>20078.416666666664</c:v>
                </c:pt>
                <c:pt idx="8530">
                  <c:v>20078.458333333332</c:v>
                </c:pt>
                <c:pt idx="8531">
                  <c:v>20078.5</c:v>
                </c:pt>
                <c:pt idx="8532">
                  <c:v>20078.541666666664</c:v>
                </c:pt>
                <c:pt idx="8533">
                  <c:v>20078.583333333332</c:v>
                </c:pt>
                <c:pt idx="8534">
                  <c:v>20078.625</c:v>
                </c:pt>
                <c:pt idx="8535">
                  <c:v>20078.666666666664</c:v>
                </c:pt>
                <c:pt idx="8536">
                  <c:v>20078.708333333332</c:v>
                </c:pt>
                <c:pt idx="8537">
                  <c:v>20078.75</c:v>
                </c:pt>
                <c:pt idx="8538">
                  <c:v>20078.791666666664</c:v>
                </c:pt>
                <c:pt idx="8539">
                  <c:v>20078.833333333332</c:v>
                </c:pt>
                <c:pt idx="8540">
                  <c:v>20078.875</c:v>
                </c:pt>
                <c:pt idx="8541">
                  <c:v>20078.916666666664</c:v>
                </c:pt>
                <c:pt idx="8542">
                  <c:v>20078.958333333332</c:v>
                </c:pt>
                <c:pt idx="8543">
                  <c:v>20079</c:v>
                </c:pt>
                <c:pt idx="8544">
                  <c:v>20079.041666666664</c:v>
                </c:pt>
                <c:pt idx="8545">
                  <c:v>20079.083333333332</c:v>
                </c:pt>
                <c:pt idx="8546">
                  <c:v>20079.125</c:v>
                </c:pt>
                <c:pt idx="8547">
                  <c:v>20079.166666666664</c:v>
                </c:pt>
                <c:pt idx="8548">
                  <c:v>20079.208333333332</c:v>
                </c:pt>
                <c:pt idx="8549">
                  <c:v>20079.25</c:v>
                </c:pt>
                <c:pt idx="8550">
                  <c:v>20079.291666666664</c:v>
                </c:pt>
                <c:pt idx="8551">
                  <c:v>20079.333333333332</c:v>
                </c:pt>
                <c:pt idx="8552">
                  <c:v>20079.375</c:v>
                </c:pt>
                <c:pt idx="8553">
                  <c:v>20079.416666666664</c:v>
                </c:pt>
                <c:pt idx="8554">
                  <c:v>20079.458333333332</c:v>
                </c:pt>
                <c:pt idx="8555">
                  <c:v>20079.5</c:v>
                </c:pt>
                <c:pt idx="8556">
                  <c:v>20079.541666666664</c:v>
                </c:pt>
                <c:pt idx="8557">
                  <c:v>20079.583333333332</c:v>
                </c:pt>
                <c:pt idx="8558">
                  <c:v>20079.625</c:v>
                </c:pt>
                <c:pt idx="8559">
                  <c:v>20079.666666666664</c:v>
                </c:pt>
                <c:pt idx="8560">
                  <c:v>20079.708333333332</c:v>
                </c:pt>
                <c:pt idx="8561">
                  <c:v>20079.75</c:v>
                </c:pt>
                <c:pt idx="8562">
                  <c:v>20079.791666666664</c:v>
                </c:pt>
                <c:pt idx="8563">
                  <c:v>20079.833333333332</c:v>
                </c:pt>
                <c:pt idx="8564">
                  <c:v>20079.875</c:v>
                </c:pt>
                <c:pt idx="8565">
                  <c:v>20079.916666666664</c:v>
                </c:pt>
                <c:pt idx="8566">
                  <c:v>20079.958333333332</c:v>
                </c:pt>
                <c:pt idx="8567">
                  <c:v>20080</c:v>
                </c:pt>
                <c:pt idx="8568">
                  <c:v>20080.041666666664</c:v>
                </c:pt>
                <c:pt idx="8569">
                  <c:v>20080.083333333332</c:v>
                </c:pt>
                <c:pt idx="8570">
                  <c:v>20080.125</c:v>
                </c:pt>
                <c:pt idx="8571">
                  <c:v>20080.166666666664</c:v>
                </c:pt>
                <c:pt idx="8572">
                  <c:v>20080.208333333332</c:v>
                </c:pt>
                <c:pt idx="8573">
                  <c:v>20080.25</c:v>
                </c:pt>
                <c:pt idx="8574">
                  <c:v>20080.291666666664</c:v>
                </c:pt>
                <c:pt idx="8575">
                  <c:v>20080.333333333332</c:v>
                </c:pt>
                <c:pt idx="8576">
                  <c:v>20080.375</c:v>
                </c:pt>
                <c:pt idx="8577">
                  <c:v>20080.416666666664</c:v>
                </c:pt>
                <c:pt idx="8578">
                  <c:v>20080.458333333332</c:v>
                </c:pt>
                <c:pt idx="8579">
                  <c:v>20080.5</c:v>
                </c:pt>
                <c:pt idx="8580">
                  <c:v>20080.541666666664</c:v>
                </c:pt>
                <c:pt idx="8581">
                  <c:v>20080.583333333332</c:v>
                </c:pt>
                <c:pt idx="8582">
                  <c:v>20080.625</c:v>
                </c:pt>
                <c:pt idx="8583">
                  <c:v>20080.666666666664</c:v>
                </c:pt>
                <c:pt idx="8584">
                  <c:v>20080.708333333332</c:v>
                </c:pt>
                <c:pt idx="8585">
                  <c:v>20080.75</c:v>
                </c:pt>
                <c:pt idx="8586">
                  <c:v>20080.791666666664</c:v>
                </c:pt>
                <c:pt idx="8587">
                  <c:v>20080.833333333332</c:v>
                </c:pt>
                <c:pt idx="8588">
                  <c:v>20080.875</c:v>
                </c:pt>
                <c:pt idx="8589">
                  <c:v>20080.916666666664</c:v>
                </c:pt>
                <c:pt idx="8590">
                  <c:v>20080.958333333332</c:v>
                </c:pt>
                <c:pt idx="8591">
                  <c:v>20081</c:v>
                </c:pt>
                <c:pt idx="8592">
                  <c:v>20081.041666666664</c:v>
                </c:pt>
                <c:pt idx="8593">
                  <c:v>20081.083333333332</c:v>
                </c:pt>
                <c:pt idx="8594">
                  <c:v>20081.125</c:v>
                </c:pt>
                <c:pt idx="8595">
                  <c:v>20081.166666666664</c:v>
                </c:pt>
                <c:pt idx="8596">
                  <c:v>20081.208333333332</c:v>
                </c:pt>
                <c:pt idx="8597">
                  <c:v>20081.25</c:v>
                </c:pt>
                <c:pt idx="8598">
                  <c:v>20081.291666666664</c:v>
                </c:pt>
                <c:pt idx="8599">
                  <c:v>20081.333333333332</c:v>
                </c:pt>
                <c:pt idx="8600">
                  <c:v>20081.375</c:v>
                </c:pt>
                <c:pt idx="8601">
                  <c:v>20081.416666666664</c:v>
                </c:pt>
                <c:pt idx="8602">
                  <c:v>20081.458333333332</c:v>
                </c:pt>
                <c:pt idx="8603">
                  <c:v>20081.5</c:v>
                </c:pt>
                <c:pt idx="8604">
                  <c:v>20081.541666666664</c:v>
                </c:pt>
                <c:pt idx="8605">
                  <c:v>20081.583333333332</c:v>
                </c:pt>
                <c:pt idx="8606">
                  <c:v>20081.625</c:v>
                </c:pt>
                <c:pt idx="8607">
                  <c:v>20081.666666666664</c:v>
                </c:pt>
                <c:pt idx="8608">
                  <c:v>20081.708333333332</c:v>
                </c:pt>
                <c:pt idx="8609">
                  <c:v>20081.75</c:v>
                </c:pt>
                <c:pt idx="8610">
                  <c:v>20081.791666666664</c:v>
                </c:pt>
                <c:pt idx="8611">
                  <c:v>20081.833333333332</c:v>
                </c:pt>
                <c:pt idx="8612">
                  <c:v>20081.875</c:v>
                </c:pt>
                <c:pt idx="8613">
                  <c:v>20081.916666666664</c:v>
                </c:pt>
                <c:pt idx="8614">
                  <c:v>20081.958333333332</c:v>
                </c:pt>
                <c:pt idx="8615">
                  <c:v>20082</c:v>
                </c:pt>
                <c:pt idx="8616">
                  <c:v>20082.041666666664</c:v>
                </c:pt>
                <c:pt idx="8617">
                  <c:v>20082.083333333332</c:v>
                </c:pt>
                <c:pt idx="8618">
                  <c:v>20082.125</c:v>
                </c:pt>
                <c:pt idx="8619">
                  <c:v>20082.166666666664</c:v>
                </c:pt>
                <c:pt idx="8620">
                  <c:v>20082.208333333332</c:v>
                </c:pt>
                <c:pt idx="8621">
                  <c:v>20082.25</c:v>
                </c:pt>
                <c:pt idx="8622">
                  <c:v>20082.291666666664</c:v>
                </c:pt>
                <c:pt idx="8623">
                  <c:v>20082.333333333332</c:v>
                </c:pt>
                <c:pt idx="8624">
                  <c:v>20082.375</c:v>
                </c:pt>
                <c:pt idx="8625">
                  <c:v>20082.416666666664</c:v>
                </c:pt>
                <c:pt idx="8626">
                  <c:v>20082.458333333332</c:v>
                </c:pt>
                <c:pt idx="8627">
                  <c:v>20082.5</c:v>
                </c:pt>
                <c:pt idx="8628">
                  <c:v>20082.541666666664</c:v>
                </c:pt>
                <c:pt idx="8629">
                  <c:v>20082.583333333332</c:v>
                </c:pt>
                <c:pt idx="8630">
                  <c:v>20082.625</c:v>
                </c:pt>
                <c:pt idx="8631">
                  <c:v>20082.666666666664</c:v>
                </c:pt>
                <c:pt idx="8632">
                  <c:v>20082.708333333332</c:v>
                </c:pt>
                <c:pt idx="8633">
                  <c:v>20082.75</c:v>
                </c:pt>
                <c:pt idx="8634">
                  <c:v>20082.791666666664</c:v>
                </c:pt>
                <c:pt idx="8635">
                  <c:v>20082.833333333332</c:v>
                </c:pt>
                <c:pt idx="8636">
                  <c:v>20082.875</c:v>
                </c:pt>
                <c:pt idx="8637">
                  <c:v>20082.916666666664</c:v>
                </c:pt>
                <c:pt idx="8638">
                  <c:v>20082.958333333332</c:v>
                </c:pt>
                <c:pt idx="8639">
                  <c:v>20083</c:v>
                </c:pt>
                <c:pt idx="8640">
                  <c:v>20083.041666666664</c:v>
                </c:pt>
                <c:pt idx="8641">
                  <c:v>20083.083333333332</c:v>
                </c:pt>
                <c:pt idx="8642">
                  <c:v>20083.125</c:v>
                </c:pt>
                <c:pt idx="8643">
                  <c:v>20083.166666666664</c:v>
                </c:pt>
                <c:pt idx="8644">
                  <c:v>20083.208333333332</c:v>
                </c:pt>
                <c:pt idx="8645">
                  <c:v>20083.25</c:v>
                </c:pt>
                <c:pt idx="8646">
                  <c:v>20083.291666666664</c:v>
                </c:pt>
                <c:pt idx="8647">
                  <c:v>20083.333333333332</c:v>
                </c:pt>
                <c:pt idx="8648">
                  <c:v>20083.375</c:v>
                </c:pt>
                <c:pt idx="8649">
                  <c:v>20083.416666666664</c:v>
                </c:pt>
                <c:pt idx="8650">
                  <c:v>20083.458333333332</c:v>
                </c:pt>
                <c:pt idx="8651">
                  <c:v>20083.5</c:v>
                </c:pt>
                <c:pt idx="8652">
                  <c:v>20083.541666666664</c:v>
                </c:pt>
                <c:pt idx="8653">
                  <c:v>20083.583333333332</c:v>
                </c:pt>
                <c:pt idx="8654">
                  <c:v>20083.625</c:v>
                </c:pt>
                <c:pt idx="8655">
                  <c:v>20083.666666666664</c:v>
                </c:pt>
                <c:pt idx="8656">
                  <c:v>20083.708333333332</c:v>
                </c:pt>
                <c:pt idx="8657">
                  <c:v>20083.75</c:v>
                </c:pt>
                <c:pt idx="8658">
                  <c:v>20083.791666666664</c:v>
                </c:pt>
                <c:pt idx="8659">
                  <c:v>20083.833333333332</c:v>
                </c:pt>
                <c:pt idx="8660">
                  <c:v>20083.875</c:v>
                </c:pt>
                <c:pt idx="8661">
                  <c:v>20083.916666666664</c:v>
                </c:pt>
                <c:pt idx="8662">
                  <c:v>20083.958333333332</c:v>
                </c:pt>
                <c:pt idx="8663">
                  <c:v>20084</c:v>
                </c:pt>
                <c:pt idx="8664">
                  <c:v>20084.041666666664</c:v>
                </c:pt>
                <c:pt idx="8665">
                  <c:v>20084.083333333332</c:v>
                </c:pt>
                <c:pt idx="8666">
                  <c:v>20084.125</c:v>
                </c:pt>
                <c:pt idx="8667">
                  <c:v>20084.166666666664</c:v>
                </c:pt>
                <c:pt idx="8668">
                  <c:v>20084.208333333332</c:v>
                </c:pt>
                <c:pt idx="8669">
                  <c:v>20084.25</c:v>
                </c:pt>
                <c:pt idx="8670">
                  <c:v>20084.291666666664</c:v>
                </c:pt>
                <c:pt idx="8671">
                  <c:v>20084.333333333332</c:v>
                </c:pt>
                <c:pt idx="8672">
                  <c:v>20084.375</c:v>
                </c:pt>
                <c:pt idx="8673">
                  <c:v>20084.416666666664</c:v>
                </c:pt>
                <c:pt idx="8674">
                  <c:v>20084.458333333332</c:v>
                </c:pt>
                <c:pt idx="8675">
                  <c:v>20084.5</c:v>
                </c:pt>
                <c:pt idx="8676">
                  <c:v>20084.541666666664</c:v>
                </c:pt>
                <c:pt idx="8677">
                  <c:v>20084.583333333332</c:v>
                </c:pt>
                <c:pt idx="8678">
                  <c:v>20084.625</c:v>
                </c:pt>
                <c:pt idx="8679">
                  <c:v>20084.666666666664</c:v>
                </c:pt>
                <c:pt idx="8680">
                  <c:v>20084.708333333332</c:v>
                </c:pt>
                <c:pt idx="8681">
                  <c:v>20084.75</c:v>
                </c:pt>
                <c:pt idx="8682">
                  <c:v>20084.791666666664</c:v>
                </c:pt>
                <c:pt idx="8683">
                  <c:v>20084.833333333332</c:v>
                </c:pt>
                <c:pt idx="8684">
                  <c:v>20084.875</c:v>
                </c:pt>
                <c:pt idx="8685">
                  <c:v>20084.916666666664</c:v>
                </c:pt>
                <c:pt idx="8686">
                  <c:v>20084.958333333332</c:v>
                </c:pt>
                <c:pt idx="8687">
                  <c:v>20085</c:v>
                </c:pt>
                <c:pt idx="8688">
                  <c:v>20085.041666666664</c:v>
                </c:pt>
                <c:pt idx="8689">
                  <c:v>20085.083333333332</c:v>
                </c:pt>
                <c:pt idx="8690">
                  <c:v>20085.125</c:v>
                </c:pt>
                <c:pt idx="8691">
                  <c:v>20085.166666666664</c:v>
                </c:pt>
                <c:pt idx="8692">
                  <c:v>20085.208333333332</c:v>
                </c:pt>
                <c:pt idx="8693">
                  <c:v>20085.25</c:v>
                </c:pt>
                <c:pt idx="8694">
                  <c:v>20085.291666666664</c:v>
                </c:pt>
                <c:pt idx="8695">
                  <c:v>20085.333333333332</c:v>
                </c:pt>
                <c:pt idx="8696">
                  <c:v>20085.375</c:v>
                </c:pt>
                <c:pt idx="8697">
                  <c:v>20085.416666666664</c:v>
                </c:pt>
                <c:pt idx="8698">
                  <c:v>20085.458333333332</c:v>
                </c:pt>
                <c:pt idx="8699">
                  <c:v>20085.5</c:v>
                </c:pt>
                <c:pt idx="8700">
                  <c:v>20085.541666666664</c:v>
                </c:pt>
                <c:pt idx="8701">
                  <c:v>20085.583333333332</c:v>
                </c:pt>
                <c:pt idx="8702">
                  <c:v>20085.625</c:v>
                </c:pt>
                <c:pt idx="8703">
                  <c:v>20085.666666666664</c:v>
                </c:pt>
                <c:pt idx="8704">
                  <c:v>20085.708333333332</c:v>
                </c:pt>
                <c:pt idx="8705">
                  <c:v>20085.75</c:v>
                </c:pt>
                <c:pt idx="8706">
                  <c:v>20085.791666666664</c:v>
                </c:pt>
                <c:pt idx="8707">
                  <c:v>20085.833333333332</c:v>
                </c:pt>
                <c:pt idx="8708">
                  <c:v>20085.875</c:v>
                </c:pt>
                <c:pt idx="8709">
                  <c:v>20085.916666666664</c:v>
                </c:pt>
                <c:pt idx="8710">
                  <c:v>20085.958333333332</c:v>
                </c:pt>
                <c:pt idx="8711">
                  <c:v>20086</c:v>
                </c:pt>
                <c:pt idx="8712">
                  <c:v>20086.041666666664</c:v>
                </c:pt>
                <c:pt idx="8713">
                  <c:v>20086.083333333332</c:v>
                </c:pt>
                <c:pt idx="8714">
                  <c:v>20086.125</c:v>
                </c:pt>
                <c:pt idx="8715">
                  <c:v>20086.166666666664</c:v>
                </c:pt>
                <c:pt idx="8716">
                  <c:v>20086.208333333332</c:v>
                </c:pt>
                <c:pt idx="8717">
                  <c:v>20086.25</c:v>
                </c:pt>
                <c:pt idx="8718">
                  <c:v>20086.291666666664</c:v>
                </c:pt>
                <c:pt idx="8719">
                  <c:v>20086.333333333332</c:v>
                </c:pt>
                <c:pt idx="8720">
                  <c:v>20086.375</c:v>
                </c:pt>
                <c:pt idx="8721">
                  <c:v>20086.416666666664</c:v>
                </c:pt>
                <c:pt idx="8722">
                  <c:v>20086.458333333332</c:v>
                </c:pt>
                <c:pt idx="8723">
                  <c:v>20086.5</c:v>
                </c:pt>
                <c:pt idx="8724">
                  <c:v>20086.541666666664</c:v>
                </c:pt>
                <c:pt idx="8725">
                  <c:v>20086.583333333332</c:v>
                </c:pt>
                <c:pt idx="8726">
                  <c:v>20086.625</c:v>
                </c:pt>
                <c:pt idx="8727">
                  <c:v>20086.666666666664</c:v>
                </c:pt>
                <c:pt idx="8728">
                  <c:v>20086.708333333332</c:v>
                </c:pt>
                <c:pt idx="8729">
                  <c:v>20086.75</c:v>
                </c:pt>
                <c:pt idx="8730">
                  <c:v>20086.791666666664</c:v>
                </c:pt>
                <c:pt idx="8731">
                  <c:v>20086.833333333332</c:v>
                </c:pt>
                <c:pt idx="8732">
                  <c:v>20086.875</c:v>
                </c:pt>
                <c:pt idx="8733">
                  <c:v>20086.916666666664</c:v>
                </c:pt>
                <c:pt idx="8734">
                  <c:v>20086.958333333332</c:v>
                </c:pt>
                <c:pt idx="8735">
                  <c:v>20087</c:v>
                </c:pt>
                <c:pt idx="8736">
                  <c:v>20087.041666666664</c:v>
                </c:pt>
                <c:pt idx="8737">
                  <c:v>20087.083333333332</c:v>
                </c:pt>
                <c:pt idx="8738">
                  <c:v>20087.125</c:v>
                </c:pt>
                <c:pt idx="8739">
                  <c:v>20087.166666666664</c:v>
                </c:pt>
                <c:pt idx="8740">
                  <c:v>20087.208333333332</c:v>
                </c:pt>
                <c:pt idx="8741">
                  <c:v>20087.25</c:v>
                </c:pt>
                <c:pt idx="8742">
                  <c:v>20087.291666666664</c:v>
                </c:pt>
                <c:pt idx="8743">
                  <c:v>20087.333333333332</c:v>
                </c:pt>
                <c:pt idx="8744">
                  <c:v>20087.375</c:v>
                </c:pt>
                <c:pt idx="8745">
                  <c:v>20087.416666666664</c:v>
                </c:pt>
                <c:pt idx="8746">
                  <c:v>20087.458333333332</c:v>
                </c:pt>
                <c:pt idx="8747">
                  <c:v>20087.5</c:v>
                </c:pt>
                <c:pt idx="8748">
                  <c:v>20087.541666666664</c:v>
                </c:pt>
                <c:pt idx="8749">
                  <c:v>20087.583333333332</c:v>
                </c:pt>
                <c:pt idx="8750">
                  <c:v>20087.625</c:v>
                </c:pt>
                <c:pt idx="8751">
                  <c:v>20087.666666666664</c:v>
                </c:pt>
                <c:pt idx="8752">
                  <c:v>20087.708333333332</c:v>
                </c:pt>
                <c:pt idx="8753">
                  <c:v>20087.75</c:v>
                </c:pt>
                <c:pt idx="8754">
                  <c:v>20087.791666666664</c:v>
                </c:pt>
                <c:pt idx="8755">
                  <c:v>20087.833333333332</c:v>
                </c:pt>
                <c:pt idx="8756">
                  <c:v>20087.875</c:v>
                </c:pt>
                <c:pt idx="8757">
                  <c:v>20087.916666666664</c:v>
                </c:pt>
                <c:pt idx="8758">
                  <c:v>20087.958333333332</c:v>
                </c:pt>
                <c:pt idx="8759">
                  <c:v>20088</c:v>
                </c:pt>
                <c:pt idx="8760">
                  <c:v>20088.041666666664</c:v>
                </c:pt>
                <c:pt idx="8761">
                  <c:v>20088.083333333332</c:v>
                </c:pt>
                <c:pt idx="8762">
                  <c:v>20088.125</c:v>
                </c:pt>
                <c:pt idx="8763">
                  <c:v>20088.166666666664</c:v>
                </c:pt>
                <c:pt idx="8764">
                  <c:v>20088.208333333332</c:v>
                </c:pt>
                <c:pt idx="8765">
                  <c:v>20088.25</c:v>
                </c:pt>
                <c:pt idx="8766">
                  <c:v>20088.291666666664</c:v>
                </c:pt>
                <c:pt idx="8767">
                  <c:v>20088.333333333332</c:v>
                </c:pt>
                <c:pt idx="8768">
                  <c:v>20088.375</c:v>
                </c:pt>
                <c:pt idx="8769">
                  <c:v>20088.416666666664</c:v>
                </c:pt>
                <c:pt idx="8770">
                  <c:v>20088.458333333332</c:v>
                </c:pt>
                <c:pt idx="8771">
                  <c:v>20088.5</c:v>
                </c:pt>
                <c:pt idx="8772">
                  <c:v>20088.541666666664</c:v>
                </c:pt>
                <c:pt idx="8773">
                  <c:v>20088.583333333332</c:v>
                </c:pt>
                <c:pt idx="8774">
                  <c:v>20088.625</c:v>
                </c:pt>
                <c:pt idx="8775">
                  <c:v>20088.666666666664</c:v>
                </c:pt>
                <c:pt idx="8776">
                  <c:v>20088.708333333332</c:v>
                </c:pt>
                <c:pt idx="8777">
                  <c:v>20088.75</c:v>
                </c:pt>
                <c:pt idx="8778">
                  <c:v>20088.791666666664</c:v>
                </c:pt>
                <c:pt idx="8779">
                  <c:v>20088.833333333332</c:v>
                </c:pt>
                <c:pt idx="8780">
                  <c:v>20088.875</c:v>
                </c:pt>
                <c:pt idx="8781">
                  <c:v>20088.916666666664</c:v>
                </c:pt>
                <c:pt idx="8782">
                  <c:v>20088.958333333332</c:v>
                </c:pt>
              </c:numCache>
            </c:numRef>
          </c:xVal>
          <c:yVal>
            <c:numRef>
              <c:f>Sheet1!$A$3:$LYU$3</c:f>
              <c:numCache>
                <c:formatCode>General</c:formatCode>
                <c:ptCount val="8783"/>
                <c:pt idx="0">
                  <c:v>108.27</c:v>
                </c:pt>
                <c:pt idx="1">
                  <c:v>94.74</c:v>
                </c:pt>
                <c:pt idx="2">
                  <c:v>85.05</c:v>
                </c:pt>
                <c:pt idx="3">
                  <c:v>79.349999999999994</c:v>
                </c:pt>
                <c:pt idx="4">
                  <c:v>75.17</c:v>
                </c:pt>
                <c:pt idx="5">
                  <c:v>79.5</c:v>
                </c:pt>
                <c:pt idx="6">
                  <c:v>82.96</c:v>
                </c:pt>
                <c:pt idx="7">
                  <c:v>98.12</c:v>
                </c:pt>
                <c:pt idx="8">
                  <c:v>105.43</c:v>
                </c:pt>
                <c:pt idx="9">
                  <c:v>120.09</c:v>
                </c:pt>
                <c:pt idx="10">
                  <c:v>134.99</c:v>
                </c:pt>
                <c:pt idx="11">
                  <c:v>137.05000000000001</c:v>
                </c:pt>
                <c:pt idx="12">
                  <c:v>138.5</c:v>
                </c:pt>
                <c:pt idx="13">
                  <c:v>142.25</c:v>
                </c:pt>
                <c:pt idx="14">
                  <c:v>141.28</c:v>
                </c:pt>
                <c:pt idx="15">
                  <c:v>142.24</c:v>
                </c:pt>
                <c:pt idx="16">
                  <c:v>147.91999999999999</c:v>
                </c:pt>
                <c:pt idx="17">
                  <c:v>145.02000000000001</c:v>
                </c:pt>
                <c:pt idx="18">
                  <c:v>145.63</c:v>
                </c:pt>
                <c:pt idx="19">
                  <c:v>145.02000000000001</c:v>
                </c:pt>
                <c:pt idx="20">
                  <c:v>142.28</c:v>
                </c:pt>
                <c:pt idx="21">
                  <c:v>134.38999999999999</c:v>
                </c:pt>
                <c:pt idx="22">
                  <c:v>119.72</c:v>
                </c:pt>
                <c:pt idx="23">
                  <c:v>105.68</c:v>
                </c:pt>
                <c:pt idx="24">
                  <c:v>94.74</c:v>
                </c:pt>
                <c:pt idx="25">
                  <c:v>85.05</c:v>
                </c:pt>
                <c:pt idx="26">
                  <c:v>79.349999999999994</c:v>
                </c:pt>
                <c:pt idx="27">
                  <c:v>75.17</c:v>
                </c:pt>
                <c:pt idx="28">
                  <c:v>79.5</c:v>
                </c:pt>
                <c:pt idx="29">
                  <c:v>82.96</c:v>
                </c:pt>
                <c:pt idx="30">
                  <c:v>98.12</c:v>
                </c:pt>
                <c:pt idx="31">
                  <c:v>105.43</c:v>
                </c:pt>
                <c:pt idx="32">
                  <c:v>120.09</c:v>
                </c:pt>
                <c:pt idx="33">
                  <c:v>134.99</c:v>
                </c:pt>
                <c:pt idx="34">
                  <c:v>137.05000000000001</c:v>
                </c:pt>
                <c:pt idx="35">
                  <c:v>138.5</c:v>
                </c:pt>
                <c:pt idx="36">
                  <c:v>142.25</c:v>
                </c:pt>
                <c:pt idx="37">
                  <c:v>141.28</c:v>
                </c:pt>
                <c:pt idx="38">
                  <c:v>142.24</c:v>
                </c:pt>
                <c:pt idx="39">
                  <c:v>147.91999999999999</c:v>
                </c:pt>
                <c:pt idx="40">
                  <c:v>145.02000000000001</c:v>
                </c:pt>
                <c:pt idx="41">
                  <c:v>145.63</c:v>
                </c:pt>
                <c:pt idx="42">
                  <c:v>145.02000000000001</c:v>
                </c:pt>
                <c:pt idx="43">
                  <c:v>142.28</c:v>
                </c:pt>
                <c:pt idx="44">
                  <c:v>134.38999999999999</c:v>
                </c:pt>
                <c:pt idx="45">
                  <c:v>119.72</c:v>
                </c:pt>
                <c:pt idx="46">
                  <c:v>105.68</c:v>
                </c:pt>
                <c:pt idx="47">
                  <c:v>106.6</c:v>
                </c:pt>
                <c:pt idx="48">
                  <c:v>81.96</c:v>
                </c:pt>
                <c:pt idx="49">
                  <c:v>76.44</c:v>
                </c:pt>
                <c:pt idx="50">
                  <c:v>75.319999999999993</c:v>
                </c:pt>
                <c:pt idx="51">
                  <c:v>76.040000000000006</c:v>
                </c:pt>
                <c:pt idx="52">
                  <c:v>79.790000000000006</c:v>
                </c:pt>
                <c:pt idx="53">
                  <c:v>83</c:v>
                </c:pt>
                <c:pt idx="54">
                  <c:v>106.07</c:v>
                </c:pt>
                <c:pt idx="55">
                  <c:v>109.99</c:v>
                </c:pt>
                <c:pt idx="56">
                  <c:v>120.01</c:v>
                </c:pt>
                <c:pt idx="57">
                  <c:v>142.25</c:v>
                </c:pt>
                <c:pt idx="58">
                  <c:v>142.47</c:v>
                </c:pt>
                <c:pt idx="59">
                  <c:v>142.82</c:v>
                </c:pt>
                <c:pt idx="60">
                  <c:v>142.93</c:v>
                </c:pt>
                <c:pt idx="61">
                  <c:v>142.81</c:v>
                </c:pt>
                <c:pt idx="62">
                  <c:v>142.49</c:v>
                </c:pt>
                <c:pt idx="63">
                  <c:v>152.08000000000001</c:v>
                </c:pt>
                <c:pt idx="64">
                  <c:v>154.33000000000001</c:v>
                </c:pt>
                <c:pt idx="65">
                  <c:v>154.33000000000001</c:v>
                </c:pt>
                <c:pt idx="66">
                  <c:v>154.35</c:v>
                </c:pt>
                <c:pt idx="67">
                  <c:v>149.97</c:v>
                </c:pt>
                <c:pt idx="68">
                  <c:v>142.47</c:v>
                </c:pt>
                <c:pt idx="69">
                  <c:v>136.86000000000001</c:v>
                </c:pt>
                <c:pt idx="70">
                  <c:v>114.68</c:v>
                </c:pt>
                <c:pt idx="71">
                  <c:v>108.03</c:v>
                </c:pt>
                <c:pt idx="72">
                  <c:v>93.08</c:v>
                </c:pt>
                <c:pt idx="73">
                  <c:v>82.98</c:v>
                </c:pt>
                <c:pt idx="74">
                  <c:v>82.95</c:v>
                </c:pt>
                <c:pt idx="75">
                  <c:v>85.6</c:v>
                </c:pt>
                <c:pt idx="76">
                  <c:v>108.36</c:v>
                </c:pt>
                <c:pt idx="77">
                  <c:v>132.94</c:v>
                </c:pt>
                <c:pt idx="78">
                  <c:v>142.84</c:v>
                </c:pt>
                <c:pt idx="79">
                  <c:v>142.94</c:v>
                </c:pt>
                <c:pt idx="80">
                  <c:v>147.79</c:v>
                </c:pt>
                <c:pt idx="81">
                  <c:v>152.38</c:v>
                </c:pt>
                <c:pt idx="82">
                  <c:v>164.73</c:v>
                </c:pt>
                <c:pt idx="83">
                  <c:v>168.93</c:v>
                </c:pt>
                <c:pt idx="84">
                  <c:v>171.11</c:v>
                </c:pt>
                <c:pt idx="85">
                  <c:v>169.19</c:v>
                </c:pt>
                <c:pt idx="86">
                  <c:v>167.04</c:v>
                </c:pt>
                <c:pt idx="87">
                  <c:v>196.14</c:v>
                </c:pt>
                <c:pt idx="88">
                  <c:v>200.28</c:v>
                </c:pt>
                <c:pt idx="89">
                  <c:v>192.16</c:v>
                </c:pt>
                <c:pt idx="90">
                  <c:v>184.02</c:v>
                </c:pt>
                <c:pt idx="91">
                  <c:v>172.52</c:v>
                </c:pt>
                <c:pt idx="92">
                  <c:v>143.6</c:v>
                </c:pt>
                <c:pt idx="93">
                  <c:v>142.85</c:v>
                </c:pt>
                <c:pt idx="94">
                  <c:v>132.65</c:v>
                </c:pt>
                <c:pt idx="95">
                  <c:v>127.97</c:v>
                </c:pt>
                <c:pt idx="96">
                  <c:v>119.66</c:v>
                </c:pt>
                <c:pt idx="97">
                  <c:v>114.42</c:v>
                </c:pt>
                <c:pt idx="98">
                  <c:v>115.02</c:v>
                </c:pt>
                <c:pt idx="99">
                  <c:v>120</c:v>
                </c:pt>
                <c:pt idx="100">
                  <c:v>132.96</c:v>
                </c:pt>
                <c:pt idx="101">
                  <c:v>154.22</c:v>
                </c:pt>
                <c:pt idx="102">
                  <c:v>181.95</c:v>
                </c:pt>
                <c:pt idx="103">
                  <c:v>190.55</c:v>
                </c:pt>
                <c:pt idx="104">
                  <c:v>193.1</c:v>
                </c:pt>
                <c:pt idx="105">
                  <c:v>193</c:v>
                </c:pt>
                <c:pt idx="106">
                  <c:v>199.48</c:v>
                </c:pt>
                <c:pt idx="107">
                  <c:v>200.09</c:v>
                </c:pt>
                <c:pt idx="108">
                  <c:v>205.46</c:v>
                </c:pt>
                <c:pt idx="109">
                  <c:v>199.47</c:v>
                </c:pt>
                <c:pt idx="110">
                  <c:v>199.63</c:v>
                </c:pt>
                <c:pt idx="111">
                  <c:v>223.31</c:v>
                </c:pt>
                <c:pt idx="112">
                  <c:v>224.59</c:v>
                </c:pt>
                <c:pt idx="113">
                  <c:v>218.33</c:v>
                </c:pt>
                <c:pt idx="114">
                  <c:v>214.62</c:v>
                </c:pt>
                <c:pt idx="115">
                  <c:v>194.9</c:v>
                </c:pt>
                <c:pt idx="116">
                  <c:v>180.76</c:v>
                </c:pt>
                <c:pt idx="117">
                  <c:v>155.05000000000001</c:v>
                </c:pt>
                <c:pt idx="118">
                  <c:v>138.5</c:v>
                </c:pt>
                <c:pt idx="119">
                  <c:v>142.83000000000001</c:v>
                </c:pt>
                <c:pt idx="120">
                  <c:v>140.53</c:v>
                </c:pt>
                <c:pt idx="121">
                  <c:v>136.09</c:v>
                </c:pt>
                <c:pt idx="122">
                  <c:v>135.51</c:v>
                </c:pt>
                <c:pt idx="123">
                  <c:v>134.97999999999999</c:v>
                </c:pt>
                <c:pt idx="124">
                  <c:v>134.03</c:v>
                </c:pt>
                <c:pt idx="125">
                  <c:v>129.15</c:v>
                </c:pt>
                <c:pt idx="126">
                  <c:v>141.85</c:v>
                </c:pt>
                <c:pt idx="127">
                  <c:v>142.88</c:v>
                </c:pt>
                <c:pt idx="128">
                  <c:v>155.16</c:v>
                </c:pt>
                <c:pt idx="129">
                  <c:v>156.15</c:v>
                </c:pt>
                <c:pt idx="130">
                  <c:v>156.58000000000001</c:v>
                </c:pt>
                <c:pt idx="131">
                  <c:v>156.97</c:v>
                </c:pt>
                <c:pt idx="132">
                  <c:v>157.49</c:v>
                </c:pt>
                <c:pt idx="133">
                  <c:v>155.75</c:v>
                </c:pt>
                <c:pt idx="134">
                  <c:v>155.12</c:v>
                </c:pt>
                <c:pt idx="135">
                  <c:v>171.24</c:v>
                </c:pt>
                <c:pt idx="136">
                  <c:v>180.04</c:v>
                </c:pt>
                <c:pt idx="137">
                  <c:v>181.03</c:v>
                </c:pt>
                <c:pt idx="138">
                  <c:v>180.02</c:v>
                </c:pt>
                <c:pt idx="139">
                  <c:v>174.99</c:v>
                </c:pt>
                <c:pt idx="140">
                  <c:v>156.4</c:v>
                </c:pt>
                <c:pt idx="141">
                  <c:v>153.38</c:v>
                </c:pt>
                <c:pt idx="142">
                  <c:v>142.87</c:v>
                </c:pt>
                <c:pt idx="143">
                  <c:v>134.77000000000001</c:v>
                </c:pt>
                <c:pt idx="144">
                  <c:v>134.26</c:v>
                </c:pt>
                <c:pt idx="145">
                  <c:v>132.97999999999999</c:v>
                </c:pt>
                <c:pt idx="146">
                  <c:v>132.84</c:v>
                </c:pt>
                <c:pt idx="147">
                  <c:v>134.27000000000001</c:v>
                </c:pt>
                <c:pt idx="148">
                  <c:v>139.93</c:v>
                </c:pt>
                <c:pt idx="149">
                  <c:v>147.69</c:v>
                </c:pt>
                <c:pt idx="150">
                  <c:v>191.77</c:v>
                </c:pt>
                <c:pt idx="151">
                  <c:v>220.37</c:v>
                </c:pt>
                <c:pt idx="152">
                  <c:v>224.13</c:v>
                </c:pt>
                <c:pt idx="153">
                  <c:v>230</c:v>
                </c:pt>
                <c:pt idx="154">
                  <c:v>237.42</c:v>
                </c:pt>
                <c:pt idx="155">
                  <c:v>242.62</c:v>
                </c:pt>
                <c:pt idx="156">
                  <c:v>257.85000000000002</c:v>
                </c:pt>
                <c:pt idx="157">
                  <c:v>240.08</c:v>
                </c:pt>
                <c:pt idx="158">
                  <c:v>233.62</c:v>
                </c:pt>
                <c:pt idx="159">
                  <c:v>350</c:v>
                </c:pt>
                <c:pt idx="160">
                  <c:v>300.01</c:v>
                </c:pt>
                <c:pt idx="161">
                  <c:v>257.95999999999998</c:v>
                </c:pt>
                <c:pt idx="162">
                  <c:v>245.25</c:v>
                </c:pt>
                <c:pt idx="163">
                  <c:v>220.82</c:v>
                </c:pt>
                <c:pt idx="164">
                  <c:v>184.01</c:v>
                </c:pt>
                <c:pt idx="165">
                  <c:v>148.91999999999999</c:v>
                </c:pt>
                <c:pt idx="166">
                  <c:v>135.69999999999999</c:v>
                </c:pt>
                <c:pt idx="167">
                  <c:v>134.22999999999999</c:v>
                </c:pt>
                <c:pt idx="168">
                  <c:v>130.35</c:v>
                </c:pt>
                <c:pt idx="169">
                  <c:v>121.57</c:v>
                </c:pt>
                <c:pt idx="170">
                  <c:v>120.08</c:v>
                </c:pt>
                <c:pt idx="171">
                  <c:v>122.68</c:v>
                </c:pt>
                <c:pt idx="172">
                  <c:v>133</c:v>
                </c:pt>
                <c:pt idx="173">
                  <c:v>144.91999999999999</c:v>
                </c:pt>
                <c:pt idx="174">
                  <c:v>182.28</c:v>
                </c:pt>
                <c:pt idx="175">
                  <c:v>203.44</c:v>
                </c:pt>
                <c:pt idx="176">
                  <c:v>215.77</c:v>
                </c:pt>
                <c:pt idx="177">
                  <c:v>219.67</c:v>
                </c:pt>
                <c:pt idx="178">
                  <c:v>222.86</c:v>
                </c:pt>
                <c:pt idx="179">
                  <c:v>222.88</c:v>
                </c:pt>
                <c:pt idx="180">
                  <c:v>222.89</c:v>
                </c:pt>
                <c:pt idx="181">
                  <c:v>215.88</c:v>
                </c:pt>
                <c:pt idx="182">
                  <c:v>215.81</c:v>
                </c:pt>
                <c:pt idx="183">
                  <c:v>241.96</c:v>
                </c:pt>
                <c:pt idx="184">
                  <c:v>240.2</c:v>
                </c:pt>
                <c:pt idx="185">
                  <c:v>223.95</c:v>
                </c:pt>
                <c:pt idx="186">
                  <c:v>211.13</c:v>
                </c:pt>
                <c:pt idx="187">
                  <c:v>197.79</c:v>
                </c:pt>
                <c:pt idx="188">
                  <c:v>151.97</c:v>
                </c:pt>
                <c:pt idx="189">
                  <c:v>142.47999999999999</c:v>
                </c:pt>
                <c:pt idx="190">
                  <c:v>134.43</c:v>
                </c:pt>
                <c:pt idx="191">
                  <c:v>132.96</c:v>
                </c:pt>
                <c:pt idx="192">
                  <c:v>127.98</c:v>
                </c:pt>
                <c:pt idx="193">
                  <c:v>127.27</c:v>
                </c:pt>
                <c:pt idx="194">
                  <c:v>127.27</c:v>
                </c:pt>
                <c:pt idx="195">
                  <c:v>131.01</c:v>
                </c:pt>
                <c:pt idx="196">
                  <c:v>134.86000000000001</c:v>
                </c:pt>
                <c:pt idx="197">
                  <c:v>137.71</c:v>
                </c:pt>
                <c:pt idx="198">
                  <c:v>145.29</c:v>
                </c:pt>
                <c:pt idx="199">
                  <c:v>158.5</c:v>
                </c:pt>
                <c:pt idx="200">
                  <c:v>173.1</c:v>
                </c:pt>
                <c:pt idx="201">
                  <c:v>198.76</c:v>
                </c:pt>
                <c:pt idx="202">
                  <c:v>204.16</c:v>
                </c:pt>
                <c:pt idx="203">
                  <c:v>205.33</c:v>
                </c:pt>
                <c:pt idx="204">
                  <c:v>205.95</c:v>
                </c:pt>
                <c:pt idx="205">
                  <c:v>198.77</c:v>
                </c:pt>
                <c:pt idx="206">
                  <c:v>198.77</c:v>
                </c:pt>
                <c:pt idx="207">
                  <c:v>253.64</c:v>
                </c:pt>
                <c:pt idx="208">
                  <c:v>260.58999999999997</c:v>
                </c:pt>
                <c:pt idx="209">
                  <c:v>230.66</c:v>
                </c:pt>
                <c:pt idx="210">
                  <c:v>205.75</c:v>
                </c:pt>
                <c:pt idx="211">
                  <c:v>184.25</c:v>
                </c:pt>
                <c:pt idx="212">
                  <c:v>159.21</c:v>
                </c:pt>
                <c:pt idx="213">
                  <c:v>141.49</c:v>
                </c:pt>
                <c:pt idx="214">
                  <c:v>137.79</c:v>
                </c:pt>
                <c:pt idx="215">
                  <c:v>131.75</c:v>
                </c:pt>
                <c:pt idx="216">
                  <c:v>116.5</c:v>
                </c:pt>
                <c:pt idx="217">
                  <c:v>115.49</c:v>
                </c:pt>
                <c:pt idx="218">
                  <c:v>114.11</c:v>
                </c:pt>
                <c:pt idx="219">
                  <c:v>113.98</c:v>
                </c:pt>
                <c:pt idx="220">
                  <c:v>114.67</c:v>
                </c:pt>
                <c:pt idx="221">
                  <c:v>116.47</c:v>
                </c:pt>
                <c:pt idx="222">
                  <c:v>94.34</c:v>
                </c:pt>
                <c:pt idx="223">
                  <c:v>120.84</c:v>
                </c:pt>
                <c:pt idx="224">
                  <c:v>134.49</c:v>
                </c:pt>
                <c:pt idx="225">
                  <c:v>138.02000000000001</c:v>
                </c:pt>
                <c:pt idx="226">
                  <c:v>140.82</c:v>
                </c:pt>
                <c:pt idx="227">
                  <c:v>140.85</c:v>
                </c:pt>
                <c:pt idx="228">
                  <c:v>140.88</c:v>
                </c:pt>
                <c:pt idx="229">
                  <c:v>140.85</c:v>
                </c:pt>
                <c:pt idx="230">
                  <c:v>140.84</c:v>
                </c:pt>
                <c:pt idx="231">
                  <c:v>155</c:v>
                </c:pt>
                <c:pt idx="232">
                  <c:v>169.03</c:v>
                </c:pt>
                <c:pt idx="233">
                  <c:v>169.02</c:v>
                </c:pt>
                <c:pt idx="234">
                  <c:v>172.13</c:v>
                </c:pt>
                <c:pt idx="235">
                  <c:v>165.79</c:v>
                </c:pt>
                <c:pt idx="236">
                  <c:v>144.99</c:v>
                </c:pt>
                <c:pt idx="237">
                  <c:v>140.85</c:v>
                </c:pt>
                <c:pt idx="238">
                  <c:v>134.68</c:v>
                </c:pt>
                <c:pt idx="239">
                  <c:v>120</c:v>
                </c:pt>
                <c:pt idx="240">
                  <c:v>116.45</c:v>
                </c:pt>
                <c:pt idx="241">
                  <c:v>116.45</c:v>
                </c:pt>
                <c:pt idx="242">
                  <c:v>119.51</c:v>
                </c:pt>
                <c:pt idx="243">
                  <c:v>119.99</c:v>
                </c:pt>
                <c:pt idx="244">
                  <c:v>132.01</c:v>
                </c:pt>
                <c:pt idx="245">
                  <c:v>150.91</c:v>
                </c:pt>
                <c:pt idx="246">
                  <c:v>193.62</c:v>
                </c:pt>
                <c:pt idx="247">
                  <c:v>214.04</c:v>
                </c:pt>
                <c:pt idx="248">
                  <c:v>224.97</c:v>
                </c:pt>
                <c:pt idx="249">
                  <c:v>226.35</c:v>
                </c:pt>
                <c:pt idx="250">
                  <c:v>238.64</c:v>
                </c:pt>
                <c:pt idx="251">
                  <c:v>249.58</c:v>
                </c:pt>
                <c:pt idx="252">
                  <c:v>264.67</c:v>
                </c:pt>
                <c:pt idx="253">
                  <c:v>254.13</c:v>
                </c:pt>
                <c:pt idx="254">
                  <c:v>253.36</c:v>
                </c:pt>
                <c:pt idx="255">
                  <c:v>496.21</c:v>
                </c:pt>
                <c:pt idx="256">
                  <c:v>499.99</c:v>
                </c:pt>
                <c:pt idx="257">
                  <c:v>450.43</c:v>
                </c:pt>
                <c:pt idx="258">
                  <c:v>338.05</c:v>
                </c:pt>
                <c:pt idx="259">
                  <c:v>242.23</c:v>
                </c:pt>
                <c:pt idx="260">
                  <c:v>199.91</c:v>
                </c:pt>
                <c:pt idx="261">
                  <c:v>168.91</c:v>
                </c:pt>
                <c:pt idx="262">
                  <c:v>146.99</c:v>
                </c:pt>
                <c:pt idx="263">
                  <c:v>133.99</c:v>
                </c:pt>
                <c:pt idx="264">
                  <c:v>132.9</c:v>
                </c:pt>
                <c:pt idx="265">
                  <c:v>129.65</c:v>
                </c:pt>
                <c:pt idx="266">
                  <c:v>127.8</c:v>
                </c:pt>
                <c:pt idx="267">
                  <c:v>132.76</c:v>
                </c:pt>
                <c:pt idx="268">
                  <c:v>134.99</c:v>
                </c:pt>
                <c:pt idx="269">
                  <c:v>152.16</c:v>
                </c:pt>
                <c:pt idx="270">
                  <c:v>184.17</c:v>
                </c:pt>
                <c:pt idx="271">
                  <c:v>200.37</c:v>
                </c:pt>
                <c:pt idx="272">
                  <c:v>204.18</c:v>
                </c:pt>
                <c:pt idx="273">
                  <c:v>206.67</c:v>
                </c:pt>
                <c:pt idx="274">
                  <c:v>215.2</c:v>
                </c:pt>
                <c:pt idx="275">
                  <c:v>215.06</c:v>
                </c:pt>
                <c:pt idx="276">
                  <c:v>220.42</c:v>
                </c:pt>
                <c:pt idx="277">
                  <c:v>210.35</c:v>
                </c:pt>
                <c:pt idx="278">
                  <c:v>207.04</c:v>
                </c:pt>
                <c:pt idx="279">
                  <c:v>299.99</c:v>
                </c:pt>
                <c:pt idx="280">
                  <c:v>321.64</c:v>
                </c:pt>
                <c:pt idx="281">
                  <c:v>279.89999999999998</c:v>
                </c:pt>
                <c:pt idx="282">
                  <c:v>230.01</c:v>
                </c:pt>
                <c:pt idx="283">
                  <c:v>202.55</c:v>
                </c:pt>
                <c:pt idx="284">
                  <c:v>169.98</c:v>
                </c:pt>
                <c:pt idx="285">
                  <c:v>152.72999999999999</c:v>
                </c:pt>
                <c:pt idx="286">
                  <c:v>136.69999999999999</c:v>
                </c:pt>
                <c:pt idx="287">
                  <c:v>134.87</c:v>
                </c:pt>
                <c:pt idx="288">
                  <c:v>133.37</c:v>
                </c:pt>
                <c:pt idx="289">
                  <c:v>132.21</c:v>
                </c:pt>
                <c:pt idx="290">
                  <c:v>132.07</c:v>
                </c:pt>
                <c:pt idx="291">
                  <c:v>133.5</c:v>
                </c:pt>
                <c:pt idx="292">
                  <c:v>136.63999999999999</c:v>
                </c:pt>
                <c:pt idx="293">
                  <c:v>151.41999999999999</c:v>
                </c:pt>
                <c:pt idx="294">
                  <c:v>212.6</c:v>
                </c:pt>
                <c:pt idx="295">
                  <c:v>217.54</c:v>
                </c:pt>
                <c:pt idx="296">
                  <c:v>218.54</c:v>
                </c:pt>
                <c:pt idx="297">
                  <c:v>218.54</c:v>
                </c:pt>
                <c:pt idx="298">
                  <c:v>219.15</c:v>
                </c:pt>
                <c:pt idx="299">
                  <c:v>230</c:v>
                </c:pt>
                <c:pt idx="300">
                  <c:v>230.01</c:v>
                </c:pt>
                <c:pt idx="301">
                  <c:v>219.92</c:v>
                </c:pt>
                <c:pt idx="302">
                  <c:v>217.8</c:v>
                </c:pt>
                <c:pt idx="303">
                  <c:v>357.16</c:v>
                </c:pt>
                <c:pt idx="304">
                  <c:v>381.92</c:v>
                </c:pt>
                <c:pt idx="305">
                  <c:v>237.01</c:v>
                </c:pt>
                <c:pt idx="306">
                  <c:v>219.23</c:v>
                </c:pt>
                <c:pt idx="307">
                  <c:v>213.59</c:v>
                </c:pt>
                <c:pt idx="308">
                  <c:v>175.77</c:v>
                </c:pt>
                <c:pt idx="309">
                  <c:v>150.91</c:v>
                </c:pt>
                <c:pt idx="310">
                  <c:v>140.5</c:v>
                </c:pt>
                <c:pt idx="311">
                  <c:v>132.83000000000001</c:v>
                </c:pt>
                <c:pt idx="312">
                  <c:v>129.99</c:v>
                </c:pt>
                <c:pt idx="313">
                  <c:v>129.04</c:v>
                </c:pt>
                <c:pt idx="314">
                  <c:v>129.5</c:v>
                </c:pt>
                <c:pt idx="315">
                  <c:v>131.35</c:v>
                </c:pt>
                <c:pt idx="316">
                  <c:v>133.59</c:v>
                </c:pt>
                <c:pt idx="317">
                  <c:v>150.37</c:v>
                </c:pt>
                <c:pt idx="318">
                  <c:v>187.27</c:v>
                </c:pt>
                <c:pt idx="319">
                  <c:v>212.61</c:v>
                </c:pt>
                <c:pt idx="320">
                  <c:v>237.91</c:v>
                </c:pt>
                <c:pt idx="321">
                  <c:v>246.9</c:v>
                </c:pt>
                <c:pt idx="322">
                  <c:v>269.16000000000003</c:v>
                </c:pt>
                <c:pt idx="323">
                  <c:v>278.52999999999997</c:v>
                </c:pt>
                <c:pt idx="324">
                  <c:v>296.79000000000002</c:v>
                </c:pt>
                <c:pt idx="325">
                  <c:v>261.39</c:v>
                </c:pt>
                <c:pt idx="326">
                  <c:v>262.88</c:v>
                </c:pt>
                <c:pt idx="327">
                  <c:v>551.22</c:v>
                </c:pt>
                <c:pt idx="328">
                  <c:v>555</c:v>
                </c:pt>
                <c:pt idx="329">
                  <c:v>499.88</c:v>
                </c:pt>
                <c:pt idx="330">
                  <c:v>318.89</c:v>
                </c:pt>
                <c:pt idx="331">
                  <c:v>219.05</c:v>
                </c:pt>
                <c:pt idx="332">
                  <c:v>174.28</c:v>
                </c:pt>
                <c:pt idx="333">
                  <c:v>151.29</c:v>
                </c:pt>
                <c:pt idx="334">
                  <c:v>140.09</c:v>
                </c:pt>
                <c:pt idx="335">
                  <c:v>130</c:v>
                </c:pt>
                <c:pt idx="336">
                  <c:v>128.47999999999999</c:v>
                </c:pt>
                <c:pt idx="337">
                  <c:v>126.83</c:v>
                </c:pt>
                <c:pt idx="338">
                  <c:v>126.7</c:v>
                </c:pt>
                <c:pt idx="339">
                  <c:v>128.41</c:v>
                </c:pt>
                <c:pt idx="340">
                  <c:v>132.37</c:v>
                </c:pt>
                <c:pt idx="341">
                  <c:v>149.93</c:v>
                </c:pt>
                <c:pt idx="342">
                  <c:v>180.6</c:v>
                </c:pt>
                <c:pt idx="343">
                  <c:v>210.4</c:v>
                </c:pt>
                <c:pt idx="344">
                  <c:v>228.01</c:v>
                </c:pt>
                <c:pt idx="345">
                  <c:v>225.25</c:v>
                </c:pt>
                <c:pt idx="346">
                  <c:v>232.86</c:v>
                </c:pt>
                <c:pt idx="347">
                  <c:v>241.37</c:v>
                </c:pt>
                <c:pt idx="348">
                  <c:v>253.85</c:v>
                </c:pt>
                <c:pt idx="349">
                  <c:v>230.79</c:v>
                </c:pt>
                <c:pt idx="350">
                  <c:v>228.01</c:v>
                </c:pt>
                <c:pt idx="351">
                  <c:v>438.66</c:v>
                </c:pt>
                <c:pt idx="352">
                  <c:v>438.66</c:v>
                </c:pt>
                <c:pt idx="353">
                  <c:v>299.91000000000003</c:v>
                </c:pt>
                <c:pt idx="354">
                  <c:v>228</c:v>
                </c:pt>
                <c:pt idx="355">
                  <c:v>198.94</c:v>
                </c:pt>
                <c:pt idx="356">
                  <c:v>169.01</c:v>
                </c:pt>
                <c:pt idx="357">
                  <c:v>143.99</c:v>
                </c:pt>
                <c:pt idx="358">
                  <c:v>134.51</c:v>
                </c:pt>
                <c:pt idx="359">
                  <c:v>132.61000000000001</c:v>
                </c:pt>
                <c:pt idx="360">
                  <c:v>124.7</c:v>
                </c:pt>
                <c:pt idx="361">
                  <c:v>119.61</c:v>
                </c:pt>
                <c:pt idx="362">
                  <c:v>118.6</c:v>
                </c:pt>
                <c:pt idx="363">
                  <c:v>119.99</c:v>
                </c:pt>
                <c:pt idx="364">
                  <c:v>124.5</c:v>
                </c:pt>
                <c:pt idx="365">
                  <c:v>133.30000000000001</c:v>
                </c:pt>
                <c:pt idx="366">
                  <c:v>139.58000000000001</c:v>
                </c:pt>
                <c:pt idx="367">
                  <c:v>150.75</c:v>
                </c:pt>
                <c:pt idx="368">
                  <c:v>176.93</c:v>
                </c:pt>
                <c:pt idx="369">
                  <c:v>190.82</c:v>
                </c:pt>
                <c:pt idx="370">
                  <c:v>204</c:v>
                </c:pt>
                <c:pt idx="371">
                  <c:v>204</c:v>
                </c:pt>
                <c:pt idx="372">
                  <c:v>204.01</c:v>
                </c:pt>
                <c:pt idx="373">
                  <c:v>191.24</c:v>
                </c:pt>
                <c:pt idx="374">
                  <c:v>190.79</c:v>
                </c:pt>
                <c:pt idx="375">
                  <c:v>385.64</c:v>
                </c:pt>
                <c:pt idx="376">
                  <c:v>397.36</c:v>
                </c:pt>
                <c:pt idx="377">
                  <c:v>320.88</c:v>
                </c:pt>
                <c:pt idx="378">
                  <c:v>211.56</c:v>
                </c:pt>
                <c:pt idx="379">
                  <c:v>183.03</c:v>
                </c:pt>
                <c:pt idx="380">
                  <c:v>171.62</c:v>
                </c:pt>
                <c:pt idx="381">
                  <c:v>144.84</c:v>
                </c:pt>
                <c:pt idx="382">
                  <c:v>138.47999999999999</c:v>
                </c:pt>
                <c:pt idx="383">
                  <c:v>136.6</c:v>
                </c:pt>
                <c:pt idx="384">
                  <c:v>130.47999999999999</c:v>
                </c:pt>
                <c:pt idx="385">
                  <c:v>127.28</c:v>
                </c:pt>
                <c:pt idx="386">
                  <c:v>123.72</c:v>
                </c:pt>
                <c:pt idx="387">
                  <c:v>124.82</c:v>
                </c:pt>
                <c:pt idx="388">
                  <c:v>129.83000000000001</c:v>
                </c:pt>
                <c:pt idx="389">
                  <c:v>131.16999999999999</c:v>
                </c:pt>
                <c:pt idx="390">
                  <c:v>136.13</c:v>
                </c:pt>
                <c:pt idx="391">
                  <c:v>137.27000000000001</c:v>
                </c:pt>
                <c:pt idx="392">
                  <c:v>144.69</c:v>
                </c:pt>
                <c:pt idx="393">
                  <c:v>151.03</c:v>
                </c:pt>
                <c:pt idx="394">
                  <c:v>157.13</c:v>
                </c:pt>
                <c:pt idx="395">
                  <c:v>166.97</c:v>
                </c:pt>
                <c:pt idx="396">
                  <c:v>172.02</c:v>
                </c:pt>
                <c:pt idx="397">
                  <c:v>156</c:v>
                </c:pt>
                <c:pt idx="398">
                  <c:v>150.97999999999999</c:v>
                </c:pt>
                <c:pt idx="399">
                  <c:v>172.68</c:v>
                </c:pt>
                <c:pt idx="400">
                  <c:v>180.28</c:v>
                </c:pt>
                <c:pt idx="401">
                  <c:v>181.21</c:v>
                </c:pt>
                <c:pt idx="402">
                  <c:v>181.84</c:v>
                </c:pt>
                <c:pt idx="403">
                  <c:v>171.92</c:v>
                </c:pt>
                <c:pt idx="404">
                  <c:v>150.55000000000001</c:v>
                </c:pt>
                <c:pt idx="405">
                  <c:v>145.19999999999999</c:v>
                </c:pt>
                <c:pt idx="406">
                  <c:v>136.61000000000001</c:v>
                </c:pt>
                <c:pt idx="407">
                  <c:v>126.6</c:v>
                </c:pt>
                <c:pt idx="408">
                  <c:v>116.61</c:v>
                </c:pt>
                <c:pt idx="409">
                  <c:v>115.95</c:v>
                </c:pt>
                <c:pt idx="410">
                  <c:v>115.83</c:v>
                </c:pt>
                <c:pt idx="411">
                  <c:v>119.99</c:v>
                </c:pt>
                <c:pt idx="412">
                  <c:v>132.88</c:v>
                </c:pt>
                <c:pt idx="413">
                  <c:v>151.30000000000001</c:v>
                </c:pt>
                <c:pt idx="414">
                  <c:v>199.27</c:v>
                </c:pt>
                <c:pt idx="415">
                  <c:v>213.67</c:v>
                </c:pt>
                <c:pt idx="416">
                  <c:v>230</c:v>
                </c:pt>
                <c:pt idx="417">
                  <c:v>226.89</c:v>
                </c:pt>
                <c:pt idx="418">
                  <c:v>239.59</c:v>
                </c:pt>
                <c:pt idx="419">
                  <c:v>242.54</c:v>
                </c:pt>
                <c:pt idx="420">
                  <c:v>245.21</c:v>
                </c:pt>
                <c:pt idx="421">
                  <c:v>230</c:v>
                </c:pt>
                <c:pt idx="422">
                  <c:v>221.35</c:v>
                </c:pt>
                <c:pt idx="423">
                  <c:v>446.21</c:v>
                </c:pt>
                <c:pt idx="424">
                  <c:v>477.58</c:v>
                </c:pt>
                <c:pt idx="425">
                  <c:v>446.66</c:v>
                </c:pt>
                <c:pt idx="426">
                  <c:v>242.57</c:v>
                </c:pt>
                <c:pt idx="427">
                  <c:v>212.47</c:v>
                </c:pt>
                <c:pt idx="428">
                  <c:v>175.87</c:v>
                </c:pt>
                <c:pt idx="429">
                  <c:v>145.66999999999999</c:v>
                </c:pt>
                <c:pt idx="430">
                  <c:v>138.63999999999999</c:v>
                </c:pt>
                <c:pt idx="431">
                  <c:v>133.13</c:v>
                </c:pt>
                <c:pt idx="432">
                  <c:v>130.69999999999999</c:v>
                </c:pt>
                <c:pt idx="433">
                  <c:v>127.13</c:v>
                </c:pt>
                <c:pt idx="434">
                  <c:v>126.03</c:v>
                </c:pt>
                <c:pt idx="435">
                  <c:v>131.12</c:v>
                </c:pt>
                <c:pt idx="436">
                  <c:v>133.82</c:v>
                </c:pt>
                <c:pt idx="437">
                  <c:v>149.93</c:v>
                </c:pt>
                <c:pt idx="438">
                  <c:v>185.54</c:v>
                </c:pt>
                <c:pt idx="439">
                  <c:v>206.64</c:v>
                </c:pt>
                <c:pt idx="440">
                  <c:v>218.9</c:v>
                </c:pt>
                <c:pt idx="441">
                  <c:v>217.28</c:v>
                </c:pt>
                <c:pt idx="442">
                  <c:v>225.27</c:v>
                </c:pt>
                <c:pt idx="443">
                  <c:v>225.28</c:v>
                </c:pt>
                <c:pt idx="444">
                  <c:v>230.01</c:v>
                </c:pt>
                <c:pt idx="445">
                  <c:v>209.72</c:v>
                </c:pt>
                <c:pt idx="446">
                  <c:v>204.99</c:v>
                </c:pt>
                <c:pt idx="447">
                  <c:v>282.19</c:v>
                </c:pt>
                <c:pt idx="448">
                  <c:v>419.84</c:v>
                </c:pt>
                <c:pt idx="449">
                  <c:v>248.43</c:v>
                </c:pt>
                <c:pt idx="450">
                  <c:v>219.91</c:v>
                </c:pt>
                <c:pt idx="451">
                  <c:v>199.91</c:v>
                </c:pt>
                <c:pt idx="452">
                  <c:v>149.94</c:v>
                </c:pt>
                <c:pt idx="453">
                  <c:v>144.66999999999999</c:v>
                </c:pt>
                <c:pt idx="454">
                  <c:v>133.41</c:v>
                </c:pt>
                <c:pt idx="455">
                  <c:v>125.28</c:v>
                </c:pt>
                <c:pt idx="456">
                  <c:v>118</c:v>
                </c:pt>
                <c:pt idx="457">
                  <c:v>115.01</c:v>
                </c:pt>
                <c:pt idx="458">
                  <c:v>115.29</c:v>
                </c:pt>
                <c:pt idx="459">
                  <c:v>119.99</c:v>
                </c:pt>
                <c:pt idx="460">
                  <c:v>129.99</c:v>
                </c:pt>
                <c:pt idx="461">
                  <c:v>146.19999999999999</c:v>
                </c:pt>
                <c:pt idx="462">
                  <c:v>204.27</c:v>
                </c:pt>
                <c:pt idx="463">
                  <c:v>217.33</c:v>
                </c:pt>
                <c:pt idx="464">
                  <c:v>230.01</c:v>
                </c:pt>
                <c:pt idx="465">
                  <c:v>230.01</c:v>
                </c:pt>
                <c:pt idx="466">
                  <c:v>230.01</c:v>
                </c:pt>
                <c:pt idx="467">
                  <c:v>230.01</c:v>
                </c:pt>
                <c:pt idx="468">
                  <c:v>232.68</c:v>
                </c:pt>
                <c:pt idx="469">
                  <c:v>229.72</c:v>
                </c:pt>
                <c:pt idx="470">
                  <c:v>224.99</c:v>
                </c:pt>
                <c:pt idx="471">
                  <c:v>259.64999999999998</c:v>
                </c:pt>
                <c:pt idx="472">
                  <c:v>354.57</c:v>
                </c:pt>
                <c:pt idx="473">
                  <c:v>248.33</c:v>
                </c:pt>
                <c:pt idx="474">
                  <c:v>236.33</c:v>
                </c:pt>
                <c:pt idx="475">
                  <c:v>214.45</c:v>
                </c:pt>
                <c:pt idx="476">
                  <c:v>174.86</c:v>
                </c:pt>
                <c:pt idx="477">
                  <c:v>147.72</c:v>
                </c:pt>
                <c:pt idx="478">
                  <c:v>136.46</c:v>
                </c:pt>
                <c:pt idx="479">
                  <c:v>130.24</c:v>
                </c:pt>
                <c:pt idx="480">
                  <c:v>129.07</c:v>
                </c:pt>
                <c:pt idx="481">
                  <c:v>126.58</c:v>
                </c:pt>
                <c:pt idx="482">
                  <c:v>125.2</c:v>
                </c:pt>
                <c:pt idx="483">
                  <c:v>128.69999999999999</c:v>
                </c:pt>
                <c:pt idx="484">
                  <c:v>132.34</c:v>
                </c:pt>
                <c:pt idx="485">
                  <c:v>147.65</c:v>
                </c:pt>
                <c:pt idx="486">
                  <c:v>189.36</c:v>
                </c:pt>
                <c:pt idx="487">
                  <c:v>217.28</c:v>
                </c:pt>
                <c:pt idx="488">
                  <c:v>241.87</c:v>
                </c:pt>
                <c:pt idx="489">
                  <c:v>234.84</c:v>
                </c:pt>
                <c:pt idx="490">
                  <c:v>247.5</c:v>
                </c:pt>
                <c:pt idx="491">
                  <c:v>247.51</c:v>
                </c:pt>
                <c:pt idx="492">
                  <c:v>252.51</c:v>
                </c:pt>
                <c:pt idx="493">
                  <c:v>239.98</c:v>
                </c:pt>
                <c:pt idx="494">
                  <c:v>230</c:v>
                </c:pt>
                <c:pt idx="495">
                  <c:v>281.92</c:v>
                </c:pt>
                <c:pt idx="496">
                  <c:v>409.31</c:v>
                </c:pt>
                <c:pt idx="497">
                  <c:v>359.27</c:v>
                </c:pt>
                <c:pt idx="498">
                  <c:v>262.57</c:v>
                </c:pt>
                <c:pt idx="499">
                  <c:v>215.74</c:v>
                </c:pt>
                <c:pt idx="500">
                  <c:v>177.41</c:v>
                </c:pt>
                <c:pt idx="501">
                  <c:v>153.76</c:v>
                </c:pt>
                <c:pt idx="502">
                  <c:v>138.69999999999999</c:v>
                </c:pt>
                <c:pt idx="503">
                  <c:v>131.49</c:v>
                </c:pt>
                <c:pt idx="504">
                  <c:v>129.85</c:v>
                </c:pt>
                <c:pt idx="505">
                  <c:v>129.28</c:v>
                </c:pt>
                <c:pt idx="506">
                  <c:v>129.52000000000001</c:v>
                </c:pt>
                <c:pt idx="507">
                  <c:v>130.19999999999999</c:v>
                </c:pt>
                <c:pt idx="508">
                  <c:v>138.53</c:v>
                </c:pt>
                <c:pt idx="509">
                  <c:v>152.58000000000001</c:v>
                </c:pt>
                <c:pt idx="510">
                  <c:v>195.48</c:v>
                </c:pt>
                <c:pt idx="511">
                  <c:v>234.59</c:v>
                </c:pt>
                <c:pt idx="512">
                  <c:v>255.78</c:v>
                </c:pt>
                <c:pt idx="513">
                  <c:v>245.43</c:v>
                </c:pt>
                <c:pt idx="514">
                  <c:v>259.55</c:v>
                </c:pt>
                <c:pt idx="515">
                  <c:v>244.5</c:v>
                </c:pt>
                <c:pt idx="516">
                  <c:v>244.51</c:v>
                </c:pt>
                <c:pt idx="517">
                  <c:v>230</c:v>
                </c:pt>
                <c:pt idx="518">
                  <c:v>206.27</c:v>
                </c:pt>
                <c:pt idx="519">
                  <c:v>259.08999999999997</c:v>
                </c:pt>
                <c:pt idx="520">
                  <c:v>360.81</c:v>
                </c:pt>
                <c:pt idx="521">
                  <c:v>244.5</c:v>
                </c:pt>
                <c:pt idx="522">
                  <c:v>206.54</c:v>
                </c:pt>
                <c:pt idx="523">
                  <c:v>194.71</c:v>
                </c:pt>
                <c:pt idx="524">
                  <c:v>140.94</c:v>
                </c:pt>
                <c:pt idx="525">
                  <c:v>143.85</c:v>
                </c:pt>
                <c:pt idx="526">
                  <c:v>134.75</c:v>
                </c:pt>
                <c:pt idx="527">
                  <c:v>131.5</c:v>
                </c:pt>
                <c:pt idx="528">
                  <c:v>125.06</c:v>
                </c:pt>
                <c:pt idx="529">
                  <c:v>114.28</c:v>
                </c:pt>
                <c:pt idx="530">
                  <c:v>111.21</c:v>
                </c:pt>
                <c:pt idx="531">
                  <c:v>111.35</c:v>
                </c:pt>
                <c:pt idx="532">
                  <c:v>119.92</c:v>
                </c:pt>
                <c:pt idx="533">
                  <c:v>131.07</c:v>
                </c:pt>
                <c:pt idx="534">
                  <c:v>132.69999999999999</c:v>
                </c:pt>
                <c:pt idx="535">
                  <c:v>140.91999999999999</c:v>
                </c:pt>
                <c:pt idx="536">
                  <c:v>164.66</c:v>
                </c:pt>
                <c:pt idx="537">
                  <c:v>174.2</c:v>
                </c:pt>
                <c:pt idx="538">
                  <c:v>195.32</c:v>
                </c:pt>
                <c:pt idx="539">
                  <c:v>196</c:v>
                </c:pt>
                <c:pt idx="540">
                  <c:v>204.23</c:v>
                </c:pt>
                <c:pt idx="541">
                  <c:v>174.7</c:v>
                </c:pt>
                <c:pt idx="542">
                  <c:v>168.87</c:v>
                </c:pt>
                <c:pt idx="543">
                  <c:v>206.01</c:v>
                </c:pt>
                <c:pt idx="544">
                  <c:v>250.06</c:v>
                </c:pt>
                <c:pt idx="545">
                  <c:v>249.99</c:v>
                </c:pt>
                <c:pt idx="546">
                  <c:v>195.32</c:v>
                </c:pt>
                <c:pt idx="547">
                  <c:v>168.76</c:v>
                </c:pt>
                <c:pt idx="548">
                  <c:v>148.99</c:v>
                </c:pt>
                <c:pt idx="549">
                  <c:v>140.38</c:v>
                </c:pt>
                <c:pt idx="550">
                  <c:v>135.06</c:v>
                </c:pt>
                <c:pt idx="551">
                  <c:v>131.65</c:v>
                </c:pt>
                <c:pt idx="552">
                  <c:v>125.04</c:v>
                </c:pt>
                <c:pt idx="553">
                  <c:v>119.99</c:v>
                </c:pt>
                <c:pt idx="554">
                  <c:v>119.63</c:v>
                </c:pt>
                <c:pt idx="555">
                  <c:v>119.68</c:v>
                </c:pt>
                <c:pt idx="556">
                  <c:v>122.51</c:v>
                </c:pt>
                <c:pt idx="557">
                  <c:v>126.42</c:v>
                </c:pt>
                <c:pt idx="558">
                  <c:v>131.55000000000001</c:v>
                </c:pt>
                <c:pt idx="559">
                  <c:v>134.53</c:v>
                </c:pt>
                <c:pt idx="560">
                  <c:v>136.25</c:v>
                </c:pt>
                <c:pt idx="561">
                  <c:v>141.91</c:v>
                </c:pt>
                <c:pt idx="562">
                  <c:v>147.27000000000001</c:v>
                </c:pt>
                <c:pt idx="563">
                  <c:v>142</c:v>
                </c:pt>
                <c:pt idx="564">
                  <c:v>142.06</c:v>
                </c:pt>
                <c:pt idx="565">
                  <c:v>139.46</c:v>
                </c:pt>
                <c:pt idx="566">
                  <c:v>136.31</c:v>
                </c:pt>
                <c:pt idx="567">
                  <c:v>147.37</c:v>
                </c:pt>
                <c:pt idx="568">
                  <c:v>159.66</c:v>
                </c:pt>
                <c:pt idx="569">
                  <c:v>164.92</c:v>
                </c:pt>
                <c:pt idx="570">
                  <c:v>156.99</c:v>
                </c:pt>
                <c:pt idx="571">
                  <c:v>147.37</c:v>
                </c:pt>
                <c:pt idx="572">
                  <c:v>139.41</c:v>
                </c:pt>
                <c:pt idx="573">
                  <c:v>136.16999999999999</c:v>
                </c:pt>
                <c:pt idx="574">
                  <c:v>131.13</c:v>
                </c:pt>
                <c:pt idx="575">
                  <c:v>119.99</c:v>
                </c:pt>
                <c:pt idx="576">
                  <c:v>109.85</c:v>
                </c:pt>
                <c:pt idx="577">
                  <c:v>109.48</c:v>
                </c:pt>
                <c:pt idx="578">
                  <c:v>109.51</c:v>
                </c:pt>
                <c:pt idx="579">
                  <c:v>119.99</c:v>
                </c:pt>
                <c:pt idx="580">
                  <c:v>128.74</c:v>
                </c:pt>
                <c:pt idx="581">
                  <c:v>140.38999999999999</c:v>
                </c:pt>
                <c:pt idx="582">
                  <c:v>170.96</c:v>
                </c:pt>
                <c:pt idx="583">
                  <c:v>191.56</c:v>
                </c:pt>
                <c:pt idx="584">
                  <c:v>198.61</c:v>
                </c:pt>
                <c:pt idx="585">
                  <c:v>194.99</c:v>
                </c:pt>
                <c:pt idx="586">
                  <c:v>205.6</c:v>
                </c:pt>
                <c:pt idx="587">
                  <c:v>207.67</c:v>
                </c:pt>
                <c:pt idx="588">
                  <c:v>215.81</c:v>
                </c:pt>
                <c:pt idx="589">
                  <c:v>199.8</c:v>
                </c:pt>
                <c:pt idx="590">
                  <c:v>196.05</c:v>
                </c:pt>
                <c:pt idx="591">
                  <c:v>250</c:v>
                </c:pt>
                <c:pt idx="592">
                  <c:v>331.57</c:v>
                </c:pt>
                <c:pt idx="593">
                  <c:v>276.33999999999997</c:v>
                </c:pt>
                <c:pt idx="594">
                  <c:v>246.54</c:v>
                </c:pt>
                <c:pt idx="595">
                  <c:v>197.08</c:v>
                </c:pt>
                <c:pt idx="596">
                  <c:v>167.89</c:v>
                </c:pt>
                <c:pt idx="597">
                  <c:v>144.84</c:v>
                </c:pt>
                <c:pt idx="598">
                  <c:v>136.88999999999999</c:v>
                </c:pt>
                <c:pt idx="599">
                  <c:v>134.38999999999999</c:v>
                </c:pt>
                <c:pt idx="600">
                  <c:v>128.22</c:v>
                </c:pt>
                <c:pt idx="601">
                  <c:v>126.31</c:v>
                </c:pt>
                <c:pt idx="602">
                  <c:v>121.97</c:v>
                </c:pt>
                <c:pt idx="603">
                  <c:v>124.66</c:v>
                </c:pt>
                <c:pt idx="604">
                  <c:v>128.59</c:v>
                </c:pt>
                <c:pt idx="605">
                  <c:v>141.66999999999999</c:v>
                </c:pt>
                <c:pt idx="606">
                  <c:v>161.25</c:v>
                </c:pt>
                <c:pt idx="607">
                  <c:v>168.59</c:v>
                </c:pt>
                <c:pt idx="608">
                  <c:v>175.27</c:v>
                </c:pt>
                <c:pt idx="609">
                  <c:v>171.59</c:v>
                </c:pt>
                <c:pt idx="610">
                  <c:v>175.9</c:v>
                </c:pt>
                <c:pt idx="611">
                  <c:v>177.8</c:v>
                </c:pt>
                <c:pt idx="612">
                  <c:v>188.84</c:v>
                </c:pt>
                <c:pt idx="613">
                  <c:v>178.9</c:v>
                </c:pt>
                <c:pt idx="614">
                  <c:v>177</c:v>
                </c:pt>
                <c:pt idx="615">
                  <c:v>199.18</c:v>
                </c:pt>
                <c:pt idx="616">
                  <c:v>208.4</c:v>
                </c:pt>
                <c:pt idx="617">
                  <c:v>204.09</c:v>
                </c:pt>
                <c:pt idx="618">
                  <c:v>197.3</c:v>
                </c:pt>
                <c:pt idx="619">
                  <c:v>179.84</c:v>
                </c:pt>
                <c:pt idx="620">
                  <c:v>141.28</c:v>
                </c:pt>
                <c:pt idx="621">
                  <c:v>139.41</c:v>
                </c:pt>
                <c:pt idx="622">
                  <c:v>127.1</c:v>
                </c:pt>
                <c:pt idx="623">
                  <c:v>120</c:v>
                </c:pt>
                <c:pt idx="624">
                  <c:v>110.15</c:v>
                </c:pt>
                <c:pt idx="625">
                  <c:v>107.61</c:v>
                </c:pt>
                <c:pt idx="626">
                  <c:v>105.46</c:v>
                </c:pt>
                <c:pt idx="627">
                  <c:v>107.68</c:v>
                </c:pt>
                <c:pt idx="628">
                  <c:v>111.09</c:v>
                </c:pt>
                <c:pt idx="629">
                  <c:v>136.25</c:v>
                </c:pt>
                <c:pt idx="630">
                  <c:v>136.91</c:v>
                </c:pt>
                <c:pt idx="631">
                  <c:v>156.22</c:v>
                </c:pt>
                <c:pt idx="632">
                  <c:v>165.7</c:v>
                </c:pt>
                <c:pt idx="633">
                  <c:v>165.64</c:v>
                </c:pt>
                <c:pt idx="634">
                  <c:v>169.73</c:v>
                </c:pt>
                <c:pt idx="635">
                  <c:v>169.92</c:v>
                </c:pt>
                <c:pt idx="636">
                  <c:v>179.47</c:v>
                </c:pt>
                <c:pt idx="637">
                  <c:v>170.13</c:v>
                </c:pt>
                <c:pt idx="638">
                  <c:v>167.67</c:v>
                </c:pt>
                <c:pt idx="639">
                  <c:v>188.35</c:v>
                </c:pt>
                <c:pt idx="640">
                  <c:v>194.1</c:v>
                </c:pt>
                <c:pt idx="641">
                  <c:v>191.01</c:v>
                </c:pt>
                <c:pt idx="642">
                  <c:v>188.2</c:v>
                </c:pt>
                <c:pt idx="643">
                  <c:v>165.03</c:v>
                </c:pt>
                <c:pt idx="644">
                  <c:v>135.36000000000001</c:v>
                </c:pt>
                <c:pt idx="645">
                  <c:v>133.91999999999999</c:v>
                </c:pt>
                <c:pt idx="646">
                  <c:v>119.99</c:v>
                </c:pt>
                <c:pt idx="647">
                  <c:v>108.38</c:v>
                </c:pt>
                <c:pt idx="648">
                  <c:v>102.44</c:v>
                </c:pt>
                <c:pt idx="649">
                  <c:v>101.24</c:v>
                </c:pt>
                <c:pt idx="650">
                  <c:v>99.82</c:v>
                </c:pt>
                <c:pt idx="651">
                  <c:v>103.52</c:v>
                </c:pt>
                <c:pt idx="652">
                  <c:v>109.1</c:v>
                </c:pt>
                <c:pt idx="653">
                  <c:v>134.53</c:v>
                </c:pt>
                <c:pt idx="654">
                  <c:v>134.99</c:v>
                </c:pt>
                <c:pt idx="655">
                  <c:v>147.16</c:v>
                </c:pt>
                <c:pt idx="656">
                  <c:v>157.97</c:v>
                </c:pt>
                <c:pt idx="657">
                  <c:v>158.99</c:v>
                </c:pt>
                <c:pt idx="658">
                  <c:v>164.96</c:v>
                </c:pt>
                <c:pt idx="659">
                  <c:v>167.01</c:v>
                </c:pt>
                <c:pt idx="660">
                  <c:v>176.12</c:v>
                </c:pt>
                <c:pt idx="661">
                  <c:v>168.75</c:v>
                </c:pt>
                <c:pt idx="662">
                  <c:v>164.99</c:v>
                </c:pt>
                <c:pt idx="663">
                  <c:v>179.99</c:v>
                </c:pt>
                <c:pt idx="664">
                  <c:v>188.1</c:v>
                </c:pt>
                <c:pt idx="665">
                  <c:v>188.07</c:v>
                </c:pt>
                <c:pt idx="666">
                  <c:v>183.55</c:v>
                </c:pt>
                <c:pt idx="667">
                  <c:v>165.79</c:v>
                </c:pt>
                <c:pt idx="668">
                  <c:v>134.85</c:v>
                </c:pt>
                <c:pt idx="669">
                  <c:v>130.44</c:v>
                </c:pt>
                <c:pt idx="670">
                  <c:v>122.02</c:v>
                </c:pt>
                <c:pt idx="671">
                  <c:v>120.51</c:v>
                </c:pt>
                <c:pt idx="672">
                  <c:v>109.65</c:v>
                </c:pt>
                <c:pt idx="673">
                  <c:v>108.89</c:v>
                </c:pt>
                <c:pt idx="674">
                  <c:v>108.44</c:v>
                </c:pt>
                <c:pt idx="675">
                  <c:v>109.7</c:v>
                </c:pt>
                <c:pt idx="676">
                  <c:v>122.05</c:v>
                </c:pt>
                <c:pt idx="677">
                  <c:v>136.72</c:v>
                </c:pt>
                <c:pt idx="678">
                  <c:v>135.80000000000001</c:v>
                </c:pt>
                <c:pt idx="679">
                  <c:v>140.24</c:v>
                </c:pt>
                <c:pt idx="680">
                  <c:v>165</c:v>
                </c:pt>
                <c:pt idx="681">
                  <c:v>165</c:v>
                </c:pt>
                <c:pt idx="682">
                  <c:v>167.21</c:v>
                </c:pt>
                <c:pt idx="683">
                  <c:v>167.62</c:v>
                </c:pt>
                <c:pt idx="684">
                  <c:v>170.03</c:v>
                </c:pt>
                <c:pt idx="685">
                  <c:v>163.74</c:v>
                </c:pt>
                <c:pt idx="686">
                  <c:v>146.84</c:v>
                </c:pt>
                <c:pt idx="687">
                  <c:v>168.83</c:v>
                </c:pt>
                <c:pt idx="688">
                  <c:v>171.32</c:v>
                </c:pt>
                <c:pt idx="689">
                  <c:v>168.59</c:v>
                </c:pt>
                <c:pt idx="690">
                  <c:v>157.53</c:v>
                </c:pt>
                <c:pt idx="691">
                  <c:v>136.72999999999999</c:v>
                </c:pt>
                <c:pt idx="692">
                  <c:v>124.31</c:v>
                </c:pt>
                <c:pt idx="693">
                  <c:v>124.02</c:v>
                </c:pt>
                <c:pt idx="694">
                  <c:v>107.54</c:v>
                </c:pt>
                <c:pt idx="695">
                  <c:v>108.82</c:v>
                </c:pt>
                <c:pt idx="696">
                  <c:v>102.21</c:v>
                </c:pt>
                <c:pt idx="697">
                  <c:v>90.16</c:v>
                </c:pt>
                <c:pt idx="698">
                  <c:v>84.57</c:v>
                </c:pt>
                <c:pt idx="699">
                  <c:v>89.28</c:v>
                </c:pt>
                <c:pt idx="700">
                  <c:v>97.38</c:v>
                </c:pt>
                <c:pt idx="701">
                  <c:v>108.66</c:v>
                </c:pt>
                <c:pt idx="702">
                  <c:v>123.53</c:v>
                </c:pt>
                <c:pt idx="703">
                  <c:v>134.97</c:v>
                </c:pt>
                <c:pt idx="704">
                  <c:v>137.33000000000001</c:v>
                </c:pt>
                <c:pt idx="705">
                  <c:v>140.88</c:v>
                </c:pt>
                <c:pt idx="706">
                  <c:v>147.99</c:v>
                </c:pt>
                <c:pt idx="707">
                  <c:v>145.02000000000001</c:v>
                </c:pt>
                <c:pt idx="708">
                  <c:v>147.27000000000001</c:v>
                </c:pt>
                <c:pt idx="709">
                  <c:v>138.53</c:v>
                </c:pt>
                <c:pt idx="710">
                  <c:v>137.32</c:v>
                </c:pt>
                <c:pt idx="711">
                  <c:v>148</c:v>
                </c:pt>
                <c:pt idx="712">
                  <c:v>161.44999999999999</c:v>
                </c:pt>
                <c:pt idx="713">
                  <c:v>159.51</c:v>
                </c:pt>
                <c:pt idx="714">
                  <c:v>154.44999999999999</c:v>
                </c:pt>
                <c:pt idx="715">
                  <c:v>145</c:v>
                </c:pt>
                <c:pt idx="716">
                  <c:v>135.16</c:v>
                </c:pt>
                <c:pt idx="717">
                  <c:v>129.79</c:v>
                </c:pt>
                <c:pt idx="718">
                  <c:v>108.99</c:v>
                </c:pt>
                <c:pt idx="719">
                  <c:v>102.9</c:v>
                </c:pt>
                <c:pt idx="720">
                  <c:v>77.25</c:v>
                </c:pt>
                <c:pt idx="721">
                  <c:v>75.8</c:v>
                </c:pt>
                <c:pt idx="722">
                  <c:v>74.849999999999994</c:v>
                </c:pt>
                <c:pt idx="723">
                  <c:v>74.88</c:v>
                </c:pt>
                <c:pt idx="724">
                  <c:v>75.22</c:v>
                </c:pt>
                <c:pt idx="725">
                  <c:v>77.069999999999993</c:v>
                </c:pt>
                <c:pt idx="726">
                  <c:v>79.19</c:v>
                </c:pt>
                <c:pt idx="727">
                  <c:v>85.48</c:v>
                </c:pt>
                <c:pt idx="728">
                  <c:v>112.33</c:v>
                </c:pt>
                <c:pt idx="729">
                  <c:v>126.25</c:v>
                </c:pt>
                <c:pt idx="730">
                  <c:v>128.05000000000001</c:v>
                </c:pt>
                <c:pt idx="731">
                  <c:v>128.08000000000001</c:v>
                </c:pt>
                <c:pt idx="732">
                  <c:v>131.49</c:v>
                </c:pt>
                <c:pt idx="733">
                  <c:v>128.06</c:v>
                </c:pt>
                <c:pt idx="734">
                  <c:v>126.59</c:v>
                </c:pt>
                <c:pt idx="735">
                  <c:v>134.77000000000001</c:v>
                </c:pt>
                <c:pt idx="736">
                  <c:v>139.24</c:v>
                </c:pt>
                <c:pt idx="737">
                  <c:v>139.81</c:v>
                </c:pt>
                <c:pt idx="738">
                  <c:v>140.16</c:v>
                </c:pt>
                <c:pt idx="739">
                  <c:v>139.01</c:v>
                </c:pt>
                <c:pt idx="740">
                  <c:v>134.46</c:v>
                </c:pt>
                <c:pt idx="741">
                  <c:v>125.74</c:v>
                </c:pt>
                <c:pt idx="742">
                  <c:v>108.84</c:v>
                </c:pt>
                <c:pt idx="743">
                  <c:v>90.19</c:v>
                </c:pt>
                <c:pt idx="744">
                  <c:v>80.44</c:v>
                </c:pt>
                <c:pt idx="745">
                  <c:v>80.650000000000006</c:v>
                </c:pt>
                <c:pt idx="746">
                  <c:v>85.08</c:v>
                </c:pt>
                <c:pt idx="747">
                  <c:v>103.9</c:v>
                </c:pt>
                <c:pt idx="748">
                  <c:v>120</c:v>
                </c:pt>
                <c:pt idx="749">
                  <c:v>135.38</c:v>
                </c:pt>
                <c:pt idx="750">
                  <c:v>155.54</c:v>
                </c:pt>
                <c:pt idx="751">
                  <c:v>180.36</c:v>
                </c:pt>
                <c:pt idx="752">
                  <c:v>186.36</c:v>
                </c:pt>
                <c:pt idx="753">
                  <c:v>186.93</c:v>
                </c:pt>
                <c:pt idx="754">
                  <c:v>188</c:v>
                </c:pt>
                <c:pt idx="755">
                  <c:v>191.71</c:v>
                </c:pt>
                <c:pt idx="756">
                  <c:v>197</c:v>
                </c:pt>
                <c:pt idx="757">
                  <c:v>184.59</c:v>
                </c:pt>
                <c:pt idx="758">
                  <c:v>180.01</c:v>
                </c:pt>
                <c:pt idx="759">
                  <c:v>180.47</c:v>
                </c:pt>
                <c:pt idx="760">
                  <c:v>185.75</c:v>
                </c:pt>
                <c:pt idx="761">
                  <c:v>170.6</c:v>
                </c:pt>
                <c:pt idx="762">
                  <c:v>164.38</c:v>
                </c:pt>
                <c:pt idx="763">
                  <c:v>139.74</c:v>
                </c:pt>
                <c:pt idx="764">
                  <c:v>120</c:v>
                </c:pt>
                <c:pt idx="765">
                  <c:v>125.44</c:v>
                </c:pt>
                <c:pt idx="766">
                  <c:v>105.93</c:v>
                </c:pt>
                <c:pt idx="767">
                  <c:v>85.36</c:v>
                </c:pt>
                <c:pt idx="768">
                  <c:v>76.61</c:v>
                </c:pt>
                <c:pt idx="769">
                  <c:v>75.12</c:v>
                </c:pt>
                <c:pt idx="770">
                  <c:v>75.22</c:v>
                </c:pt>
                <c:pt idx="771">
                  <c:v>76.489999999999995</c:v>
                </c:pt>
                <c:pt idx="772">
                  <c:v>100.01</c:v>
                </c:pt>
                <c:pt idx="773">
                  <c:v>129.9</c:v>
                </c:pt>
                <c:pt idx="774">
                  <c:v>128.30000000000001</c:v>
                </c:pt>
                <c:pt idx="775">
                  <c:v>135.56</c:v>
                </c:pt>
                <c:pt idx="776">
                  <c:v>155.16</c:v>
                </c:pt>
                <c:pt idx="777">
                  <c:v>155</c:v>
                </c:pt>
                <c:pt idx="778">
                  <c:v>163.38</c:v>
                </c:pt>
                <c:pt idx="779">
                  <c:v>163.16999999999999</c:v>
                </c:pt>
                <c:pt idx="780">
                  <c:v>166.55</c:v>
                </c:pt>
                <c:pt idx="781">
                  <c:v>161.54</c:v>
                </c:pt>
                <c:pt idx="782">
                  <c:v>145.28</c:v>
                </c:pt>
                <c:pt idx="783">
                  <c:v>162.58000000000001</c:v>
                </c:pt>
                <c:pt idx="784">
                  <c:v>169.92</c:v>
                </c:pt>
                <c:pt idx="785">
                  <c:v>169.35</c:v>
                </c:pt>
                <c:pt idx="786">
                  <c:v>163.57</c:v>
                </c:pt>
                <c:pt idx="787">
                  <c:v>142.11000000000001</c:v>
                </c:pt>
                <c:pt idx="788">
                  <c:v>126.94</c:v>
                </c:pt>
                <c:pt idx="789">
                  <c:v>123.71</c:v>
                </c:pt>
                <c:pt idx="790">
                  <c:v>108.27</c:v>
                </c:pt>
                <c:pt idx="791">
                  <c:v>96.81</c:v>
                </c:pt>
                <c:pt idx="792">
                  <c:v>75.39</c:v>
                </c:pt>
                <c:pt idx="793">
                  <c:v>73.7</c:v>
                </c:pt>
                <c:pt idx="794">
                  <c:v>73.73</c:v>
                </c:pt>
                <c:pt idx="795">
                  <c:v>77.58</c:v>
                </c:pt>
                <c:pt idx="796">
                  <c:v>106.96</c:v>
                </c:pt>
                <c:pt idx="797">
                  <c:v>135.31</c:v>
                </c:pt>
                <c:pt idx="798">
                  <c:v>131.28</c:v>
                </c:pt>
                <c:pt idx="799">
                  <c:v>135.72999999999999</c:v>
                </c:pt>
                <c:pt idx="800">
                  <c:v>167.27</c:v>
                </c:pt>
                <c:pt idx="801">
                  <c:v>165.54</c:v>
                </c:pt>
                <c:pt idx="802">
                  <c:v>167.43</c:v>
                </c:pt>
                <c:pt idx="803">
                  <c:v>167.05</c:v>
                </c:pt>
                <c:pt idx="804">
                  <c:v>168.42</c:v>
                </c:pt>
                <c:pt idx="805">
                  <c:v>165.58</c:v>
                </c:pt>
                <c:pt idx="806">
                  <c:v>161.38</c:v>
                </c:pt>
                <c:pt idx="807">
                  <c:v>167.72</c:v>
                </c:pt>
                <c:pt idx="808">
                  <c:v>178.61</c:v>
                </c:pt>
                <c:pt idx="809">
                  <c:v>174.36</c:v>
                </c:pt>
                <c:pt idx="810">
                  <c:v>169.21</c:v>
                </c:pt>
                <c:pt idx="811">
                  <c:v>164.57</c:v>
                </c:pt>
                <c:pt idx="812">
                  <c:v>132.63999999999999</c:v>
                </c:pt>
                <c:pt idx="813">
                  <c:v>127.77</c:v>
                </c:pt>
                <c:pt idx="814">
                  <c:v>108.73</c:v>
                </c:pt>
                <c:pt idx="815">
                  <c:v>104.23</c:v>
                </c:pt>
                <c:pt idx="816">
                  <c:v>93.8</c:v>
                </c:pt>
                <c:pt idx="817">
                  <c:v>89.27</c:v>
                </c:pt>
                <c:pt idx="818">
                  <c:v>89.28</c:v>
                </c:pt>
                <c:pt idx="819">
                  <c:v>89.77</c:v>
                </c:pt>
                <c:pt idx="820">
                  <c:v>104.8</c:v>
                </c:pt>
                <c:pt idx="821">
                  <c:v>135.22</c:v>
                </c:pt>
                <c:pt idx="822">
                  <c:v>133.88999999999999</c:v>
                </c:pt>
                <c:pt idx="823">
                  <c:v>135.74</c:v>
                </c:pt>
                <c:pt idx="824">
                  <c:v>142.61000000000001</c:v>
                </c:pt>
                <c:pt idx="825">
                  <c:v>135.62</c:v>
                </c:pt>
                <c:pt idx="826">
                  <c:v>149.34</c:v>
                </c:pt>
                <c:pt idx="827">
                  <c:v>150.63</c:v>
                </c:pt>
                <c:pt idx="828">
                  <c:v>157.13</c:v>
                </c:pt>
                <c:pt idx="829">
                  <c:v>155.6</c:v>
                </c:pt>
                <c:pt idx="830">
                  <c:v>154.28</c:v>
                </c:pt>
                <c:pt idx="831">
                  <c:v>166.03</c:v>
                </c:pt>
                <c:pt idx="832">
                  <c:v>197.81</c:v>
                </c:pt>
                <c:pt idx="833">
                  <c:v>194.58</c:v>
                </c:pt>
                <c:pt idx="834">
                  <c:v>187.38</c:v>
                </c:pt>
                <c:pt idx="835">
                  <c:v>171.11</c:v>
                </c:pt>
                <c:pt idx="836">
                  <c:v>139.27000000000001</c:v>
                </c:pt>
                <c:pt idx="837">
                  <c:v>137.63</c:v>
                </c:pt>
                <c:pt idx="838">
                  <c:v>131.19999999999999</c:v>
                </c:pt>
                <c:pt idx="839">
                  <c:v>124.18</c:v>
                </c:pt>
                <c:pt idx="840">
                  <c:v>108.08</c:v>
                </c:pt>
                <c:pt idx="841">
                  <c:v>107.73</c:v>
                </c:pt>
                <c:pt idx="842">
                  <c:v>107.67</c:v>
                </c:pt>
                <c:pt idx="843">
                  <c:v>108.09</c:v>
                </c:pt>
                <c:pt idx="844">
                  <c:v>126.04</c:v>
                </c:pt>
                <c:pt idx="845">
                  <c:v>138.12</c:v>
                </c:pt>
                <c:pt idx="846">
                  <c:v>157.13999999999999</c:v>
                </c:pt>
                <c:pt idx="847">
                  <c:v>166.97</c:v>
                </c:pt>
                <c:pt idx="848">
                  <c:v>169.47</c:v>
                </c:pt>
                <c:pt idx="849">
                  <c:v>166.83</c:v>
                </c:pt>
                <c:pt idx="850">
                  <c:v>169.73</c:v>
                </c:pt>
                <c:pt idx="851">
                  <c:v>171.32</c:v>
                </c:pt>
                <c:pt idx="852">
                  <c:v>174.01</c:v>
                </c:pt>
                <c:pt idx="853">
                  <c:v>173.58</c:v>
                </c:pt>
                <c:pt idx="854">
                  <c:v>169.49</c:v>
                </c:pt>
                <c:pt idx="855">
                  <c:v>187.6</c:v>
                </c:pt>
                <c:pt idx="856">
                  <c:v>201.02</c:v>
                </c:pt>
                <c:pt idx="857">
                  <c:v>199.56</c:v>
                </c:pt>
                <c:pt idx="858">
                  <c:v>190.86</c:v>
                </c:pt>
                <c:pt idx="859">
                  <c:v>175.21</c:v>
                </c:pt>
                <c:pt idx="860">
                  <c:v>134.38</c:v>
                </c:pt>
                <c:pt idx="861">
                  <c:v>136.25</c:v>
                </c:pt>
                <c:pt idx="862">
                  <c:v>129.82</c:v>
                </c:pt>
                <c:pt idx="863">
                  <c:v>127.47</c:v>
                </c:pt>
                <c:pt idx="864">
                  <c:v>119.53</c:v>
                </c:pt>
                <c:pt idx="865">
                  <c:v>110.72</c:v>
                </c:pt>
                <c:pt idx="866">
                  <c:v>107.1</c:v>
                </c:pt>
                <c:pt idx="867">
                  <c:v>110.73</c:v>
                </c:pt>
                <c:pt idx="868">
                  <c:v>118.99</c:v>
                </c:pt>
                <c:pt idx="869">
                  <c:v>130.79</c:v>
                </c:pt>
                <c:pt idx="870">
                  <c:v>133.47999999999999</c:v>
                </c:pt>
                <c:pt idx="871">
                  <c:v>135.71</c:v>
                </c:pt>
                <c:pt idx="872">
                  <c:v>139.94</c:v>
                </c:pt>
                <c:pt idx="873">
                  <c:v>151.27000000000001</c:v>
                </c:pt>
                <c:pt idx="874">
                  <c:v>152.46</c:v>
                </c:pt>
                <c:pt idx="875">
                  <c:v>148.6</c:v>
                </c:pt>
                <c:pt idx="876">
                  <c:v>141.53</c:v>
                </c:pt>
                <c:pt idx="877">
                  <c:v>135.71</c:v>
                </c:pt>
                <c:pt idx="878">
                  <c:v>135.16999999999999</c:v>
                </c:pt>
                <c:pt idx="879">
                  <c:v>135.71</c:v>
                </c:pt>
                <c:pt idx="880">
                  <c:v>142.32</c:v>
                </c:pt>
                <c:pt idx="881">
                  <c:v>139.28</c:v>
                </c:pt>
                <c:pt idx="882">
                  <c:v>137</c:v>
                </c:pt>
                <c:pt idx="883">
                  <c:v>134.59</c:v>
                </c:pt>
                <c:pt idx="884">
                  <c:v>124.4</c:v>
                </c:pt>
                <c:pt idx="885">
                  <c:v>119.41</c:v>
                </c:pt>
                <c:pt idx="886">
                  <c:v>104.34</c:v>
                </c:pt>
                <c:pt idx="887">
                  <c:v>102.29</c:v>
                </c:pt>
                <c:pt idx="888">
                  <c:v>75</c:v>
                </c:pt>
                <c:pt idx="889">
                  <c:v>74.290000000000006</c:v>
                </c:pt>
                <c:pt idx="890">
                  <c:v>73.86</c:v>
                </c:pt>
                <c:pt idx="891">
                  <c:v>73.89</c:v>
                </c:pt>
                <c:pt idx="892">
                  <c:v>74.3</c:v>
                </c:pt>
                <c:pt idx="893">
                  <c:v>74.27</c:v>
                </c:pt>
                <c:pt idx="894">
                  <c:v>74.17</c:v>
                </c:pt>
                <c:pt idx="895">
                  <c:v>104.7</c:v>
                </c:pt>
                <c:pt idx="896">
                  <c:v>107.09</c:v>
                </c:pt>
                <c:pt idx="897">
                  <c:v>133.41</c:v>
                </c:pt>
                <c:pt idx="898">
                  <c:v>134.22999999999999</c:v>
                </c:pt>
                <c:pt idx="899">
                  <c:v>134.88</c:v>
                </c:pt>
                <c:pt idx="900">
                  <c:v>134.83000000000001</c:v>
                </c:pt>
                <c:pt idx="901">
                  <c:v>132.46</c:v>
                </c:pt>
                <c:pt idx="902">
                  <c:v>116.36</c:v>
                </c:pt>
                <c:pt idx="903">
                  <c:v>126.8</c:v>
                </c:pt>
                <c:pt idx="904">
                  <c:v>135.24</c:v>
                </c:pt>
                <c:pt idx="905">
                  <c:v>135.27000000000001</c:v>
                </c:pt>
                <c:pt idx="906">
                  <c:v>135.59</c:v>
                </c:pt>
                <c:pt idx="907">
                  <c:v>133.47999999999999</c:v>
                </c:pt>
                <c:pt idx="908">
                  <c:v>124.4</c:v>
                </c:pt>
                <c:pt idx="909">
                  <c:v>107.1</c:v>
                </c:pt>
                <c:pt idx="910">
                  <c:v>104.33</c:v>
                </c:pt>
                <c:pt idx="911">
                  <c:v>99.18</c:v>
                </c:pt>
                <c:pt idx="912">
                  <c:v>86.64</c:v>
                </c:pt>
                <c:pt idx="913">
                  <c:v>82.73</c:v>
                </c:pt>
                <c:pt idx="914">
                  <c:v>85.27</c:v>
                </c:pt>
                <c:pt idx="915">
                  <c:v>92.66</c:v>
                </c:pt>
                <c:pt idx="916">
                  <c:v>105.88</c:v>
                </c:pt>
                <c:pt idx="917">
                  <c:v>133.37</c:v>
                </c:pt>
                <c:pt idx="918">
                  <c:v>130</c:v>
                </c:pt>
                <c:pt idx="919">
                  <c:v>135.69999999999999</c:v>
                </c:pt>
                <c:pt idx="920">
                  <c:v>143.86000000000001</c:v>
                </c:pt>
                <c:pt idx="921">
                  <c:v>140.35</c:v>
                </c:pt>
                <c:pt idx="922">
                  <c:v>144.43</c:v>
                </c:pt>
                <c:pt idx="923">
                  <c:v>142.72999999999999</c:v>
                </c:pt>
                <c:pt idx="924">
                  <c:v>142.72999999999999</c:v>
                </c:pt>
                <c:pt idx="925">
                  <c:v>133.46</c:v>
                </c:pt>
                <c:pt idx="926">
                  <c:v>133.21</c:v>
                </c:pt>
                <c:pt idx="927">
                  <c:v>133.37</c:v>
                </c:pt>
                <c:pt idx="928">
                  <c:v>159.5</c:v>
                </c:pt>
                <c:pt idx="929">
                  <c:v>149.58000000000001</c:v>
                </c:pt>
                <c:pt idx="930">
                  <c:v>144.01</c:v>
                </c:pt>
                <c:pt idx="931">
                  <c:v>133.19</c:v>
                </c:pt>
                <c:pt idx="932">
                  <c:v>120.01</c:v>
                </c:pt>
                <c:pt idx="933">
                  <c:v>105.96</c:v>
                </c:pt>
                <c:pt idx="934">
                  <c:v>91.4</c:v>
                </c:pt>
                <c:pt idx="935">
                  <c:v>93.11</c:v>
                </c:pt>
                <c:pt idx="936">
                  <c:v>72.73</c:v>
                </c:pt>
                <c:pt idx="937">
                  <c:v>72.38</c:v>
                </c:pt>
                <c:pt idx="938">
                  <c:v>72.42</c:v>
                </c:pt>
                <c:pt idx="939">
                  <c:v>77.319999999999993</c:v>
                </c:pt>
                <c:pt idx="940">
                  <c:v>99.96</c:v>
                </c:pt>
                <c:pt idx="941">
                  <c:v>132.53</c:v>
                </c:pt>
                <c:pt idx="942">
                  <c:v>129.96</c:v>
                </c:pt>
                <c:pt idx="943">
                  <c:v>134.33000000000001</c:v>
                </c:pt>
                <c:pt idx="944">
                  <c:v>143.94999999999999</c:v>
                </c:pt>
                <c:pt idx="945">
                  <c:v>142.19</c:v>
                </c:pt>
                <c:pt idx="946">
                  <c:v>146.75</c:v>
                </c:pt>
                <c:pt idx="947">
                  <c:v>156.09</c:v>
                </c:pt>
                <c:pt idx="948">
                  <c:v>157.05000000000001</c:v>
                </c:pt>
                <c:pt idx="949">
                  <c:v>156.82</c:v>
                </c:pt>
                <c:pt idx="950">
                  <c:v>158.55000000000001</c:v>
                </c:pt>
                <c:pt idx="951">
                  <c:v>163.16999999999999</c:v>
                </c:pt>
                <c:pt idx="952">
                  <c:v>184.64</c:v>
                </c:pt>
                <c:pt idx="953">
                  <c:v>177.28</c:v>
                </c:pt>
                <c:pt idx="954">
                  <c:v>169.25</c:v>
                </c:pt>
                <c:pt idx="955">
                  <c:v>152.72</c:v>
                </c:pt>
                <c:pt idx="956">
                  <c:v>133.34</c:v>
                </c:pt>
                <c:pt idx="957">
                  <c:v>115.6</c:v>
                </c:pt>
                <c:pt idx="958">
                  <c:v>104.84</c:v>
                </c:pt>
                <c:pt idx="959">
                  <c:v>88.89</c:v>
                </c:pt>
                <c:pt idx="960">
                  <c:v>73.38</c:v>
                </c:pt>
                <c:pt idx="961">
                  <c:v>73.41</c:v>
                </c:pt>
                <c:pt idx="962">
                  <c:v>75.13</c:v>
                </c:pt>
                <c:pt idx="963">
                  <c:v>90.14</c:v>
                </c:pt>
                <c:pt idx="964">
                  <c:v>106.9</c:v>
                </c:pt>
                <c:pt idx="965">
                  <c:v>133.35</c:v>
                </c:pt>
                <c:pt idx="966">
                  <c:v>133.58000000000001</c:v>
                </c:pt>
                <c:pt idx="967">
                  <c:v>158.97</c:v>
                </c:pt>
                <c:pt idx="968">
                  <c:v>163.75</c:v>
                </c:pt>
                <c:pt idx="969">
                  <c:v>163.88</c:v>
                </c:pt>
                <c:pt idx="970">
                  <c:v>169.96</c:v>
                </c:pt>
                <c:pt idx="971">
                  <c:v>181.95</c:v>
                </c:pt>
                <c:pt idx="972">
                  <c:v>183.69</c:v>
                </c:pt>
                <c:pt idx="973">
                  <c:v>170.03</c:v>
                </c:pt>
                <c:pt idx="974">
                  <c:v>165.25</c:v>
                </c:pt>
                <c:pt idx="975">
                  <c:v>174.95</c:v>
                </c:pt>
                <c:pt idx="976">
                  <c:v>197.18</c:v>
                </c:pt>
                <c:pt idx="977">
                  <c:v>196.87</c:v>
                </c:pt>
                <c:pt idx="978">
                  <c:v>195.24</c:v>
                </c:pt>
                <c:pt idx="979">
                  <c:v>169.93</c:v>
                </c:pt>
                <c:pt idx="980">
                  <c:v>146.69999999999999</c:v>
                </c:pt>
                <c:pt idx="981">
                  <c:v>138.36000000000001</c:v>
                </c:pt>
                <c:pt idx="982">
                  <c:v>133.27000000000001</c:v>
                </c:pt>
                <c:pt idx="983">
                  <c:v>122.9</c:v>
                </c:pt>
                <c:pt idx="984">
                  <c:v>105.5</c:v>
                </c:pt>
                <c:pt idx="985">
                  <c:v>104.69</c:v>
                </c:pt>
                <c:pt idx="986">
                  <c:v>104.16</c:v>
                </c:pt>
                <c:pt idx="987">
                  <c:v>105.49</c:v>
                </c:pt>
                <c:pt idx="988">
                  <c:v>131.87</c:v>
                </c:pt>
                <c:pt idx="989">
                  <c:v>137.99</c:v>
                </c:pt>
                <c:pt idx="990">
                  <c:v>157.97999999999999</c:v>
                </c:pt>
                <c:pt idx="991">
                  <c:v>164.92</c:v>
                </c:pt>
                <c:pt idx="992">
                  <c:v>165.46</c:v>
                </c:pt>
                <c:pt idx="993">
                  <c:v>163.87</c:v>
                </c:pt>
                <c:pt idx="994">
                  <c:v>163.87</c:v>
                </c:pt>
                <c:pt idx="995">
                  <c:v>164.36</c:v>
                </c:pt>
                <c:pt idx="996">
                  <c:v>163.44</c:v>
                </c:pt>
                <c:pt idx="997">
                  <c:v>160.05000000000001</c:v>
                </c:pt>
                <c:pt idx="998">
                  <c:v>154.68</c:v>
                </c:pt>
                <c:pt idx="999">
                  <c:v>159.97</c:v>
                </c:pt>
                <c:pt idx="1000">
                  <c:v>182.83</c:v>
                </c:pt>
                <c:pt idx="1001">
                  <c:v>179.28</c:v>
                </c:pt>
                <c:pt idx="1002">
                  <c:v>168.35</c:v>
                </c:pt>
                <c:pt idx="1003">
                  <c:v>157.96</c:v>
                </c:pt>
                <c:pt idx="1004">
                  <c:v>131.94999999999999</c:v>
                </c:pt>
                <c:pt idx="1005">
                  <c:v>131.91999999999999</c:v>
                </c:pt>
                <c:pt idx="1006">
                  <c:v>118.01</c:v>
                </c:pt>
                <c:pt idx="1007">
                  <c:v>126.73</c:v>
                </c:pt>
                <c:pt idx="1008">
                  <c:v>103.9</c:v>
                </c:pt>
                <c:pt idx="1009">
                  <c:v>103.87</c:v>
                </c:pt>
                <c:pt idx="1010">
                  <c:v>103.89</c:v>
                </c:pt>
                <c:pt idx="1011">
                  <c:v>103.9</c:v>
                </c:pt>
                <c:pt idx="1012">
                  <c:v>130.44999999999999</c:v>
                </c:pt>
                <c:pt idx="1013">
                  <c:v>136.28</c:v>
                </c:pt>
                <c:pt idx="1014">
                  <c:v>157.12</c:v>
                </c:pt>
                <c:pt idx="1015">
                  <c:v>178.52</c:v>
                </c:pt>
                <c:pt idx="1016">
                  <c:v>177.28</c:v>
                </c:pt>
                <c:pt idx="1017">
                  <c:v>174.97</c:v>
                </c:pt>
                <c:pt idx="1018">
                  <c:v>181.71</c:v>
                </c:pt>
                <c:pt idx="1019">
                  <c:v>183.51</c:v>
                </c:pt>
                <c:pt idx="1020">
                  <c:v>184.54</c:v>
                </c:pt>
                <c:pt idx="1021">
                  <c:v>182.82</c:v>
                </c:pt>
                <c:pt idx="1022">
                  <c:v>179.78</c:v>
                </c:pt>
                <c:pt idx="1023">
                  <c:v>184.72</c:v>
                </c:pt>
                <c:pt idx="1024">
                  <c:v>208.35</c:v>
                </c:pt>
                <c:pt idx="1025">
                  <c:v>203.31</c:v>
                </c:pt>
                <c:pt idx="1026">
                  <c:v>195.12</c:v>
                </c:pt>
                <c:pt idx="1027">
                  <c:v>188.31</c:v>
                </c:pt>
                <c:pt idx="1028">
                  <c:v>155.71</c:v>
                </c:pt>
                <c:pt idx="1029">
                  <c:v>140.66999999999999</c:v>
                </c:pt>
                <c:pt idx="1030">
                  <c:v>132.46</c:v>
                </c:pt>
                <c:pt idx="1031">
                  <c:v>130.49</c:v>
                </c:pt>
                <c:pt idx="1032">
                  <c:v>129.9</c:v>
                </c:pt>
                <c:pt idx="1033">
                  <c:v>122.72</c:v>
                </c:pt>
                <c:pt idx="1034">
                  <c:v>120.6</c:v>
                </c:pt>
                <c:pt idx="1035">
                  <c:v>121.44</c:v>
                </c:pt>
                <c:pt idx="1036">
                  <c:v>126.59</c:v>
                </c:pt>
                <c:pt idx="1037">
                  <c:v>130.44999999999999</c:v>
                </c:pt>
                <c:pt idx="1038">
                  <c:v>130.49</c:v>
                </c:pt>
                <c:pt idx="1039">
                  <c:v>140.12</c:v>
                </c:pt>
                <c:pt idx="1040">
                  <c:v>161.31</c:v>
                </c:pt>
                <c:pt idx="1041">
                  <c:v>161.68</c:v>
                </c:pt>
                <c:pt idx="1042">
                  <c:v>163</c:v>
                </c:pt>
                <c:pt idx="1043">
                  <c:v>163</c:v>
                </c:pt>
                <c:pt idx="1044">
                  <c:v>161.56</c:v>
                </c:pt>
                <c:pt idx="1045">
                  <c:v>150</c:v>
                </c:pt>
                <c:pt idx="1046">
                  <c:v>140.22999999999999</c:v>
                </c:pt>
                <c:pt idx="1047">
                  <c:v>146.74</c:v>
                </c:pt>
                <c:pt idx="1048">
                  <c:v>164.63</c:v>
                </c:pt>
                <c:pt idx="1049">
                  <c:v>162.32</c:v>
                </c:pt>
                <c:pt idx="1050">
                  <c:v>161.31</c:v>
                </c:pt>
                <c:pt idx="1051">
                  <c:v>142.19</c:v>
                </c:pt>
                <c:pt idx="1052">
                  <c:v>134.41999999999999</c:v>
                </c:pt>
                <c:pt idx="1053">
                  <c:v>130.47</c:v>
                </c:pt>
                <c:pt idx="1054">
                  <c:v>113.27</c:v>
                </c:pt>
                <c:pt idx="1055">
                  <c:v>115.27</c:v>
                </c:pt>
                <c:pt idx="1056">
                  <c:v>102.69</c:v>
                </c:pt>
                <c:pt idx="1057">
                  <c:v>102.1</c:v>
                </c:pt>
                <c:pt idx="1058">
                  <c:v>101.9</c:v>
                </c:pt>
                <c:pt idx="1059">
                  <c:v>101.91</c:v>
                </c:pt>
                <c:pt idx="1060">
                  <c:v>101.91</c:v>
                </c:pt>
                <c:pt idx="1061">
                  <c:v>102</c:v>
                </c:pt>
                <c:pt idx="1062">
                  <c:v>102.67</c:v>
                </c:pt>
                <c:pt idx="1063">
                  <c:v>123.73</c:v>
                </c:pt>
                <c:pt idx="1064">
                  <c:v>130.27000000000001</c:v>
                </c:pt>
                <c:pt idx="1065">
                  <c:v>131.09</c:v>
                </c:pt>
                <c:pt idx="1066">
                  <c:v>133.63</c:v>
                </c:pt>
                <c:pt idx="1067">
                  <c:v>133.88</c:v>
                </c:pt>
                <c:pt idx="1068">
                  <c:v>133.68</c:v>
                </c:pt>
                <c:pt idx="1069">
                  <c:v>131.16999999999999</c:v>
                </c:pt>
                <c:pt idx="1070">
                  <c:v>130.18</c:v>
                </c:pt>
                <c:pt idx="1071">
                  <c:v>130.99</c:v>
                </c:pt>
                <c:pt idx="1072">
                  <c:v>140.78</c:v>
                </c:pt>
                <c:pt idx="1073">
                  <c:v>143.69999999999999</c:v>
                </c:pt>
                <c:pt idx="1074">
                  <c:v>143.71</c:v>
                </c:pt>
                <c:pt idx="1075">
                  <c:v>138.88999999999999</c:v>
                </c:pt>
                <c:pt idx="1076">
                  <c:v>133.41</c:v>
                </c:pt>
                <c:pt idx="1077">
                  <c:v>130.16</c:v>
                </c:pt>
                <c:pt idx="1078">
                  <c:v>114.74</c:v>
                </c:pt>
                <c:pt idx="1079">
                  <c:v>105.01</c:v>
                </c:pt>
                <c:pt idx="1080">
                  <c:v>102.69</c:v>
                </c:pt>
                <c:pt idx="1081">
                  <c:v>102.69</c:v>
                </c:pt>
                <c:pt idx="1082">
                  <c:v>102.69</c:v>
                </c:pt>
                <c:pt idx="1083">
                  <c:v>105.03</c:v>
                </c:pt>
                <c:pt idx="1084">
                  <c:v>130.81</c:v>
                </c:pt>
                <c:pt idx="1085">
                  <c:v>135.72</c:v>
                </c:pt>
                <c:pt idx="1086">
                  <c:v>160.38</c:v>
                </c:pt>
                <c:pt idx="1087">
                  <c:v>175.71</c:v>
                </c:pt>
                <c:pt idx="1088">
                  <c:v>192.84</c:v>
                </c:pt>
                <c:pt idx="1089">
                  <c:v>192.52</c:v>
                </c:pt>
                <c:pt idx="1090">
                  <c:v>193.88</c:v>
                </c:pt>
                <c:pt idx="1091">
                  <c:v>191.58</c:v>
                </c:pt>
                <c:pt idx="1092">
                  <c:v>190.08</c:v>
                </c:pt>
                <c:pt idx="1093">
                  <c:v>179.11</c:v>
                </c:pt>
                <c:pt idx="1094">
                  <c:v>170.39</c:v>
                </c:pt>
                <c:pt idx="1095">
                  <c:v>170.3</c:v>
                </c:pt>
                <c:pt idx="1096">
                  <c:v>184.15</c:v>
                </c:pt>
                <c:pt idx="1097">
                  <c:v>181.23</c:v>
                </c:pt>
                <c:pt idx="1098">
                  <c:v>177.54</c:v>
                </c:pt>
                <c:pt idx="1099">
                  <c:v>163.66999999999999</c:v>
                </c:pt>
                <c:pt idx="1100">
                  <c:v>131.21</c:v>
                </c:pt>
                <c:pt idx="1101">
                  <c:v>131.15</c:v>
                </c:pt>
                <c:pt idx="1102">
                  <c:v>118.08</c:v>
                </c:pt>
                <c:pt idx="1103">
                  <c:v>101.88</c:v>
                </c:pt>
                <c:pt idx="1104">
                  <c:v>98.01</c:v>
                </c:pt>
                <c:pt idx="1105">
                  <c:v>97.07</c:v>
                </c:pt>
                <c:pt idx="1106">
                  <c:v>97.02</c:v>
                </c:pt>
                <c:pt idx="1107">
                  <c:v>101.9</c:v>
                </c:pt>
                <c:pt idx="1108">
                  <c:v>120.35</c:v>
                </c:pt>
                <c:pt idx="1109">
                  <c:v>135.5</c:v>
                </c:pt>
                <c:pt idx="1110">
                  <c:v>166</c:v>
                </c:pt>
                <c:pt idx="1111">
                  <c:v>180.38</c:v>
                </c:pt>
                <c:pt idx="1112">
                  <c:v>183.37</c:v>
                </c:pt>
                <c:pt idx="1113">
                  <c:v>180.38</c:v>
                </c:pt>
                <c:pt idx="1114">
                  <c:v>188.93</c:v>
                </c:pt>
                <c:pt idx="1115">
                  <c:v>186.91</c:v>
                </c:pt>
                <c:pt idx="1116">
                  <c:v>187.2</c:v>
                </c:pt>
                <c:pt idx="1117">
                  <c:v>185.99</c:v>
                </c:pt>
                <c:pt idx="1118">
                  <c:v>183.27</c:v>
                </c:pt>
                <c:pt idx="1119">
                  <c:v>184.61</c:v>
                </c:pt>
                <c:pt idx="1120">
                  <c:v>204.89</c:v>
                </c:pt>
                <c:pt idx="1121">
                  <c:v>203.23</c:v>
                </c:pt>
                <c:pt idx="1122">
                  <c:v>199.24</c:v>
                </c:pt>
                <c:pt idx="1123">
                  <c:v>185.62</c:v>
                </c:pt>
                <c:pt idx="1124">
                  <c:v>153.21</c:v>
                </c:pt>
                <c:pt idx="1125">
                  <c:v>136.05000000000001</c:v>
                </c:pt>
                <c:pt idx="1126">
                  <c:v>130.63</c:v>
                </c:pt>
                <c:pt idx="1127">
                  <c:v>123.88</c:v>
                </c:pt>
                <c:pt idx="1128">
                  <c:v>119.13</c:v>
                </c:pt>
                <c:pt idx="1129">
                  <c:v>109.97</c:v>
                </c:pt>
                <c:pt idx="1130">
                  <c:v>108.72</c:v>
                </c:pt>
                <c:pt idx="1131">
                  <c:v>119.01</c:v>
                </c:pt>
                <c:pt idx="1132">
                  <c:v>129.62</c:v>
                </c:pt>
                <c:pt idx="1133">
                  <c:v>134.85</c:v>
                </c:pt>
                <c:pt idx="1134">
                  <c:v>161.81</c:v>
                </c:pt>
                <c:pt idx="1135">
                  <c:v>169.5</c:v>
                </c:pt>
                <c:pt idx="1136">
                  <c:v>174.05</c:v>
                </c:pt>
                <c:pt idx="1137">
                  <c:v>169.16</c:v>
                </c:pt>
                <c:pt idx="1138">
                  <c:v>166.62</c:v>
                </c:pt>
                <c:pt idx="1139">
                  <c:v>164.21</c:v>
                </c:pt>
                <c:pt idx="1140">
                  <c:v>164.1</c:v>
                </c:pt>
                <c:pt idx="1141">
                  <c:v>159.22</c:v>
                </c:pt>
                <c:pt idx="1142">
                  <c:v>147.28</c:v>
                </c:pt>
                <c:pt idx="1143">
                  <c:v>144.63999999999999</c:v>
                </c:pt>
                <c:pt idx="1144">
                  <c:v>169.06</c:v>
                </c:pt>
                <c:pt idx="1145">
                  <c:v>179.53</c:v>
                </c:pt>
                <c:pt idx="1146">
                  <c:v>171.69</c:v>
                </c:pt>
                <c:pt idx="1147">
                  <c:v>150</c:v>
                </c:pt>
                <c:pt idx="1148">
                  <c:v>122.59</c:v>
                </c:pt>
                <c:pt idx="1149">
                  <c:v>128.07</c:v>
                </c:pt>
                <c:pt idx="1150">
                  <c:v>102.35</c:v>
                </c:pt>
                <c:pt idx="1151">
                  <c:v>99.69</c:v>
                </c:pt>
                <c:pt idx="1152">
                  <c:v>94.7</c:v>
                </c:pt>
                <c:pt idx="1153">
                  <c:v>86.82</c:v>
                </c:pt>
                <c:pt idx="1154">
                  <c:v>88.31</c:v>
                </c:pt>
                <c:pt idx="1155">
                  <c:v>95.72</c:v>
                </c:pt>
                <c:pt idx="1156">
                  <c:v>105.62</c:v>
                </c:pt>
                <c:pt idx="1157">
                  <c:v>132.91999999999999</c:v>
                </c:pt>
                <c:pt idx="1158">
                  <c:v>150.38999999999999</c:v>
                </c:pt>
                <c:pt idx="1159">
                  <c:v>165.01</c:v>
                </c:pt>
                <c:pt idx="1160">
                  <c:v>179.99</c:v>
                </c:pt>
                <c:pt idx="1161">
                  <c:v>179.99</c:v>
                </c:pt>
                <c:pt idx="1162">
                  <c:v>190.27</c:v>
                </c:pt>
                <c:pt idx="1163">
                  <c:v>189.89</c:v>
                </c:pt>
                <c:pt idx="1164">
                  <c:v>191.56</c:v>
                </c:pt>
                <c:pt idx="1165">
                  <c:v>192.45</c:v>
                </c:pt>
                <c:pt idx="1166">
                  <c:v>187.88</c:v>
                </c:pt>
                <c:pt idx="1167">
                  <c:v>189.01</c:v>
                </c:pt>
                <c:pt idx="1168">
                  <c:v>206.57</c:v>
                </c:pt>
                <c:pt idx="1169">
                  <c:v>205.5</c:v>
                </c:pt>
                <c:pt idx="1170">
                  <c:v>203.48</c:v>
                </c:pt>
                <c:pt idx="1171">
                  <c:v>195.95</c:v>
                </c:pt>
                <c:pt idx="1172">
                  <c:v>157.93</c:v>
                </c:pt>
                <c:pt idx="1173">
                  <c:v>136.38999999999999</c:v>
                </c:pt>
                <c:pt idx="1174">
                  <c:v>133.85</c:v>
                </c:pt>
                <c:pt idx="1175">
                  <c:v>129.66999999999999</c:v>
                </c:pt>
                <c:pt idx="1176">
                  <c:v>119.78</c:v>
                </c:pt>
                <c:pt idx="1177">
                  <c:v>119.27</c:v>
                </c:pt>
                <c:pt idx="1178">
                  <c:v>119.4</c:v>
                </c:pt>
                <c:pt idx="1179">
                  <c:v>119.88</c:v>
                </c:pt>
                <c:pt idx="1180">
                  <c:v>129.69999999999999</c:v>
                </c:pt>
                <c:pt idx="1181">
                  <c:v>136.07</c:v>
                </c:pt>
                <c:pt idx="1182">
                  <c:v>169.58</c:v>
                </c:pt>
                <c:pt idx="1183">
                  <c:v>194.09</c:v>
                </c:pt>
                <c:pt idx="1184">
                  <c:v>198.7</c:v>
                </c:pt>
                <c:pt idx="1185">
                  <c:v>195.84</c:v>
                </c:pt>
                <c:pt idx="1186">
                  <c:v>200.01</c:v>
                </c:pt>
                <c:pt idx="1187">
                  <c:v>199.3</c:v>
                </c:pt>
                <c:pt idx="1188">
                  <c:v>200.01</c:v>
                </c:pt>
                <c:pt idx="1189">
                  <c:v>195.97</c:v>
                </c:pt>
                <c:pt idx="1190">
                  <c:v>181.1</c:v>
                </c:pt>
                <c:pt idx="1191">
                  <c:v>179.95</c:v>
                </c:pt>
                <c:pt idx="1192">
                  <c:v>202.82</c:v>
                </c:pt>
                <c:pt idx="1193">
                  <c:v>202.66</c:v>
                </c:pt>
                <c:pt idx="1194">
                  <c:v>200.5</c:v>
                </c:pt>
                <c:pt idx="1195">
                  <c:v>179.91</c:v>
                </c:pt>
                <c:pt idx="1196">
                  <c:v>141.43</c:v>
                </c:pt>
                <c:pt idx="1197">
                  <c:v>133.81</c:v>
                </c:pt>
                <c:pt idx="1198">
                  <c:v>129.72</c:v>
                </c:pt>
                <c:pt idx="1199">
                  <c:v>129.78</c:v>
                </c:pt>
                <c:pt idx="1200">
                  <c:v>120.53</c:v>
                </c:pt>
                <c:pt idx="1201">
                  <c:v>119.03</c:v>
                </c:pt>
                <c:pt idx="1202">
                  <c:v>118.16</c:v>
                </c:pt>
                <c:pt idx="1203">
                  <c:v>118.56</c:v>
                </c:pt>
                <c:pt idx="1204">
                  <c:v>121.09</c:v>
                </c:pt>
                <c:pt idx="1205">
                  <c:v>129.76</c:v>
                </c:pt>
                <c:pt idx="1206">
                  <c:v>131.22</c:v>
                </c:pt>
                <c:pt idx="1207">
                  <c:v>134.87</c:v>
                </c:pt>
                <c:pt idx="1208">
                  <c:v>147.27000000000001</c:v>
                </c:pt>
                <c:pt idx="1209">
                  <c:v>148.55000000000001</c:v>
                </c:pt>
                <c:pt idx="1210">
                  <c:v>144.72</c:v>
                </c:pt>
                <c:pt idx="1211">
                  <c:v>136.75</c:v>
                </c:pt>
                <c:pt idx="1212">
                  <c:v>135.35</c:v>
                </c:pt>
                <c:pt idx="1213">
                  <c:v>131.86000000000001</c:v>
                </c:pt>
                <c:pt idx="1214">
                  <c:v>131.25</c:v>
                </c:pt>
                <c:pt idx="1215">
                  <c:v>131.25</c:v>
                </c:pt>
                <c:pt idx="1216">
                  <c:v>136.75</c:v>
                </c:pt>
                <c:pt idx="1217">
                  <c:v>136.15</c:v>
                </c:pt>
                <c:pt idx="1218">
                  <c:v>135.16999999999999</c:v>
                </c:pt>
                <c:pt idx="1219">
                  <c:v>131.85</c:v>
                </c:pt>
                <c:pt idx="1220">
                  <c:v>124.05</c:v>
                </c:pt>
                <c:pt idx="1221">
                  <c:v>115.75</c:v>
                </c:pt>
                <c:pt idx="1222">
                  <c:v>94.93</c:v>
                </c:pt>
                <c:pt idx="1223">
                  <c:v>84.87</c:v>
                </c:pt>
                <c:pt idx="1224">
                  <c:v>76.67</c:v>
                </c:pt>
                <c:pt idx="1225">
                  <c:v>75.09</c:v>
                </c:pt>
                <c:pt idx="1226">
                  <c:v>74.69</c:v>
                </c:pt>
                <c:pt idx="1227">
                  <c:v>75.180000000000007</c:v>
                </c:pt>
                <c:pt idx="1228">
                  <c:v>76.77</c:v>
                </c:pt>
                <c:pt idx="1229">
                  <c:v>76.7</c:v>
                </c:pt>
                <c:pt idx="1230">
                  <c:v>72.95</c:v>
                </c:pt>
                <c:pt idx="1231">
                  <c:v>94.19</c:v>
                </c:pt>
                <c:pt idx="1232">
                  <c:v>105.12</c:v>
                </c:pt>
                <c:pt idx="1233">
                  <c:v>124</c:v>
                </c:pt>
                <c:pt idx="1234">
                  <c:v>125.49</c:v>
                </c:pt>
                <c:pt idx="1235">
                  <c:v>131.83000000000001</c:v>
                </c:pt>
                <c:pt idx="1236">
                  <c:v>131.83000000000001</c:v>
                </c:pt>
                <c:pt idx="1237">
                  <c:v>128.6</c:v>
                </c:pt>
                <c:pt idx="1238">
                  <c:v>118.5</c:v>
                </c:pt>
                <c:pt idx="1239">
                  <c:v>131.82</c:v>
                </c:pt>
                <c:pt idx="1240">
                  <c:v>135.47999999999999</c:v>
                </c:pt>
                <c:pt idx="1241">
                  <c:v>145</c:v>
                </c:pt>
                <c:pt idx="1242">
                  <c:v>142.94</c:v>
                </c:pt>
                <c:pt idx="1243">
                  <c:v>136.02000000000001</c:v>
                </c:pt>
                <c:pt idx="1244">
                  <c:v>131.85</c:v>
                </c:pt>
                <c:pt idx="1245">
                  <c:v>124.15</c:v>
                </c:pt>
                <c:pt idx="1246">
                  <c:v>103.67</c:v>
                </c:pt>
                <c:pt idx="1247">
                  <c:v>74.61</c:v>
                </c:pt>
                <c:pt idx="1248">
                  <c:v>72.58</c:v>
                </c:pt>
                <c:pt idx="1249">
                  <c:v>72.25</c:v>
                </c:pt>
                <c:pt idx="1250">
                  <c:v>72.489999999999995</c:v>
                </c:pt>
                <c:pt idx="1251">
                  <c:v>73.3</c:v>
                </c:pt>
                <c:pt idx="1252">
                  <c:v>82.81</c:v>
                </c:pt>
                <c:pt idx="1253">
                  <c:v>121.44</c:v>
                </c:pt>
                <c:pt idx="1254">
                  <c:v>122.27</c:v>
                </c:pt>
                <c:pt idx="1255">
                  <c:v>131.47</c:v>
                </c:pt>
                <c:pt idx="1256">
                  <c:v>131.87</c:v>
                </c:pt>
                <c:pt idx="1257">
                  <c:v>131.86000000000001</c:v>
                </c:pt>
                <c:pt idx="1258">
                  <c:v>143.63</c:v>
                </c:pt>
                <c:pt idx="1259">
                  <c:v>148.72999999999999</c:v>
                </c:pt>
                <c:pt idx="1260">
                  <c:v>151.21</c:v>
                </c:pt>
                <c:pt idx="1261">
                  <c:v>148.77000000000001</c:v>
                </c:pt>
                <c:pt idx="1262">
                  <c:v>141.47999999999999</c:v>
                </c:pt>
                <c:pt idx="1263">
                  <c:v>148.72999999999999</c:v>
                </c:pt>
                <c:pt idx="1264">
                  <c:v>172.15</c:v>
                </c:pt>
                <c:pt idx="1265">
                  <c:v>175.09</c:v>
                </c:pt>
                <c:pt idx="1266">
                  <c:v>172</c:v>
                </c:pt>
                <c:pt idx="1267">
                  <c:v>154.07</c:v>
                </c:pt>
                <c:pt idx="1268">
                  <c:v>124.68</c:v>
                </c:pt>
                <c:pt idx="1269">
                  <c:v>124.61</c:v>
                </c:pt>
                <c:pt idx="1270">
                  <c:v>105.15</c:v>
                </c:pt>
                <c:pt idx="1271">
                  <c:v>99.99</c:v>
                </c:pt>
                <c:pt idx="1272">
                  <c:v>85.35</c:v>
                </c:pt>
                <c:pt idx="1273">
                  <c:v>79.989999999999995</c:v>
                </c:pt>
                <c:pt idx="1274">
                  <c:v>79.989999999999995</c:v>
                </c:pt>
                <c:pt idx="1275">
                  <c:v>94.52</c:v>
                </c:pt>
                <c:pt idx="1276">
                  <c:v>104.74</c:v>
                </c:pt>
                <c:pt idx="1277">
                  <c:v>131.41</c:v>
                </c:pt>
                <c:pt idx="1278">
                  <c:v>128.38999999999999</c:v>
                </c:pt>
                <c:pt idx="1279">
                  <c:v>150.12</c:v>
                </c:pt>
                <c:pt idx="1280">
                  <c:v>160.08000000000001</c:v>
                </c:pt>
                <c:pt idx="1281">
                  <c:v>155.47</c:v>
                </c:pt>
                <c:pt idx="1282">
                  <c:v>164.83</c:v>
                </c:pt>
                <c:pt idx="1283">
                  <c:v>164.77</c:v>
                </c:pt>
                <c:pt idx="1284">
                  <c:v>165.16</c:v>
                </c:pt>
                <c:pt idx="1285">
                  <c:v>164.47</c:v>
                </c:pt>
                <c:pt idx="1286">
                  <c:v>160.08000000000001</c:v>
                </c:pt>
                <c:pt idx="1287">
                  <c:v>164.4</c:v>
                </c:pt>
                <c:pt idx="1288">
                  <c:v>182.6</c:v>
                </c:pt>
                <c:pt idx="1289">
                  <c:v>186.33</c:v>
                </c:pt>
                <c:pt idx="1290">
                  <c:v>185.26</c:v>
                </c:pt>
                <c:pt idx="1291">
                  <c:v>164.85</c:v>
                </c:pt>
                <c:pt idx="1292">
                  <c:v>131.81</c:v>
                </c:pt>
                <c:pt idx="1293">
                  <c:v>135.75</c:v>
                </c:pt>
                <c:pt idx="1294">
                  <c:v>128.72999999999999</c:v>
                </c:pt>
                <c:pt idx="1295">
                  <c:v>111.2</c:v>
                </c:pt>
                <c:pt idx="1296">
                  <c:v>103.51</c:v>
                </c:pt>
                <c:pt idx="1297">
                  <c:v>101.93</c:v>
                </c:pt>
                <c:pt idx="1298">
                  <c:v>100</c:v>
                </c:pt>
                <c:pt idx="1299">
                  <c:v>104.07</c:v>
                </c:pt>
                <c:pt idx="1300">
                  <c:v>117.88</c:v>
                </c:pt>
                <c:pt idx="1301">
                  <c:v>132.38999999999999</c:v>
                </c:pt>
                <c:pt idx="1302">
                  <c:v>132.38999999999999</c:v>
                </c:pt>
                <c:pt idx="1303">
                  <c:v>157.13999999999999</c:v>
                </c:pt>
                <c:pt idx="1304">
                  <c:v>161.94</c:v>
                </c:pt>
                <c:pt idx="1305">
                  <c:v>160.63999999999999</c:v>
                </c:pt>
                <c:pt idx="1306">
                  <c:v>164.61</c:v>
                </c:pt>
                <c:pt idx="1307">
                  <c:v>165.41</c:v>
                </c:pt>
                <c:pt idx="1308">
                  <c:v>171.31</c:v>
                </c:pt>
                <c:pt idx="1309">
                  <c:v>162.25</c:v>
                </c:pt>
                <c:pt idx="1310">
                  <c:v>157.81</c:v>
                </c:pt>
                <c:pt idx="1311">
                  <c:v>158.62</c:v>
                </c:pt>
                <c:pt idx="1312">
                  <c:v>180</c:v>
                </c:pt>
                <c:pt idx="1313">
                  <c:v>185.82</c:v>
                </c:pt>
                <c:pt idx="1314">
                  <c:v>182</c:v>
                </c:pt>
                <c:pt idx="1315">
                  <c:v>164.21</c:v>
                </c:pt>
                <c:pt idx="1316">
                  <c:v>138.6</c:v>
                </c:pt>
                <c:pt idx="1317">
                  <c:v>135</c:v>
                </c:pt>
                <c:pt idx="1318">
                  <c:v>131.58000000000001</c:v>
                </c:pt>
                <c:pt idx="1319">
                  <c:v>122</c:v>
                </c:pt>
                <c:pt idx="1320">
                  <c:v>105.9</c:v>
                </c:pt>
                <c:pt idx="1321">
                  <c:v>105.8</c:v>
                </c:pt>
                <c:pt idx="1322">
                  <c:v>105.66</c:v>
                </c:pt>
                <c:pt idx="1323">
                  <c:v>110</c:v>
                </c:pt>
                <c:pt idx="1324">
                  <c:v>124.84</c:v>
                </c:pt>
                <c:pt idx="1325">
                  <c:v>135.9</c:v>
                </c:pt>
                <c:pt idx="1326">
                  <c:v>155.49</c:v>
                </c:pt>
                <c:pt idx="1327">
                  <c:v>167.05</c:v>
                </c:pt>
                <c:pt idx="1328">
                  <c:v>179.07</c:v>
                </c:pt>
                <c:pt idx="1329">
                  <c:v>182.8</c:v>
                </c:pt>
                <c:pt idx="1330">
                  <c:v>183.48</c:v>
                </c:pt>
                <c:pt idx="1331">
                  <c:v>184.45</c:v>
                </c:pt>
                <c:pt idx="1332">
                  <c:v>185.18</c:v>
                </c:pt>
                <c:pt idx="1333">
                  <c:v>183.35</c:v>
                </c:pt>
                <c:pt idx="1334">
                  <c:v>175.74</c:v>
                </c:pt>
                <c:pt idx="1335">
                  <c:v>175.17</c:v>
                </c:pt>
                <c:pt idx="1336">
                  <c:v>191.81</c:v>
                </c:pt>
                <c:pt idx="1337">
                  <c:v>197.88</c:v>
                </c:pt>
                <c:pt idx="1338">
                  <c:v>195.99</c:v>
                </c:pt>
                <c:pt idx="1339">
                  <c:v>186.97</c:v>
                </c:pt>
                <c:pt idx="1340">
                  <c:v>156.6</c:v>
                </c:pt>
                <c:pt idx="1341">
                  <c:v>137.58000000000001</c:v>
                </c:pt>
                <c:pt idx="1342">
                  <c:v>133.38</c:v>
                </c:pt>
                <c:pt idx="1343">
                  <c:v>123.91</c:v>
                </c:pt>
                <c:pt idx="1344">
                  <c:v>119.79</c:v>
                </c:pt>
                <c:pt idx="1345">
                  <c:v>118.61</c:v>
                </c:pt>
                <c:pt idx="1346">
                  <c:v>119.04</c:v>
                </c:pt>
                <c:pt idx="1347">
                  <c:v>120.73</c:v>
                </c:pt>
                <c:pt idx="1348">
                  <c:v>130.21</c:v>
                </c:pt>
                <c:pt idx="1349">
                  <c:v>135.06</c:v>
                </c:pt>
                <c:pt idx="1350">
                  <c:v>157.26</c:v>
                </c:pt>
                <c:pt idx="1351">
                  <c:v>163.85</c:v>
                </c:pt>
                <c:pt idx="1352">
                  <c:v>169.27</c:v>
                </c:pt>
                <c:pt idx="1353">
                  <c:v>170.57</c:v>
                </c:pt>
                <c:pt idx="1354">
                  <c:v>175.34</c:v>
                </c:pt>
                <c:pt idx="1355">
                  <c:v>177.87</c:v>
                </c:pt>
                <c:pt idx="1356">
                  <c:v>179.99</c:v>
                </c:pt>
                <c:pt idx="1357">
                  <c:v>170.85</c:v>
                </c:pt>
                <c:pt idx="1358">
                  <c:v>163.72</c:v>
                </c:pt>
                <c:pt idx="1359">
                  <c:v>163.38</c:v>
                </c:pt>
                <c:pt idx="1360">
                  <c:v>184.96</c:v>
                </c:pt>
                <c:pt idx="1361">
                  <c:v>196.8</c:v>
                </c:pt>
                <c:pt idx="1362">
                  <c:v>192.51</c:v>
                </c:pt>
                <c:pt idx="1363">
                  <c:v>175.71</c:v>
                </c:pt>
                <c:pt idx="1364">
                  <c:v>155.06</c:v>
                </c:pt>
                <c:pt idx="1365">
                  <c:v>138.21</c:v>
                </c:pt>
                <c:pt idx="1366">
                  <c:v>133.97</c:v>
                </c:pt>
                <c:pt idx="1367">
                  <c:v>131.27000000000001</c:v>
                </c:pt>
                <c:pt idx="1368">
                  <c:v>130.57</c:v>
                </c:pt>
                <c:pt idx="1369">
                  <c:v>130.19</c:v>
                </c:pt>
                <c:pt idx="1370">
                  <c:v>130.18</c:v>
                </c:pt>
                <c:pt idx="1371">
                  <c:v>130.19</c:v>
                </c:pt>
                <c:pt idx="1372">
                  <c:v>130.21</c:v>
                </c:pt>
                <c:pt idx="1373">
                  <c:v>130.57</c:v>
                </c:pt>
                <c:pt idx="1374">
                  <c:v>134.28</c:v>
                </c:pt>
                <c:pt idx="1375">
                  <c:v>159.57</c:v>
                </c:pt>
                <c:pt idx="1376">
                  <c:v>161.63999999999999</c:v>
                </c:pt>
                <c:pt idx="1377">
                  <c:v>162.12</c:v>
                </c:pt>
                <c:pt idx="1378">
                  <c:v>163.18</c:v>
                </c:pt>
                <c:pt idx="1379">
                  <c:v>162.41999999999999</c:v>
                </c:pt>
                <c:pt idx="1380">
                  <c:v>162.05000000000001</c:v>
                </c:pt>
                <c:pt idx="1381">
                  <c:v>159.49</c:v>
                </c:pt>
                <c:pt idx="1382">
                  <c:v>149.22</c:v>
                </c:pt>
                <c:pt idx="1383">
                  <c:v>145.09</c:v>
                </c:pt>
                <c:pt idx="1384">
                  <c:v>161.01</c:v>
                </c:pt>
                <c:pt idx="1385">
                  <c:v>161.19</c:v>
                </c:pt>
                <c:pt idx="1386">
                  <c:v>159.55000000000001</c:v>
                </c:pt>
                <c:pt idx="1387">
                  <c:v>139.72999999999999</c:v>
                </c:pt>
                <c:pt idx="1388">
                  <c:v>133.81</c:v>
                </c:pt>
                <c:pt idx="1389">
                  <c:v>130.59</c:v>
                </c:pt>
                <c:pt idx="1390">
                  <c:v>123.05</c:v>
                </c:pt>
                <c:pt idx="1391">
                  <c:v>124.23</c:v>
                </c:pt>
                <c:pt idx="1392">
                  <c:v>118.13</c:v>
                </c:pt>
                <c:pt idx="1393">
                  <c:v>116.42</c:v>
                </c:pt>
                <c:pt idx="1394">
                  <c:v>115.95</c:v>
                </c:pt>
                <c:pt idx="1395">
                  <c:v>117.63</c:v>
                </c:pt>
                <c:pt idx="1396">
                  <c:v>118.58</c:v>
                </c:pt>
                <c:pt idx="1397">
                  <c:v>119.88</c:v>
                </c:pt>
                <c:pt idx="1398">
                  <c:v>121.61</c:v>
                </c:pt>
                <c:pt idx="1399">
                  <c:v>130.88</c:v>
                </c:pt>
                <c:pt idx="1400">
                  <c:v>131.03</c:v>
                </c:pt>
                <c:pt idx="1401">
                  <c:v>131.09</c:v>
                </c:pt>
                <c:pt idx="1402">
                  <c:v>134.66</c:v>
                </c:pt>
                <c:pt idx="1403">
                  <c:v>134.79</c:v>
                </c:pt>
                <c:pt idx="1404">
                  <c:v>134.85</c:v>
                </c:pt>
                <c:pt idx="1405">
                  <c:v>131.12</c:v>
                </c:pt>
                <c:pt idx="1406">
                  <c:v>130.93</c:v>
                </c:pt>
                <c:pt idx="1407">
                  <c:v>130.9</c:v>
                </c:pt>
                <c:pt idx="1408">
                  <c:v>134.72</c:v>
                </c:pt>
                <c:pt idx="1409">
                  <c:v>139.97</c:v>
                </c:pt>
                <c:pt idx="1410">
                  <c:v>144.27000000000001</c:v>
                </c:pt>
                <c:pt idx="1411">
                  <c:v>135.19999999999999</c:v>
                </c:pt>
                <c:pt idx="1412">
                  <c:v>131.01</c:v>
                </c:pt>
                <c:pt idx="1413">
                  <c:v>126</c:v>
                </c:pt>
                <c:pt idx="1414">
                  <c:v>114.78</c:v>
                </c:pt>
                <c:pt idx="1415">
                  <c:v>120.47</c:v>
                </c:pt>
                <c:pt idx="1416">
                  <c:v>108.72</c:v>
                </c:pt>
                <c:pt idx="1417">
                  <c:v>103.95</c:v>
                </c:pt>
                <c:pt idx="1418">
                  <c:v>103.76</c:v>
                </c:pt>
                <c:pt idx="1419">
                  <c:v>103.85</c:v>
                </c:pt>
                <c:pt idx="1420">
                  <c:v>121.09</c:v>
                </c:pt>
                <c:pt idx="1421">
                  <c:v>135.08000000000001</c:v>
                </c:pt>
                <c:pt idx="1422">
                  <c:v>138.27000000000001</c:v>
                </c:pt>
                <c:pt idx="1423">
                  <c:v>162.82</c:v>
                </c:pt>
                <c:pt idx="1424">
                  <c:v>165.04</c:v>
                </c:pt>
                <c:pt idx="1425">
                  <c:v>164.66</c:v>
                </c:pt>
                <c:pt idx="1426">
                  <c:v>168.56</c:v>
                </c:pt>
                <c:pt idx="1427">
                  <c:v>168.63</c:v>
                </c:pt>
                <c:pt idx="1428">
                  <c:v>169.37</c:v>
                </c:pt>
                <c:pt idx="1429">
                  <c:v>161.71</c:v>
                </c:pt>
                <c:pt idx="1430">
                  <c:v>151.72999999999999</c:v>
                </c:pt>
                <c:pt idx="1431">
                  <c:v>142.19999999999999</c:v>
                </c:pt>
                <c:pt idx="1432">
                  <c:v>161.55000000000001</c:v>
                </c:pt>
                <c:pt idx="1433">
                  <c:v>164.79</c:v>
                </c:pt>
                <c:pt idx="1434">
                  <c:v>162.80000000000001</c:v>
                </c:pt>
                <c:pt idx="1435">
                  <c:v>145.66</c:v>
                </c:pt>
                <c:pt idx="1436">
                  <c:v>123.21</c:v>
                </c:pt>
                <c:pt idx="1437">
                  <c:v>127.28</c:v>
                </c:pt>
                <c:pt idx="1438">
                  <c:v>103.7</c:v>
                </c:pt>
                <c:pt idx="1439">
                  <c:v>106.58</c:v>
                </c:pt>
                <c:pt idx="1440">
                  <c:v>101.41</c:v>
                </c:pt>
                <c:pt idx="1441">
                  <c:v>101.01</c:v>
                </c:pt>
                <c:pt idx="1442">
                  <c:v>102.43</c:v>
                </c:pt>
                <c:pt idx="1443">
                  <c:v>103.96</c:v>
                </c:pt>
                <c:pt idx="1444">
                  <c:v>125.29</c:v>
                </c:pt>
                <c:pt idx="1445">
                  <c:v>134.79</c:v>
                </c:pt>
                <c:pt idx="1446">
                  <c:v>154.97</c:v>
                </c:pt>
                <c:pt idx="1447">
                  <c:v>164.72</c:v>
                </c:pt>
                <c:pt idx="1448">
                  <c:v>170.33</c:v>
                </c:pt>
                <c:pt idx="1449">
                  <c:v>170.11</c:v>
                </c:pt>
                <c:pt idx="1450">
                  <c:v>178.5</c:v>
                </c:pt>
                <c:pt idx="1451">
                  <c:v>187.89</c:v>
                </c:pt>
                <c:pt idx="1452">
                  <c:v>190.29</c:v>
                </c:pt>
                <c:pt idx="1453">
                  <c:v>181.49</c:v>
                </c:pt>
                <c:pt idx="1454">
                  <c:v>170.5</c:v>
                </c:pt>
                <c:pt idx="1455">
                  <c:v>170.01</c:v>
                </c:pt>
                <c:pt idx="1456">
                  <c:v>191.65</c:v>
                </c:pt>
                <c:pt idx="1457">
                  <c:v>202.08</c:v>
                </c:pt>
                <c:pt idx="1458">
                  <c:v>198.14</c:v>
                </c:pt>
                <c:pt idx="1459">
                  <c:v>179.99</c:v>
                </c:pt>
                <c:pt idx="1460">
                  <c:v>160</c:v>
                </c:pt>
                <c:pt idx="1461">
                  <c:v>135.47999999999999</c:v>
                </c:pt>
                <c:pt idx="1462">
                  <c:v>130.58000000000001</c:v>
                </c:pt>
                <c:pt idx="1463">
                  <c:v>130.01</c:v>
                </c:pt>
                <c:pt idx="1464">
                  <c:v>129.99</c:v>
                </c:pt>
                <c:pt idx="1465">
                  <c:v>124.28</c:v>
                </c:pt>
                <c:pt idx="1466">
                  <c:v>125.07</c:v>
                </c:pt>
                <c:pt idx="1467">
                  <c:v>129.99</c:v>
                </c:pt>
                <c:pt idx="1468">
                  <c:v>130.65</c:v>
                </c:pt>
                <c:pt idx="1469">
                  <c:v>135.16</c:v>
                </c:pt>
                <c:pt idx="1470">
                  <c:v>159.97</c:v>
                </c:pt>
                <c:pt idx="1471">
                  <c:v>167.3</c:v>
                </c:pt>
                <c:pt idx="1472">
                  <c:v>170.35</c:v>
                </c:pt>
                <c:pt idx="1473">
                  <c:v>170.05</c:v>
                </c:pt>
                <c:pt idx="1474">
                  <c:v>170.35</c:v>
                </c:pt>
                <c:pt idx="1475">
                  <c:v>175.61</c:v>
                </c:pt>
                <c:pt idx="1476">
                  <c:v>177.23</c:v>
                </c:pt>
                <c:pt idx="1477">
                  <c:v>170.12</c:v>
                </c:pt>
                <c:pt idx="1478">
                  <c:v>164.46</c:v>
                </c:pt>
                <c:pt idx="1479">
                  <c:v>160.88999999999999</c:v>
                </c:pt>
                <c:pt idx="1480">
                  <c:v>170.32</c:v>
                </c:pt>
                <c:pt idx="1481">
                  <c:v>191.94</c:v>
                </c:pt>
                <c:pt idx="1482">
                  <c:v>188.06</c:v>
                </c:pt>
                <c:pt idx="1483">
                  <c:v>170.26</c:v>
                </c:pt>
                <c:pt idx="1484">
                  <c:v>141.52000000000001</c:v>
                </c:pt>
                <c:pt idx="1485">
                  <c:v>135.04</c:v>
                </c:pt>
                <c:pt idx="1486">
                  <c:v>130.81</c:v>
                </c:pt>
                <c:pt idx="1487">
                  <c:v>129.99</c:v>
                </c:pt>
                <c:pt idx="1488">
                  <c:v>121.17</c:v>
                </c:pt>
                <c:pt idx="1489">
                  <c:v>120.82</c:v>
                </c:pt>
                <c:pt idx="1490">
                  <c:v>120.82</c:v>
                </c:pt>
                <c:pt idx="1491">
                  <c:v>124.23</c:v>
                </c:pt>
                <c:pt idx="1492">
                  <c:v>130.86000000000001</c:v>
                </c:pt>
                <c:pt idx="1493">
                  <c:v>135.35</c:v>
                </c:pt>
                <c:pt idx="1494">
                  <c:v>165</c:v>
                </c:pt>
                <c:pt idx="1495">
                  <c:v>182.28</c:v>
                </c:pt>
                <c:pt idx="1496">
                  <c:v>189.28</c:v>
                </c:pt>
                <c:pt idx="1497">
                  <c:v>192.3</c:v>
                </c:pt>
                <c:pt idx="1498">
                  <c:v>194.02</c:v>
                </c:pt>
                <c:pt idx="1499">
                  <c:v>193.69</c:v>
                </c:pt>
                <c:pt idx="1500">
                  <c:v>198.09</c:v>
                </c:pt>
                <c:pt idx="1501">
                  <c:v>192.16</c:v>
                </c:pt>
                <c:pt idx="1502">
                  <c:v>190.46</c:v>
                </c:pt>
                <c:pt idx="1503">
                  <c:v>181.22</c:v>
                </c:pt>
                <c:pt idx="1504">
                  <c:v>194.46</c:v>
                </c:pt>
                <c:pt idx="1505">
                  <c:v>205.38</c:v>
                </c:pt>
                <c:pt idx="1506">
                  <c:v>197.75</c:v>
                </c:pt>
                <c:pt idx="1507">
                  <c:v>187.7</c:v>
                </c:pt>
                <c:pt idx="1508">
                  <c:v>160.72</c:v>
                </c:pt>
                <c:pt idx="1509">
                  <c:v>135.07</c:v>
                </c:pt>
                <c:pt idx="1510">
                  <c:v>130</c:v>
                </c:pt>
                <c:pt idx="1511">
                  <c:v>130.78</c:v>
                </c:pt>
                <c:pt idx="1512">
                  <c:v>129.93</c:v>
                </c:pt>
                <c:pt idx="1513">
                  <c:v>129.91</c:v>
                </c:pt>
                <c:pt idx="1514">
                  <c:v>129.9</c:v>
                </c:pt>
                <c:pt idx="1515">
                  <c:v>130.59</c:v>
                </c:pt>
                <c:pt idx="1516">
                  <c:v>134.11000000000001</c:v>
                </c:pt>
                <c:pt idx="1517">
                  <c:v>135.94</c:v>
                </c:pt>
                <c:pt idx="1518">
                  <c:v>167.16</c:v>
                </c:pt>
                <c:pt idx="1519">
                  <c:v>185.91</c:v>
                </c:pt>
                <c:pt idx="1520">
                  <c:v>192.29</c:v>
                </c:pt>
                <c:pt idx="1521">
                  <c:v>192.21</c:v>
                </c:pt>
                <c:pt idx="1522">
                  <c:v>195.54</c:v>
                </c:pt>
                <c:pt idx="1523">
                  <c:v>194.82</c:v>
                </c:pt>
                <c:pt idx="1524">
                  <c:v>198.08</c:v>
                </c:pt>
                <c:pt idx="1525">
                  <c:v>193.48</c:v>
                </c:pt>
                <c:pt idx="1526">
                  <c:v>188.89</c:v>
                </c:pt>
                <c:pt idx="1527">
                  <c:v>182.46</c:v>
                </c:pt>
                <c:pt idx="1528">
                  <c:v>194.61</c:v>
                </c:pt>
                <c:pt idx="1529">
                  <c:v>201.98</c:v>
                </c:pt>
                <c:pt idx="1530">
                  <c:v>197.37</c:v>
                </c:pt>
                <c:pt idx="1531">
                  <c:v>185.56</c:v>
                </c:pt>
                <c:pt idx="1532">
                  <c:v>151.94999999999999</c:v>
                </c:pt>
                <c:pt idx="1533">
                  <c:v>134.69999999999999</c:v>
                </c:pt>
                <c:pt idx="1534">
                  <c:v>129.58000000000001</c:v>
                </c:pt>
                <c:pt idx="1535">
                  <c:v>130.44</c:v>
                </c:pt>
                <c:pt idx="1536">
                  <c:v>126.39</c:v>
                </c:pt>
                <c:pt idx="1537">
                  <c:v>125.75</c:v>
                </c:pt>
                <c:pt idx="1538">
                  <c:v>125.14</c:v>
                </c:pt>
                <c:pt idx="1539">
                  <c:v>125.3</c:v>
                </c:pt>
                <c:pt idx="1540">
                  <c:v>125.46</c:v>
                </c:pt>
                <c:pt idx="1541">
                  <c:v>126.15</c:v>
                </c:pt>
                <c:pt idx="1542">
                  <c:v>130.29</c:v>
                </c:pt>
                <c:pt idx="1543">
                  <c:v>136.63</c:v>
                </c:pt>
                <c:pt idx="1544">
                  <c:v>154.43</c:v>
                </c:pt>
                <c:pt idx="1545">
                  <c:v>157.15</c:v>
                </c:pt>
                <c:pt idx="1546">
                  <c:v>157.80000000000001</c:v>
                </c:pt>
                <c:pt idx="1547">
                  <c:v>148.97</c:v>
                </c:pt>
                <c:pt idx="1548">
                  <c:v>148.77000000000001</c:v>
                </c:pt>
                <c:pt idx="1549">
                  <c:v>134.27000000000001</c:v>
                </c:pt>
                <c:pt idx="1550">
                  <c:v>130.47</c:v>
                </c:pt>
                <c:pt idx="1551">
                  <c:v>130.29</c:v>
                </c:pt>
                <c:pt idx="1552">
                  <c:v>134.43</c:v>
                </c:pt>
                <c:pt idx="1553">
                  <c:v>141.94</c:v>
                </c:pt>
                <c:pt idx="1554">
                  <c:v>140.15</c:v>
                </c:pt>
                <c:pt idx="1555">
                  <c:v>130.5</c:v>
                </c:pt>
                <c:pt idx="1556">
                  <c:v>126.12</c:v>
                </c:pt>
                <c:pt idx="1557">
                  <c:v>120.9</c:v>
                </c:pt>
                <c:pt idx="1558">
                  <c:v>101.55</c:v>
                </c:pt>
                <c:pt idx="1559">
                  <c:v>107.53</c:v>
                </c:pt>
                <c:pt idx="1560">
                  <c:v>99.77</c:v>
                </c:pt>
                <c:pt idx="1561">
                  <c:v>95.05</c:v>
                </c:pt>
                <c:pt idx="1562">
                  <c:v>93.27</c:v>
                </c:pt>
                <c:pt idx="1563">
                  <c:v>93.74</c:v>
                </c:pt>
                <c:pt idx="1564">
                  <c:v>95.47</c:v>
                </c:pt>
                <c:pt idx="1565">
                  <c:v>93.58</c:v>
                </c:pt>
                <c:pt idx="1566">
                  <c:v>101.69</c:v>
                </c:pt>
                <c:pt idx="1567">
                  <c:v>110.04</c:v>
                </c:pt>
                <c:pt idx="1568">
                  <c:v>127.55</c:v>
                </c:pt>
                <c:pt idx="1569">
                  <c:v>130.35</c:v>
                </c:pt>
                <c:pt idx="1570">
                  <c:v>130.38999999999999</c:v>
                </c:pt>
                <c:pt idx="1571">
                  <c:v>130.19999999999999</c:v>
                </c:pt>
                <c:pt idx="1572">
                  <c:v>130.87</c:v>
                </c:pt>
                <c:pt idx="1573">
                  <c:v>130.03</c:v>
                </c:pt>
                <c:pt idx="1574">
                  <c:v>124.45</c:v>
                </c:pt>
                <c:pt idx="1575">
                  <c:v>124.44</c:v>
                </c:pt>
                <c:pt idx="1576">
                  <c:v>133.71</c:v>
                </c:pt>
                <c:pt idx="1577">
                  <c:v>140.15</c:v>
                </c:pt>
                <c:pt idx="1578">
                  <c:v>143.22</c:v>
                </c:pt>
                <c:pt idx="1579">
                  <c:v>135.1</c:v>
                </c:pt>
                <c:pt idx="1580">
                  <c:v>133.69999999999999</c:v>
                </c:pt>
                <c:pt idx="1581">
                  <c:v>128.99</c:v>
                </c:pt>
                <c:pt idx="1582">
                  <c:v>118.92</c:v>
                </c:pt>
                <c:pt idx="1583">
                  <c:v>102.9</c:v>
                </c:pt>
                <c:pt idx="1584">
                  <c:v>102.6</c:v>
                </c:pt>
                <c:pt idx="1585">
                  <c:v>102.94</c:v>
                </c:pt>
                <c:pt idx="1586">
                  <c:v>103</c:v>
                </c:pt>
                <c:pt idx="1587">
                  <c:v>103.87</c:v>
                </c:pt>
                <c:pt idx="1588">
                  <c:v>127.55</c:v>
                </c:pt>
                <c:pt idx="1589">
                  <c:v>134.30000000000001</c:v>
                </c:pt>
                <c:pt idx="1590">
                  <c:v>170.1</c:v>
                </c:pt>
                <c:pt idx="1591">
                  <c:v>185.83</c:v>
                </c:pt>
                <c:pt idx="1592">
                  <c:v>188.81</c:v>
                </c:pt>
                <c:pt idx="1593">
                  <c:v>187.14</c:v>
                </c:pt>
                <c:pt idx="1594">
                  <c:v>188.94</c:v>
                </c:pt>
                <c:pt idx="1595">
                  <c:v>190.99</c:v>
                </c:pt>
                <c:pt idx="1596">
                  <c:v>193.36</c:v>
                </c:pt>
                <c:pt idx="1597">
                  <c:v>188.82</c:v>
                </c:pt>
                <c:pt idx="1598">
                  <c:v>185.06</c:v>
                </c:pt>
                <c:pt idx="1599">
                  <c:v>184.31</c:v>
                </c:pt>
                <c:pt idx="1600">
                  <c:v>190.87</c:v>
                </c:pt>
                <c:pt idx="1601">
                  <c:v>200.22</c:v>
                </c:pt>
                <c:pt idx="1602">
                  <c:v>197.68</c:v>
                </c:pt>
                <c:pt idx="1603">
                  <c:v>192.05</c:v>
                </c:pt>
                <c:pt idx="1604">
                  <c:v>170.33</c:v>
                </c:pt>
                <c:pt idx="1605">
                  <c:v>138.9</c:v>
                </c:pt>
                <c:pt idx="1606">
                  <c:v>132.59</c:v>
                </c:pt>
                <c:pt idx="1607">
                  <c:v>130.13999999999999</c:v>
                </c:pt>
                <c:pt idx="1608">
                  <c:v>129.99</c:v>
                </c:pt>
                <c:pt idx="1609">
                  <c:v>122.07</c:v>
                </c:pt>
                <c:pt idx="1610">
                  <c:v>121.86</c:v>
                </c:pt>
                <c:pt idx="1611">
                  <c:v>129.38</c:v>
                </c:pt>
                <c:pt idx="1612">
                  <c:v>130.15</c:v>
                </c:pt>
                <c:pt idx="1613">
                  <c:v>138.28</c:v>
                </c:pt>
                <c:pt idx="1614">
                  <c:v>163.61000000000001</c:v>
                </c:pt>
                <c:pt idx="1615">
                  <c:v>185.27</c:v>
                </c:pt>
                <c:pt idx="1616">
                  <c:v>189.45</c:v>
                </c:pt>
                <c:pt idx="1617">
                  <c:v>185.07</c:v>
                </c:pt>
                <c:pt idx="1618">
                  <c:v>188.9</c:v>
                </c:pt>
                <c:pt idx="1619">
                  <c:v>189.21</c:v>
                </c:pt>
                <c:pt idx="1620">
                  <c:v>190.81</c:v>
                </c:pt>
                <c:pt idx="1621">
                  <c:v>187.91</c:v>
                </c:pt>
                <c:pt idx="1622">
                  <c:v>175.01</c:v>
                </c:pt>
                <c:pt idx="1623">
                  <c:v>173.13</c:v>
                </c:pt>
                <c:pt idx="1624">
                  <c:v>188.9</c:v>
                </c:pt>
                <c:pt idx="1625">
                  <c:v>197.63</c:v>
                </c:pt>
                <c:pt idx="1626">
                  <c:v>197.01</c:v>
                </c:pt>
                <c:pt idx="1627">
                  <c:v>183.01</c:v>
                </c:pt>
                <c:pt idx="1628">
                  <c:v>157.28</c:v>
                </c:pt>
                <c:pt idx="1629">
                  <c:v>133.71</c:v>
                </c:pt>
                <c:pt idx="1630">
                  <c:v>129.87</c:v>
                </c:pt>
                <c:pt idx="1631">
                  <c:v>129.91999999999999</c:v>
                </c:pt>
                <c:pt idx="1632">
                  <c:v>122.67</c:v>
                </c:pt>
                <c:pt idx="1633">
                  <c:v>120.41</c:v>
                </c:pt>
                <c:pt idx="1634">
                  <c:v>120.07</c:v>
                </c:pt>
                <c:pt idx="1635">
                  <c:v>123.05</c:v>
                </c:pt>
                <c:pt idx="1636">
                  <c:v>130.47</c:v>
                </c:pt>
                <c:pt idx="1637">
                  <c:v>135.57</c:v>
                </c:pt>
                <c:pt idx="1638">
                  <c:v>162.63999999999999</c:v>
                </c:pt>
                <c:pt idx="1639">
                  <c:v>176.43</c:v>
                </c:pt>
                <c:pt idx="1640">
                  <c:v>186.99</c:v>
                </c:pt>
                <c:pt idx="1641">
                  <c:v>181.28</c:v>
                </c:pt>
                <c:pt idx="1642">
                  <c:v>185.79</c:v>
                </c:pt>
                <c:pt idx="1643">
                  <c:v>190.71</c:v>
                </c:pt>
                <c:pt idx="1644">
                  <c:v>190.97</c:v>
                </c:pt>
                <c:pt idx="1645">
                  <c:v>185.6</c:v>
                </c:pt>
                <c:pt idx="1646">
                  <c:v>172.33</c:v>
                </c:pt>
                <c:pt idx="1647">
                  <c:v>167.33</c:v>
                </c:pt>
                <c:pt idx="1648">
                  <c:v>174.99</c:v>
                </c:pt>
                <c:pt idx="1649">
                  <c:v>190.84</c:v>
                </c:pt>
                <c:pt idx="1650">
                  <c:v>186.99</c:v>
                </c:pt>
                <c:pt idx="1651">
                  <c:v>170.23</c:v>
                </c:pt>
                <c:pt idx="1652">
                  <c:v>135.97999999999999</c:v>
                </c:pt>
                <c:pt idx="1653">
                  <c:v>130.99</c:v>
                </c:pt>
                <c:pt idx="1654">
                  <c:v>125</c:v>
                </c:pt>
                <c:pt idx="1655">
                  <c:v>125.96</c:v>
                </c:pt>
                <c:pt idx="1656">
                  <c:v>120.07</c:v>
                </c:pt>
                <c:pt idx="1657">
                  <c:v>110.23</c:v>
                </c:pt>
                <c:pt idx="1658">
                  <c:v>110.8</c:v>
                </c:pt>
                <c:pt idx="1659">
                  <c:v>120.18</c:v>
                </c:pt>
                <c:pt idx="1660">
                  <c:v>128.56</c:v>
                </c:pt>
                <c:pt idx="1661">
                  <c:v>134.72999999999999</c:v>
                </c:pt>
                <c:pt idx="1662">
                  <c:v>162.01</c:v>
                </c:pt>
                <c:pt idx="1663">
                  <c:v>175.63</c:v>
                </c:pt>
                <c:pt idx="1664">
                  <c:v>183.99</c:v>
                </c:pt>
                <c:pt idx="1665">
                  <c:v>185.52</c:v>
                </c:pt>
                <c:pt idx="1666">
                  <c:v>186.6</c:v>
                </c:pt>
                <c:pt idx="1667">
                  <c:v>188.67</c:v>
                </c:pt>
                <c:pt idx="1668">
                  <c:v>187.99</c:v>
                </c:pt>
                <c:pt idx="1669">
                  <c:v>173.91</c:v>
                </c:pt>
                <c:pt idx="1670">
                  <c:v>167.67</c:v>
                </c:pt>
                <c:pt idx="1671">
                  <c:v>164.06</c:v>
                </c:pt>
                <c:pt idx="1672">
                  <c:v>171.49</c:v>
                </c:pt>
                <c:pt idx="1673">
                  <c:v>183.93</c:v>
                </c:pt>
                <c:pt idx="1674">
                  <c:v>178.77</c:v>
                </c:pt>
                <c:pt idx="1675">
                  <c:v>167.9</c:v>
                </c:pt>
                <c:pt idx="1676">
                  <c:v>136.15</c:v>
                </c:pt>
                <c:pt idx="1677">
                  <c:v>130.69999999999999</c:v>
                </c:pt>
                <c:pt idx="1678">
                  <c:v>122.81</c:v>
                </c:pt>
                <c:pt idx="1679">
                  <c:v>126.92</c:v>
                </c:pt>
                <c:pt idx="1680">
                  <c:v>121.16</c:v>
                </c:pt>
                <c:pt idx="1681">
                  <c:v>118.56</c:v>
                </c:pt>
                <c:pt idx="1682">
                  <c:v>118.4</c:v>
                </c:pt>
                <c:pt idx="1683">
                  <c:v>121.47</c:v>
                </c:pt>
                <c:pt idx="1684">
                  <c:v>126.94</c:v>
                </c:pt>
                <c:pt idx="1685">
                  <c:v>135.15</c:v>
                </c:pt>
                <c:pt idx="1686">
                  <c:v>159.16</c:v>
                </c:pt>
                <c:pt idx="1687">
                  <c:v>174.39</c:v>
                </c:pt>
                <c:pt idx="1688">
                  <c:v>185.57</c:v>
                </c:pt>
                <c:pt idx="1689">
                  <c:v>182.19</c:v>
                </c:pt>
                <c:pt idx="1690">
                  <c:v>186.35</c:v>
                </c:pt>
                <c:pt idx="1691">
                  <c:v>185.57</c:v>
                </c:pt>
                <c:pt idx="1692">
                  <c:v>186.43</c:v>
                </c:pt>
                <c:pt idx="1693">
                  <c:v>171.97</c:v>
                </c:pt>
                <c:pt idx="1694">
                  <c:v>163.21</c:v>
                </c:pt>
                <c:pt idx="1695">
                  <c:v>160.66999999999999</c:v>
                </c:pt>
                <c:pt idx="1696">
                  <c:v>168.88</c:v>
                </c:pt>
                <c:pt idx="1697">
                  <c:v>186.61</c:v>
                </c:pt>
                <c:pt idx="1698">
                  <c:v>178.88</c:v>
                </c:pt>
                <c:pt idx="1699">
                  <c:v>164.93</c:v>
                </c:pt>
                <c:pt idx="1700">
                  <c:v>130.94</c:v>
                </c:pt>
                <c:pt idx="1701">
                  <c:v>132.61000000000001</c:v>
                </c:pt>
                <c:pt idx="1702">
                  <c:v>125.94</c:v>
                </c:pt>
                <c:pt idx="1703">
                  <c:v>126.89</c:v>
                </c:pt>
                <c:pt idx="1704">
                  <c:v>125.47</c:v>
                </c:pt>
                <c:pt idx="1705">
                  <c:v>122.79</c:v>
                </c:pt>
                <c:pt idx="1706">
                  <c:v>121.39</c:v>
                </c:pt>
                <c:pt idx="1707">
                  <c:v>121.39</c:v>
                </c:pt>
                <c:pt idx="1708">
                  <c:v>124.08</c:v>
                </c:pt>
                <c:pt idx="1709">
                  <c:v>125.99</c:v>
                </c:pt>
                <c:pt idx="1710">
                  <c:v>130.87</c:v>
                </c:pt>
                <c:pt idx="1711">
                  <c:v>133.38</c:v>
                </c:pt>
                <c:pt idx="1712">
                  <c:v>142.54</c:v>
                </c:pt>
                <c:pt idx="1713">
                  <c:v>149.31</c:v>
                </c:pt>
                <c:pt idx="1714">
                  <c:v>150.72</c:v>
                </c:pt>
                <c:pt idx="1715">
                  <c:v>148.96</c:v>
                </c:pt>
                <c:pt idx="1716">
                  <c:v>147.86000000000001</c:v>
                </c:pt>
                <c:pt idx="1717">
                  <c:v>134.65</c:v>
                </c:pt>
                <c:pt idx="1718">
                  <c:v>130.94999999999999</c:v>
                </c:pt>
                <c:pt idx="1719">
                  <c:v>130.94</c:v>
                </c:pt>
                <c:pt idx="1720">
                  <c:v>134.99</c:v>
                </c:pt>
                <c:pt idx="1721">
                  <c:v>148.97</c:v>
                </c:pt>
                <c:pt idx="1722">
                  <c:v>141.05000000000001</c:v>
                </c:pt>
                <c:pt idx="1723">
                  <c:v>132.6</c:v>
                </c:pt>
                <c:pt idx="1724">
                  <c:v>127.97</c:v>
                </c:pt>
                <c:pt idx="1725">
                  <c:v>124.93</c:v>
                </c:pt>
                <c:pt idx="1726">
                  <c:v>103.79</c:v>
                </c:pt>
                <c:pt idx="1727">
                  <c:v>124.74</c:v>
                </c:pt>
                <c:pt idx="1728">
                  <c:v>113.54</c:v>
                </c:pt>
                <c:pt idx="1729">
                  <c:v>106.35</c:v>
                </c:pt>
                <c:pt idx="1730">
                  <c:v>103</c:v>
                </c:pt>
                <c:pt idx="1731">
                  <c:v>103</c:v>
                </c:pt>
                <c:pt idx="1732">
                  <c:v>103</c:v>
                </c:pt>
                <c:pt idx="1733">
                  <c:v>102.97</c:v>
                </c:pt>
                <c:pt idx="1734">
                  <c:v>114.96</c:v>
                </c:pt>
                <c:pt idx="1735">
                  <c:v>126.02</c:v>
                </c:pt>
                <c:pt idx="1736">
                  <c:v>130.44</c:v>
                </c:pt>
                <c:pt idx="1737">
                  <c:v>131.59</c:v>
                </c:pt>
                <c:pt idx="1738">
                  <c:v>134.03</c:v>
                </c:pt>
                <c:pt idx="1739">
                  <c:v>134.35</c:v>
                </c:pt>
                <c:pt idx="1740">
                  <c:v>134.54</c:v>
                </c:pt>
                <c:pt idx="1741">
                  <c:v>133.69999999999999</c:v>
                </c:pt>
                <c:pt idx="1742">
                  <c:v>130.04</c:v>
                </c:pt>
                <c:pt idx="1743">
                  <c:v>130.03</c:v>
                </c:pt>
                <c:pt idx="1744">
                  <c:v>130.54</c:v>
                </c:pt>
                <c:pt idx="1745">
                  <c:v>144.27000000000001</c:v>
                </c:pt>
                <c:pt idx="1746">
                  <c:v>145.56</c:v>
                </c:pt>
                <c:pt idx="1747">
                  <c:v>140.94999999999999</c:v>
                </c:pt>
                <c:pt idx="1748">
                  <c:v>130.53</c:v>
                </c:pt>
                <c:pt idx="1749">
                  <c:v>130.03</c:v>
                </c:pt>
                <c:pt idx="1750">
                  <c:v>122.23</c:v>
                </c:pt>
                <c:pt idx="1751">
                  <c:v>121.93</c:v>
                </c:pt>
                <c:pt idx="1752">
                  <c:v>114.4</c:v>
                </c:pt>
                <c:pt idx="1753">
                  <c:v>103</c:v>
                </c:pt>
                <c:pt idx="1754">
                  <c:v>110</c:v>
                </c:pt>
                <c:pt idx="1755">
                  <c:v>120.06</c:v>
                </c:pt>
                <c:pt idx="1756">
                  <c:v>130.03</c:v>
                </c:pt>
                <c:pt idx="1757">
                  <c:v>137.41</c:v>
                </c:pt>
                <c:pt idx="1758">
                  <c:v>169.02</c:v>
                </c:pt>
                <c:pt idx="1759">
                  <c:v>184.45</c:v>
                </c:pt>
                <c:pt idx="1760">
                  <c:v>190</c:v>
                </c:pt>
                <c:pt idx="1761">
                  <c:v>189.56</c:v>
                </c:pt>
                <c:pt idx="1762">
                  <c:v>189.57</c:v>
                </c:pt>
                <c:pt idx="1763">
                  <c:v>189.27</c:v>
                </c:pt>
                <c:pt idx="1764">
                  <c:v>189.6</c:v>
                </c:pt>
                <c:pt idx="1765">
                  <c:v>184.29</c:v>
                </c:pt>
                <c:pt idx="1766">
                  <c:v>173.46</c:v>
                </c:pt>
                <c:pt idx="1767">
                  <c:v>172.85</c:v>
                </c:pt>
                <c:pt idx="1768">
                  <c:v>175.73</c:v>
                </c:pt>
                <c:pt idx="1769">
                  <c:v>189.24</c:v>
                </c:pt>
                <c:pt idx="1770">
                  <c:v>185.28</c:v>
                </c:pt>
                <c:pt idx="1771">
                  <c:v>173.25</c:v>
                </c:pt>
                <c:pt idx="1772">
                  <c:v>130.58000000000001</c:v>
                </c:pt>
                <c:pt idx="1773">
                  <c:v>129.78</c:v>
                </c:pt>
                <c:pt idx="1774">
                  <c:v>109.28</c:v>
                </c:pt>
                <c:pt idx="1775">
                  <c:v>101.99</c:v>
                </c:pt>
                <c:pt idx="1776">
                  <c:v>99.99</c:v>
                </c:pt>
                <c:pt idx="1777">
                  <c:v>94.99</c:v>
                </c:pt>
                <c:pt idx="1778">
                  <c:v>94.99</c:v>
                </c:pt>
                <c:pt idx="1779">
                  <c:v>100</c:v>
                </c:pt>
                <c:pt idx="1780">
                  <c:v>110.34</c:v>
                </c:pt>
                <c:pt idx="1781">
                  <c:v>130.61000000000001</c:v>
                </c:pt>
                <c:pt idx="1782">
                  <c:v>140.58000000000001</c:v>
                </c:pt>
                <c:pt idx="1783">
                  <c:v>163</c:v>
                </c:pt>
                <c:pt idx="1784">
                  <c:v>165.11</c:v>
                </c:pt>
                <c:pt idx="1785">
                  <c:v>164.81</c:v>
                </c:pt>
                <c:pt idx="1786">
                  <c:v>173.32</c:v>
                </c:pt>
                <c:pt idx="1787">
                  <c:v>174.06</c:v>
                </c:pt>
                <c:pt idx="1788">
                  <c:v>174.6</c:v>
                </c:pt>
                <c:pt idx="1789">
                  <c:v>170.09</c:v>
                </c:pt>
                <c:pt idx="1790">
                  <c:v>163.91</c:v>
                </c:pt>
                <c:pt idx="1791">
                  <c:v>161.28</c:v>
                </c:pt>
                <c:pt idx="1792">
                  <c:v>164.99</c:v>
                </c:pt>
                <c:pt idx="1793">
                  <c:v>183.2</c:v>
                </c:pt>
                <c:pt idx="1794">
                  <c:v>181.24</c:v>
                </c:pt>
                <c:pt idx="1795">
                  <c:v>163.01</c:v>
                </c:pt>
                <c:pt idx="1796">
                  <c:v>130.87</c:v>
                </c:pt>
                <c:pt idx="1797">
                  <c:v>133.07</c:v>
                </c:pt>
                <c:pt idx="1798">
                  <c:v>122.99</c:v>
                </c:pt>
                <c:pt idx="1799">
                  <c:v>123.19</c:v>
                </c:pt>
                <c:pt idx="1800">
                  <c:v>104.68</c:v>
                </c:pt>
                <c:pt idx="1801">
                  <c:v>103.19</c:v>
                </c:pt>
                <c:pt idx="1802">
                  <c:v>103.2</c:v>
                </c:pt>
                <c:pt idx="1803">
                  <c:v>120.6</c:v>
                </c:pt>
                <c:pt idx="1804">
                  <c:v>127.38</c:v>
                </c:pt>
                <c:pt idx="1805">
                  <c:v>135.13</c:v>
                </c:pt>
                <c:pt idx="1806">
                  <c:v>157.30000000000001</c:v>
                </c:pt>
                <c:pt idx="1807">
                  <c:v>181.28</c:v>
                </c:pt>
                <c:pt idx="1808">
                  <c:v>190.44</c:v>
                </c:pt>
                <c:pt idx="1809">
                  <c:v>188.3</c:v>
                </c:pt>
                <c:pt idx="1810">
                  <c:v>189.06</c:v>
                </c:pt>
                <c:pt idx="1811">
                  <c:v>189.81</c:v>
                </c:pt>
                <c:pt idx="1812">
                  <c:v>189.54</c:v>
                </c:pt>
                <c:pt idx="1813">
                  <c:v>186.4</c:v>
                </c:pt>
                <c:pt idx="1814">
                  <c:v>178.4</c:v>
                </c:pt>
                <c:pt idx="1815">
                  <c:v>173.67</c:v>
                </c:pt>
                <c:pt idx="1816">
                  <c:v>182.06</c:v>
                </c:pt>
                <c:pt idx="1817">
                  <c:v>197.03</c:v>
                </c:pt>
                <c:pt idx="1818">
                  <c:v>198.78</c:v>
                </c:pt>
                <c:pt idx="1819">
                  <c:v>187.31</c:v>
                </c:pt>
                <c:pt idx="1820">
                  <c:v>144.96</c:v>
                </c:pt>
                <c:pt idx="1821">
                  <c:v>134.01</c:v>
                </c:pt>
                <c:pt idx="1822">
                  <c:v>125.95</c:v>
                </c:pt>
                <c:pt idx="1823">
                  <c:v>126.94</c:v>
                </c:pt>
                <c:pt idx="1824">
                  <c:v>120.04</c:v>
                </c:pt>
                <c:pt idx="1825">
                  <c:v>106.05</c:v>
                </c:pt>
                <c:pt idx="1826">
                  <c:v>105.39</c:v>
                </c:pt>
                <c:pt idx="1827">
                  <c:v>117.96</c:v>
                </c:pt>
                <c:pt idx="1828">
                  <c:v>126.18</c:v>
                </c:pt>
                <c:pt idx="1829">
                  <c:v>134.09</c:v>
                </c:pt>
                <c:pt idx="1830">
                  <c:v>157.43</c:v>
                </c:pt>
                <c:pt idx="1831">
                  <c:v>173.52</c:v>
                </c:pt>
                <c:pt idx="1832">
                  <c:v>181.76</c:v>
                </c:pt>
                <c:pt idx="1833">
                  <c:v>176.31</c:v>
                </c:pt>
                <c:pt idx="1834">
                  <c:v>178.48</c:v>
                </c:pt>
                <c:pt idx="1835">
                  <c:v>177.38</c:v>
                </c:pt>
                <c:pt idx="1836">
                  <c:v>177.27</c:v>
                </c:pt>
                <c:pt idx="1837">
                  <c:v>170.36</c:v>
                </c:pt>
                <c:pt idx="1838">
                  <c:v>164.4</c:v>
                </c:pt>
                <c:pt idx="1839">
                  <c:v>163.25</c:v>
                </c:pt>
                <c:pt idx="1840">
                  <c:v>164.99</c:v>
                </c:pt>
                <c:pt idx="1841">
                  <c:v>187.61</c:v>
                </c:pt>
                <c:pt idx="1842">
                  <c:v>188.46</c:v>
                </c:pt>
                <c:pt idx="1843">
                  <c:v>166</c:v>
                </c:pt>
                <c:pt idx="1844">
                  <c:v>129.85</c:v>
                </c:pt>
                <c:pt idx="1845">
                  <c:v>129.88999999999999</c:v>
                </c:pt>
                <c:pt idx="1846">
                  <c:v>112.26</c:v>
                </c:pt>
                <c:pt idx="1847">
                  <c:v>121.62</c:v>
                </c:pt>
                <c:pt idx="1848">
                  <c:v>118.08</c:v>
                </c:pt>
                <c:pt idx="1849">
                  <c:v>102.6</c:v>
                </c:pt>
                <c:pt idx="1850">
                  <c:v>105.05</c:v>
                </c:pt>
                <c:pt idx="1851">
                  <c:v>117.97</c:v>
                </c:pt>
                <c:pt idx="1852">
                  <c:v>123.08</c:v>
                </c:pt>
                <c:pt idx="1853">
                  <c:v>133.63999999999999</c:v>
                </c:pt>
                <c:pt idx="1854">
                  <c:v>153.87</c:v>
                </c:pt>
                <c:pt idx="1855">
                  <c:v>170.6</c:v>
                </c:pt>
                <c:pt idx="1856">
                  <c:v>173.55</c:v>
                </c:pt>
                <c:pt idx="1857">
                  <c:v>173.48</c:v>
                </c:pt>
                <c:pt idx="1858">
                  <c:v>174.35</c:v>
                </c:pt>
                <c:pt idx="1859">
                  <c:v>171.89</c:v>
                </c:pt>
                <c:pt idx="1860">
                  <c:v>171.88</c:v>
                </c:pt>
                <c:pt idx="1861">
                  <c:v>164.99</c:v>
                </c:pt>
                <c:pt idx="1862">
                  <c:v>157.28</c:v>
                </c:pt>
                <c:pt idx="1863">
                  <c:v>145.57</c:v>
                </c:pt>
                <c:pt idx="1864">
                  <c:v>159.94999999999999</c:v>
                </c:pt>
                <c:pt idx="1865">
                  <c:v>179.28</c:v>
                </c:pt>
                <c:pt idx="1866">
                  <c:v>182.26</c:v>
                </c:pt>
                <c:pt idx="1867">
                  <c:v>164.99</c:v>
                </c:pt>
                <c:pt idx="1868">
                  <c:v>129.88999999999999</c:v>
                </c:pt>
                <c:pt idx="1869">
                  <c:v>129.91</c:v>
                </c:pt>
                <c:pt idx="1870">
                  <c:v>122.69</c:v>
                </c:pt>
                <c:pt idx="1871">
                  <c:v>130.15</c:v>
                </c:pt>
                <c:pt idx="1872">
                  <c:v>123.1</c:v>
                </c:pt>
                <c:pt idx="1873">
                  <c:v>122.18</c:v>
                </c:pt>
                <c:pt idx="1874">
                  <c:v>122.26</c:v>
                </c:pt>
                <c:pt idx="1875">
                  <c:v>122.9</c:v>
                </c:pt>
                <c:pt idx="1876">
                  <c:v>123.1</c:v>
                </c:pt>
                <c:pt idx="1877">
                  <c:v>130.15</c:v>
                </c:pt>
                <c:pt idx="1878">
                  <c:v>134.5</c:v>
                </c:pt>
                <c:pt idx="1879">
                  <c:v>154.4</c:v>
                </c:pt>
                <c:pt idx="1880">
                  <c:v>162.22999999999999</c:v>
                </c:pt>
                <c:pt idx="1881">
                  <c:v>163.32</c:v>
                </c:pt>
                <c:pt idx="1882">
                  <c:v>163.69999999999999</c:v>
                </c:pt>
                <c:pt idx="1883">
                  <c:v>161.88999999999999</c:v>
                </c:pt>
                <c:pt idx="1884">
                  <c:v>161.01</c:v>
                </c:pt>
                <c:pt idx="1885">
                  <c:v>139.94</c:v>
                </c:pt>
                <c:pt idx="1886">
                  <c:v>134.56</c:v>
                </c:pt>
                <c:pt idx="1887">
                  <c:v>134.15</c:v>
                </c:pt>
                <c:pt idx="1888">
                  <c:v>136.61000000000001</c:v>
                </c:pt>
                <c:pt idx="1889">
                  <c:v>151.24</c:v>
                </c:pt>
                <c:pt idx="1890">
                  <c:v>147.72</c:v>
                </c:pt>
                <c:pt idx="1891">
                  <c:v>134.72999999999999</c:v>
                </c:pt>
                <c:pt idx="1892">
                  <c:v>130.19999999999999</c:v>
                </c:pt>
                <c:pt idx="1893">
                  <c:v>120.42</c:v>
                </c:pt>
                <c:pt idx="1894">
                  <c:v>101.17</c:v>
                </c:pt>
                <c:pt idx="1895">
                  <c:v>99.17</c:v>
                </c:pt>
                <c:pt idx="1896">
                  <c:v>93.16</c:v>
                </c:pt>
                <c:pt idx="1897">
                  <c:v>87.51</c:v>
                </c:pt>
                <c:pt idx="1898">
                  <c:v>83.01</c:v>
                </c:pt>
                <c:pt idx="1899">
                  <c:v>88.48</c:v>
                </c:pt>
                <c:pt idx="1900">
                  <c:v>90.33</c:v>
                </c:pt>
                <c:pt idx="1901">
                  <c:v>92.69</c:v>
                </c:pt>
                <c:pt idx="1902">
                  <c:v>102.47</c:v>
                </c:pt>
                <c:pt idx="1903">
                  <c:v>119.87</c:v>
                </c:pt>
                <c:pt idx="1904">
                  <c:v>130.38999999999999</c:v>
                </c:pt>
                <c:pt idx="1905">
                  <c:v>130.78</c:v>
                </c:pt>
                <c:pt idx="1906">
                  <c:v>130.80000000000001</c:v>
                </c:pt>
                <c:pt idx="1907">
                  <c:v>131.35</c:v>
                </c:pt>
                <c:pt idx="1908">
                  <c:v>131.36000000000001</c:v>
                </c:pt>
                <c:pt idx="1909">
                  <c:v>130.79</c:v>
                </c:pt>
                <c:pt idx="1910">
                  <c:v>130.68</c:v>
                </c:pt>
                <c:pt idx="1911">
                  <c:v>130.71</c:v>
                </c:pt>
                <c:pt idx="1912">
                  <c:v>130.79</c:v>
                </c:pt>
                <c:pt idx="1913">
                  <c:v>139.99</c:v>
                </c:pt>
                <c:pt idx="1914">
                  <c:v>144.31</c:v>
                </c:pt>
                <c:pt idx="1915">
                  <c:v>140.06</c:v>
                </c:pt>
                <c:pt idx="1916">
                  <c:v>131.36000000000001</c:v>
                </c:pt>
                <c:pt idx="1917">
                  <c:v>130.43</c:v>
                </c:pt>
                <c:pt idx="1918">
                  <c:v>120.23</c:v>
                </c:pt>
                <c:pt idx="1919">
                  <c:v>118.55</c:v>
                </c:pt>
                <c:pt idx="1920">
                  <c:v>109.27</c:v>
                </c:pt>
                <c:pt idx="1921">
                  <c:v>103.76</c:v>
                </c:pt>
                <c:pt idx="1922">
                  <c:v>103.67</c:v>
                </c:pt>
                <c:pt idx="1923">
                  <c:v>115.26</c:v>
                </c:pt>
                <c:pt idx="1924">
                  <c:v>123.09</c:v>
                </c:pt>
                <c:pt idx="1925">
                  <c:v>135.19999999999999</c:v>
                </c:pt>
                <c:pt idx="1926">
                  <c:v>165.54</c:v>
                </c:pt>
                <c:pt idx="1927">
                  <c:v>181.33</c:v>
                </c:pt>
                <c:pt idx="1928">
                  <c:v>182.65</c:v>
                </c:pt>
                <c:pt idx="1929">
                  <c:v>178.81</c:v>
                </c:pt>
                <c:pt idx="1930">
                  <c:v>179.19</c:v>
                </c:pt>
                <c:pt idx="1931">
                  <c:v>179.9</c:v>
                </c:pt>
                <c:pt idx="1932">
                  <c:v>180.26</c:v>
                </c:pt>
                <c:pt idx="1933">
                  <c:v>176.7</c:v>
                </c:pt>
                <c:pt idx="1934">
                  <c:v>170.78</c:v>
                </c:pt>
                <c:pt idx="1935">
                  <c:v>170.58</c:v>
                </c:pt>
                <c:pt idx="1936">
                  <c:v>171.18</c:v>
                </c:pt>
                <c:pt idx="1937">
                  <c:v>189.82</c:v>
                </c:pt>
                <c:pt idx="1938">
                  <c:v>195.11</c:v>
                </c:pt>
                <c:pt idx="1939">
                  <c:v>185.95</c:v>
                </c:pt>
                <c:pt idx="1940">
                  <c:v>151.28</c:v>
                </c:pt>
                <c:pt idx="1941">
                  <c:v>135</c:v>
                </c:pt>
                <c:pt idx="1942">
                  <c:v>125.6</c:v>
                </c:pt>
                <c:pt idx="1943">
                  <c:v>120.77</c:v>
                </c:pt>
                <c:pt idx="1944">
                  <c:v>113.98</c:v>
                </c:pt>
                <c:pt idx="1945">
                  <c:v>103.19</c:v>
                </c:pt>
                <c:pt idx="1946">
                  <c:v>103.2</c:v>
                </c:pt>
                <c:pt idx="1947">
                  <c:v>120.32</c:v>
                </c:pt>
                <c:pt idx="1948">
                  <c:v>124.94</c:v>
                </c:pt>
                <c:pt idx="1949">
                  <c:v>133.82</c:v>
                </c:pt>
                <c:pt idx="1950">
                  <c:v>162.61000000000001</c:v>
                </c:pt>
                <c:pt idx="1951">
                  <c:v>185.48</c:v>
                </c:pt>
                <c:pt idx="1952">
                  <c:v>190.3</c:v>
                </c:pt>
                <c:pt idx="1953">
                  <c:v>190.8</c:v>
                </c:pt>
                <c:pt idx="1954">
                  <c:v>191.06</c:v>
                </c:pt>
                <c:pt idx="1955">
                  <c:v>193.26</c:v>
                </c:pt>
                <c:pt idx="1956">
                  <c:v>194.27</c:v>
                </c:pt>
                <c:pt idx="1957">
                  <c:v>189.31</c:v>
                </c:pt>
                <c:pt idx="1958">
                  <c:v>176.64</c:v>
                </c:pt>
                <c:pt idx="1959">
                  <c:v>174.5</c:v>
                </c:pt>
                <c:pt idx="1960">
                  <c:v>179.28</c:v>
                </c:pt>
                <c:pt idx="1961">
                  <c:v>208.53</c:v>
                </c:pt>
                <c:pt idx="1962">
                  <c:v>222.93</c:v>
                </c:pt>
                <c:pt idx="1963">
                  <c:v>199.31</c:v>
                </c:pt>
                <c:pt idx="1964">
                  <c:v>164.06</c:v>
                </c:pt>
                <c:pt idx="1965">
                  <c:v>142.57</c:v>
                </c:pt>
                <c:pt idx="1966">
                  <c:v>131.22</c:v>
                </c:pt>
                <c:pt idx="1967">
                  <c:v>130.61000000000001</c:v>
                </c:pt>
                <c:pt idx="1968">
                  <c:v>124.98</c:v>
                </c:pt>
                <c:pt idx="1969">
                  <c:v>122.37</c:v>
                </c:pt>
                <c:pt idx="1970">
                  <c:v>122.46</c:v>
                </c:pt>
                <c:pt idx="1971">
                  <c:v>126.44</c:v>
                </c:pt>
                <c:pt idx="1972">
                  <c:v>130.66</c:v>
                </c:pt>
                <c:pt idx="1973">
                  <c:v>142.69</c:v>
                </c:pt>
                <c:pt idx="1974">
                  <c:v>169.14</c:v>
                </c:pt>
                <c:pt idx="1975">
                  <c:v>191.71</c:v>
                </c:pt>
                <c:pt idx="1976">
                  <c:v>194.08</c:v>
                </c:pt>
                <c:pt idx="1977">
                  <c:v>194.27</c:v>
                </c:pt>
                <c:pt idx="1978">
                  <c:v>199.21</c:v>
                </c:pt>
                <c:pt idx="1979">
                  <c:v>200.01</c:v>
                </c:pt>
                <c:pt idx="1980">
                  <c:v>200</c:v>
                </c:pt>
                <c:pt idx="1981">
                  <c:v>189.01</c:v>
                </c:pt>
                <c:pt idx="1982">
                  <c:v>176.93</c:v>
                </c:pt>
                <c:pt idx="1983">
                  <c:v>175.14</c:v>
                </c:pt>
                <c:pt idx="1984">
                  <c:v>176.12</c:v>
                </c:pt>
                <c:pt idx="1985">
                  <c:v>203.37</c:v>
                </c:pt>
                <c:pt idx="1986">
                  <c:v>208.38</c:v>
                </c:pt>
                <c:pt idx="1987">
                  <c:v>184.73</c:v>
                </c:pt>
                <c:pt idx="1988">
                  <c:v>147.47999999999999</c:v>
                </c:pt>
                <c:pt idx="1989">
                  <c:v>133.5</c:v>
                </c:pt>
                <c:pt idx="1990">
                  <c:v>124.52</c:v>
                </c:pt>
                <c:pt idx="1991">
                  <c:v>125.65</c:v>
                </c:pt>
                <c:pt idx="1992">
                  <c:v>122.41</c:v>
                </c:pt>
                <c:pt idx="1993">
                  <c:v>120.03</c:v>
                </c:pt>
                <c:pt idx="1994">
                  <c:v>120.13</c:v>
                </c:pt>
                <c:pt idx="1995">
                  <c:v>122.6</c:v>
                </c:pt>
                <c:pt idx="1996">
                  <c:v>129.99</c:v>
                </c:pt>
                <c:pt idx="1997">
                  <c:v>135.27000000000001</c:v>
                </c:pt>
                <c:pt idx="1998">
                  <c:v>166.72</c:v>
                </c:pt>
                <c:pt idx="1999">
                  <c:v>189.1</c:v>
                </c:pt>
                <c:pt idx="2000">
                  <c:v>192.1</c:v>
                </c:pt>
                <c:pt idx="2001">
                  <c:v>190.04</c:v>
                </c:pt>
                <c:pt idx="2002">
                  <c:v>194.04</c:v>
                </c:pt>
                <c:pt idx="2003">
                  <c:v>194.03</c:v>
                </c:pt>
                <c:pt idx="2004">
                  <c:v>192.28</c:v>
                </c:pt>
                <c:pt idx="2005">
                  <c:v>187.56</c:v>
                </c:pt>
                <c:pt idx="2006">
                  <c:v>186.21</c:v>
                </c:pt>
                <c:pt idx="2007">
                  <c:v>174.21</c:v>
                </c:pt>
                <c:pt idx="2008">
                  <c:v>174.76</c:v>
                </c:pt>
                <c:pt idx="2009">
                  <c:v>198.69</c:v>
                </c:pt>
                <c:pt idx="2010">
                  <c:v>203</c:v>
                </c:pt>
                <c:pt idx="2011">
                  <c:v>192.49</c:v>
                </c:pt>
                <c:pt idx="2012">
                  <c:v>151.91</c:v>
                </c:pt>
                <c:pt idx="2013">
                  <c:v>134.16999999999999</c:v>
                </c:pt>
                <c:pt idx="2014">
                  <c:v>124.04</c:v>
                </c:pt>
                <c:pt idx="2015">
                  <c:v>126.09</c:v>
                </c:pt>
                <c:pt idx="2016">
                  <c:v>119.63</c:v>
                </c:pt>
                <c:pt idx="2017">
                  <c:v>116.37</c:v>
                </c:pt>
                <c:pt idx="2018">
                  <c:v>113.5</c:v>
                </c:pt>
                <c:pt idx="2019">
                  <c:v>119.14</c:v>
                </c:pt>
                <c:pt idx="2020">
                  <c:v>122.1</c:v>
                </c:pt>
                <c:pt idx="2021">
                  <c:v>129.69999999999999</c:v>
                </c:pt>
                <c:pt idx="2022">
                  <c:v>153</c:v>
                </c:pt>
                <c:pt idx="2023">
                  <c:v>171.28</c:v>
                </c:pt>
                <c:pt idx="2024">
                  <c:v>185.22</c:v>
                </c:pt>
                <c:pt idx="2025">
                  <c:v>183.75</c:v>
                </c:pt>
                <c:pt idx="2026">
                  <c:v>183.67</c:v>
                </c:pt>
                <c:pt idx="2027">
                  <c:v>183.09</c:v>
                </c:pt>
                <c:pt idx="2028">
                  <c:v>186.99</c:v>
                </c:pt>
                <c:pt idx="2029">
                  <c:v>182.35</c:v>
                </c:pt>
                <c:pt idx="2030">
                  <c:v>174.38</c:v>
                </c:pt>
                <c:pt idx="2031">
                  <c:v>170.03</c:v>
                </c:pt>
                <c:pt idx="2032">
                  <c:v>170</c:v>
                </c:pt>
                <c:pt idx="2033">
                  <c:v>187.94</c:v>
                </c:pt>
                <c:pt idx="2034">
                  <c:v>191.18</c:v>
                </c:pt>
                <c:pt idx="2035">
                  <c:v>169.64</c:v>
                </c:pt>
                <c:pt idx="2036">
                  <c:v>134.33000000000001</c:v>
                </c:pt>
                <c:pt idx="2037">
                  <c:v>133.13999999999999</c:v>
                </c:pt>
                <c:pt idx="2038">
                  <c:v>121.95</c:v>
                </c:pt>
                <c:pt idx="2039">
                  <c:v>129.41999999999999</c:v>
                </c:pt>
                <c:pt idx="2040">
                  <c:v>119.79</c:v>
                </c:pt>
                <c:pt idx="2041">
                  <c:v>111.08</c:v>
                </c:pt>
                <c:pt idx="2042">
                  <c:v>105.06</c:v>
                </c:pt>
                <c:pt idx="2043">
                  <c:v>105.06</c:v>
                </c:pt>
                <c:pt idx="2044">
                  <c:v>102.12</c:v>
                </c:pt>
                <c:pt idx="2045">
                  <c:v>105.01</c:v>
                </c:pt>
                <c:pt idx="2046">
                  <c:v>129.44999999999999</c:v>
                </c:pt>
                <c:pt idx="2047">
                  <c:v>133.35</c:v>
                </c:pt>
                <c:pt idx="2048">
                  <c:v>134.76</c:v>
                </c:pt>
                <c:pt idx="2049">
                  <c:v>135.19999999999999</c:v>
                </c:pt>
                <c:pt idx="2050">
                  <c:v>136.32</c:v>
                </c:pt>
                <c:pt idx="2051">
                  <c:v>136.4</c:v>
                </c:pt>
                <c:pt idx="2052">
                  <c:v>139.91</c:v>
                </c:pt>
                <c:pt idx="2053">
                  <c:v>135.05000000000001</c:v>
                </c:pt>
                <c:pt idx="2054">
                  <c:v>133.61000000000001</c:v>
                </c:pt>
                <c:pt idx="2055">
                  <c:v>133.19999999999999</c:v>
                </c:pt>
                <c:pt idx="2056">
                  <c:v>133.35</c:v>
                </c:pt>
                <c:pt idx="2057">
                  <c:v>146.85</c:v>
                </c:pt>
                <c:pt idx="2058">
                  <c:v>153.66</c:v>
                </c:pt>
                <c:pt idx="2059">
                  <c:v>139.28</c:v>
                </c:pt>
                <c:pt idx="2060">
                  <c:v>133.09</c:v>
                </c:pt>
                <c:pt idx="2061">
                  <c:v>129.38</c:v>
                </c:pt>
                <c:pt idx="2062">
                  <c:v>119.4</c:v>
                </c:pt>
                <c:pt idx="2063">
                  <c:v>109.58</c:v>
                </c:pt>
                <c:pt idx="2064">
                  <c:v>90.28</c:v>
                </c:pt>
                <c:pt idx="2065">
                  <c:v>75.739999999999995</c:v>
                </c:pt>
                <c:pt idx="2066">
                  <c:v>75.02</c:v>
                </c:pt>
                <c:pt idx="2067">
                  <c:v>74.78</c:v>
                </c:pt>
                <c:pt idx="2068">
                  <c:v>72</c:v>
                </c:pt>
                <c:pt idx="2069">
                  <c:v>79.03</c:v>
                </c:pt>
                <c:pt idx="2070">
                  <c:v>112.08</c:v>
                </c:pt>
                <c:pt idx="2071">
                  <c:v>113.08</c:v>
                </c:pt>
                <c:pt idx="2072">
                  <c:v>112.62</c:v>
                </c:pt>
                <c:pt idx="2073">
                  <c:v>102.46</c:v>
                </c:pt>
                <c:pt idx="2074">
                  <c:v>99.93</c:v>
                </c:pt>
                <c:pt idx="2075">
                  <c:v>98.24</c:v>
                </c:pt>
                <c:pt idx="2076">
                  <c:v>94.94</c:v>
                </c:pt>
                <c:pt idx="2077">
                  <c:v>90.15</c:v>
                </c:pt>
                <c:pt idx="2078">
                  <c:v>79.709999999999994</c:v>
                </c:pt>
                <c:pt idx="2079">
                  <c:v>88.89</c:v>
                </c:pt>
                <c:pt idx="2080">
                  <c:v>94.35</c:v>
                </c:pt>
                <c:pt idx="2081">
                  <c:v>119.05</c:v>
                </c:pt>
                <c:pt idx="2082">
                  <c:v>126.91</c:v>
                </c:pt>
                <c:pt idx="2083">
                  <c:v>122.06</c:v>
                </c:pt>
                <c:pt idx="2084">
                  <c:v>115.08</c:v>
                </c:pt>
                <c:pt idx="2085">
                  <c:v>94.96</c:v>
                </c:pt>
                <c:pt idx="2086">
                  <c:v>94.28</c:v>
                </c:pt>
                <c:pt idx="2087">
                  <c:v>77.260000000000005</c:v>
                </c:pt>
                <c:pt idx="2088">
                  <c:v>75.06</c:v>
                </c:pt>
                <c:pt idx="2089">
                  <c:v>74.75</c:v>
                </c:pt>
                <c:pt idx="2090">
                  <c:v>75.48</c:v>
                </c:pt>
                <c:pt idx="2091">
                  <c:v>76.19</c:v>
                </c:pt>
                <c:pt idx="2092">
                  <c:v>75.66</c:v>
                </c:pt>
                <c:pt idx="2093">
                  <c:v>92.51</c:v>
                </c:pt>
                <c:pt idx="2094">
                  <c:v>115.21</c:v>
                </c:pt>
                <c:pt idx="2095">
                  <c:v>124.99</c:v>
                </c:pt>
                <c:pt idx="2096">
                  <c:v>129.6</c:v>
                </c:pt>
                <c:pt idx="2097">
                  <c:v>129.62</c:v>
                </c:pt>
                <c:pt idx="2098">
                  <c:v>129.62</c:v>
                </c:pt>
                <c:pt idx="2099">
                  <c:v>128.18</c:v>
                </c:pt>
                <c:pt idx="2100">
                  <c:v>120.04</c:v>
                </c:pt>
                <c:pt idx="2101">
                  <c:v>114.67</c:v>
                </c:pt>
                <c:pt idx="2102">
                  <c:v>107.24</c:v>
                </c:pt>
                <c:pt idx="2103">
                  <c:v>99.7</c:v>
                </c:pt>
                <c:pt idx="2104">
                  <c:v>103.79</c:v>
                </c:pt>
                <c:pt idx="2105">
                  <c:v>118.73</c:v>
                </c:pt>
                <c:pt idx="2106">
                  <c:v>129.62</c:v>
                </c:pt>
                <c:pt idx="2107">
                  <c:v>120</c:v>
                </c:pt>
                <c:pt idx="2108">
                  <c:v>107.87</c:v>
                </c:pt>
                <c:pt idx="2109">
                  <c:v>85.23</c:v>
                </c:pt>
                <c:pt idx="2110">
                  <c:v>92.28</c:v>
                </c:pt>
                <c:pt idx="2111">
                  <c:v>79.28</c:v>
                </c:pt>
                <c:pt idx="2112">
                  <c:v>79.569999999999993</c:v>
                </c:pt>
                <c:pt idx="2113">
                  <c:v>78.33</c:v>
                </c:pt>
                <c:pt idx="2114">
                  <c:v>88.53</c:v>
                </c:pt>
                <c:pt idx="2115">
                  <c:v>105.65</c:v>
                </c:pt>
                <c:pt idx="2116">
                  <c:v>129.51</c:v>
                </c:pt>
                <c:pt idx="2117">
                  <c:v>129.61000000000001</c:v>
                </c:pt>
                <c:pt idx="2118">
                  <c:v>170.77</c:v>
                </c:pt>
                <c:pt idx="2119">
                  <c:v>182.27</c:v>
                </c:pt>
                <c:pt idx="2120">
                  <c:v>182.23</c:v>
                </c:pt>
                <c:pt idx="2121">
                  <c:v>178.49</c:v>
                </c:pt>
                <c:pt idx="2122">
                  <c:v>176.02</c:v>
                </c:pt>
                <c:pt idx="2123">
                  <c:v>173.35</c:v>
                </c:pt>
                <c:pt idx="2124">
                  <c:v>169.64</c:v>
                </c:pt>
                <c:pt idx="2125">
                  <c:v>154.13999999999999</c:v>
                </c:pt>
                <c:pt idx="2126">
                  <c:v>132.74</c:v>
                </c:pt>
                <c:pt idx="2127">
                  <c:v>130.59</c:v>
                </c:pt>
                <c:pt idx="2128">
                  <c:v>141.44</c:v>
                </c:pt>
                <c:pt idx="2129">
                  <c:v>179.47</c:v>
                </c:pt>
                <c:pt idx="2130">
                  <c:v>186.76</c:v>
                </c:pt>
                <c:pt idx="2131">
                  <c:v>145.80000000000001</c:v>
                </c:pt>
                <c:pt idx="2132">
                  <c:v>130.86000000000001</c:v>
                </c:pt>
                <c:pt idx="2133">
                  <c:v>125.44</c:v>
                </c:pt>
                <c:pt idx="2134">
                  <c:v>122.59</c:v>
                </c:pt>
                <c:pt idx="2135">
                  <c:v>120.19</c:v>
                </c:pt>
                <c:pt idx="2136">
                  <c:v>119.21</c:v>
                </c:pt>
                <c:pt idx="2137">
                  <c:v>119.22</c:v>
                </c:pt>
                <c:pt idx="2138">
                  <c:v>120.2</c:v>
                </c:pt>
                <c:pt idx="2139">
                  <c:v>123</c:v>
                </c:pt>
                <c:pt idx="2140">
                  <c:v>134.5</c:v>
                </c:pt>
                <c:pt idx="2141">
                  <c:v>170.09</c:v>
                </c:pt>
                <c:pt idx="2142">
                  <c:v>188.71</c:v>
                </c:pt>
                <c:pt idx="2143">
                  <c:v>200.01</c:v>
                </c:pt>
                <c:pt idx="2144">
                  <c:v>199.3</c:v>
                </c:pt>
                <c:pt idx="2145">
                  <c:v>199.4</c:v>
                </c:pt>
                <c:pt idx="2146">
                  <c:v>193.57</c:v>
                </c:pt>
                <c:pt idx="2147">
                  <c:v>192.09</c:v>
                </c:pt>
                <c:pt idx="2148">
                  <c:v>186.34</c:v>
                </c:pt>
                <c:pt idx="2149">
                  <c:v>178.85</c:v>
                </c:pt>
                <c:pt idx="2150">
                  <c:v>172.17</c:v>
                </c:pt>
                <c:pt idx="2151">
                  <c:v>171.71</c:v>
                </c:pt>
                <c:pt idx="2152">
                  <c:v>177.38</c:v>
                </c:pt>
                <c:pt idx="2153">
                  <c:v>194.28</c:v>
                </c:pt>
                <c:pt idx="2154">
                  <c:v>198.15</c:v>
                </c:pt>
                <c:pt idx="2155">
                  <c:v>169.23</c:v>
                </c:pt>
                <c:pt idx="2156">
                  <c:v>139.99</c:v>
                </c:pt>
                <c:pt idx="2157">
                  <c:v>126.96</c:v>
                </c:pt>
                <c:pt idx="2158">
                  <c:v>122.36</c:v>
                </c:pt>
                <c:pt idx="2159">
                  <c:v>120.1</c:v>
                </c:pt>
                <c:pt idx="2160">
                  <c:v>120.08</c:v>
                </c:pt>
                <c:pt idx="2161">
                  <c:v>120.09</c:v>
                </c:pt>
                <c:pt idx="2162">
                  <c:v>120.2</c:v>
                </c:pt>
                <c:pt idx="2163">
                  <c:v>122.49</c:v>
                </c:pt>
                <c:pt idx="2164">
                  <c:v>131.6</c:v>
                </c:pt>
                <c:pt idx="2165">
                  <c:v>165</c:v>
                </c:pt>
                <c:pt idx="2166">
                  <c:v>185.42</c:v>
                </c:pt>
                <c:pt idx="2167">
                  <c:v>194.6</c:v>
                </c:pt>
                <c:pt idx="2168">
                  <c:v>195.01</c:v>
                </c:pt>
                <c:pt idx="2169">
                  <c:v>207</c:v>
                </c:pt>
                <c:pt idx="2170">
                  <c:v>197.27</c:v>
                </c:pt>
                <c:pt idx="2171">
                  <c:v>198.68</c:v>
                </c:pt>
                <c:pt idx="2172">
                  <c:v>187.86</c:v>
                </c:pt>
                <c:pt idx="2173">
                  <c:v>181.55</c:v>
                </c:pt>
                <c:pt idx="2174">
                  <c:v>176.01</c:v>
                </c:pt>
                <c:pt idx="2175">
                  <c:v>171.68</c:v>
                </c:pt>
                <c:pt idx="2176">
                  <c:v>173.61</c:v>
                </c:pt>
                <c:pt idx="2177">
                  <c:v>194.64</c:v>
                </c:pt>
                <c:pt idx="2178">
                  <c:v>202.52</c:v>
                </c:pt>
                <c:pt idx="2179">
                  <c:v>163.75</c:v>
                </c:pt>
                <c:pt idx="2180">
                  <c:v>138.01</c:v>
                </c:pt>
                <c:pt idx="2181">
                  <c:v>125.8</c:v>
                </c:pt>
                <c:pt idx="2182">
                  <c:v>129.77000000000001</c:v>
                </c:pt>
                <c:pt idx="2183">
                  <c:v>124.9</c:v>
                </c:pt>
                <c:pt idx="2184">
                  <c:v>122.18</c:v>
                </c:pt>
                <c:pt idx="2185">
                  <c:v>122.15</c:v>
                </c:pt>
                <c:pt idx="2186">
                  <c:v>123.08</c:v>
                </c:pt>
                <c:pt idx="2187">
                  <c:v>129.32</c:v>
                </c:pt>
                <c:pt idx="2188">
                  <c:v>134.16999999999999</c:v>
                </c:pt>
                <c:pt idx="2189">
                  <c:v>164</c:v>
                </c:pt>
                <c:pt idx="2190">
                  <c:v>187.5</c:v>
                </c:pt>
                <c:pt idx="2191">
                  <c:v>192.56</c:v>
                </c:pt>
                <c:pt idx="2192">
                  <c:v>187.53</c:v>
                </c:pt>
                <c:pt idx="2193">
                  <c:v>181.09</c:v>
                </c:pt>
                <c:pt idx="2194">
                  <c:v>176.01</c:v>
                </c:pt>
                <c:pt idx="2195">
                  <c:v>173.82</c:v>
                </c:pt>
                <c:pt idx="2196">
                  <c:v>160.13999999999999</c:v>
                </c:pt>
                <c:pt idx="2197">
                  <c:v>151.99</c:v>
                </c:pt>
                <c:pt idx="2198">
                  <c:v>143.16999999999999</c:v>
                </c:pt>
                <c:pt idx="2199">
                  <c:v>140.84</c:v>
                </c:pt>
                <c:pt idx="2200">
                  <c:v>148.68</c:v>
                </c:pt>
                <c:pt idx="2201">
                  <c:v>170.2</c:v>
                </c:pt>
                <c:pt idx="2202">
                  <c:v>178.7</c:v>
                </c:pt>
                <c:pt idx="2203">
                  <c:v>155.93</c:v>
                </c:pt>
                <c:pt idx="2204">
                  <c:v>135.12</c:v>
                </c:pt>
                <c:pt idx="2205">
                  <c:v>125.96</c:v>
                </c:pt>
                <c:pt idx="2206">
                  <c:v>133.69999999999999</c:v>
                </c:pt>
                <c:pt idx="2207">
                  <c:v>130.37</c:v>
                </c:pt>
                <c:pt idx="2208">
                  <c:v>129.97999999999999</c:v>
                </c:pt>
                <c:pt idx="2209">
                  <c:v>129.97999999999999</c:v>
                </c:pt>
                <c:pt idx="2210">
                  <c:v>129.99</c:v>
                </c:pt>
                <c:pt idx="2211">
                  <c:v>129.97999999999999</c:v>
                </c:pt>
                <c:pt idx="2212">
                  <c:v>132.1</c:v>
                </c:pt>
                <c:pt idx="2213">
                  <c:v>148.06</c:v>
                </c:pt>
                <c:pt idx="2214">
                  <c:v>170.79</c:v>
                </c:pt>
                <c:pt idx="2215">
                  <c:v>198.13</c:v>
                </c:pt>
                <c:pt idx="2216">
                  <c:v>208.9</c:v>
                </c:pt>
                <c:pt idx="2217">
                  <c:v>208.29</c:v>
                </c:pt>
                <c:pt idx="2218">
                  <c:v>196.37</c:v>
                </c:pt>
                <c:pt idx="2219">
                  <c:v>178.97</c:v>
                </c:pt>
                <c:pt idx="2220">
                  <c:v>169.98</c:v>
                </c:pt>
                <c:pt idx="2221">
                  <c:v>160.91</c:v>
                </c:pt>
                <c:pt idx="2222">
                  <c:v>149.21</c:v>
                </c:pt>
                <c:pt idx="2223">
                  <c:v>148.41999999999999</c:v>
                </c:pt>
                <c:pt idx="2224">
                  <c:v>148.51</c:v>
                </c:pt>
                <c:pt idx="2225">
                  <c:v>152.38</c:v>
                </c:pt>
                <c:pt idx="2226">
                  <c:v>152.69</c:v>
                </c:pt>
                <c:pt idx="2227">
                  <c:v>134.91999999999999</c:v>
                </c:pt>
                <c:pt idx="2228">
                  <c:v>126.19</c:v>
                </c:pt>
                <c:pt idx="2229">
                  <c:v>118.16</c:v>
                </c:pt>
                <c:pt idx="2230">
                  <c:v>115.14</c:v>
                </c:pt>
                <c:pt idx="2231">
                  <c:v>103.27</c:v>
                </c:pt>
                <c:pt idx="2232">
                  <c:v>98.95</c:v>
                </c:pt>
                <c:pt idx="2233">
                  <c:v>90.18</c:v>
                </c:pt>
                <c:pt idx="2234">
                  <c:v>96.12</c:v>
                </c:pt>
                <c:pt idx="2235">
                  <c:v>93.52</c:v>
                </c:pt>
                <c:pt idx="2236">
                  <c:v>83.96</c:v>
                </c:pt>
                <c:pt idx="2237">
                  <c:v>104</c:v>
                </c:pt>
                <c:pt idx="2238">
                  <c:v>127</c:v>
                </c:pt>
                <c:pt idx="2239">
                  <c:v>134.58000000000001</c:v>
                </c:pt>
                <c:pt idx="2240">
                  <c:v>145.05000000000001</c:v>
                </c:pt>
                <c:pt idx="2241">
                  <c:v>149.16999999999999</c:v>
                </c:pt>
                <c:pt idx="2242">
                  <c:v>149.80000000000001</c:v>
                </c:pt>
                <c:pt idx="2243">
                  <c:v>151.35</c:v>
                </c:pt>
                <c:pt idx="2244">
                  <c:v>144.81</c:v>
                </c:pt>
                <c:pt idx="2245">
                  <c:v>133.88</c:v>
                </c:pt>
                <c:pt idx="2246">
                  <c:v>131.18</c:v>
                </c:pt>
                <c:pt idx="2247">
                  <c:v>131.37</c:v>
                </c:pt>
                <c:pt idx="2248">
                  <c:v>134.65</c:v>
                </c:pt>
                <c:pt idx="2249">
                  <c:v>147.78</c:v>
                </c:pt>
                <c:pt idx="2250">
                  <c:v>156.87</c:v>
                </c:pt>
                <c:pt idx="2251">
                  <c:v>142.72999999999999</c:v>
                </c:pt>
                <c:pt idx="2252">
                  <c:v>131.21</c:v>
                </c:pt>
                <c:pt idx="2253">
                  <c:v>125.68</c:v>
                </c:pt>
                <c:pt idx="2254">
                  <c:v>123.36</c:v>
                </c:pt>
                <c:pt idx="2255">
                  <c:v>122.21</c:v>
                </c:pt>
                <c:pt idx="2256">
                  <c:v>121.6</c:v>
                </c:pt>
                <c:pt idx="2257">
                  <c:v>122.1</c:v>
                </c:pt>
                <c:pt idx="2258">
                  <c:v>122.71</c:v>
                </c:pt>
                <c:pt idx="2259">
                  <c:v>131.07</c:v>
                </c:pt>
                <c:pt idx="2260">
                  <c:v>148</c:v>
                </c:pt>
                <c:pt idx="2261">
                  <c:v>170.72</c:v>
                </c:pt>
                <c:pt idx="2262">
                  <c:v>205.78</c:v>
                </c:pt>
                <c:pt idx="2263">
                  <c:v>208.01</c:v>
                </c:pt>
                <c:pt idx="2264">
                  <c:v>211.63</c:v>
                </c:pt>
                <c:pt idx="2265">
                  <c:v>214.47</c:v>
                </c:pt>
                <c:pt idx="2266">
                  <c:v>213.21</c:v>
                </c:pt>
                <c:pt idx="2267">
                  <c:v>212.07</c:v>
                </c:pt>
                <c:pt idx="2268">
                  <c:v>206.33</c:v>
                </c:pt>
                <c:pt idx="2269">
                  <c:v>199.04</c:v>
                </c:pt>
                <c:pt idx="2270">
                  <c:v>187.03</c:v>
                </c:pt>
                <c:pt idx="2271">
                  <c:v>183.18</c:v>
                </c:pt>
                <c:pt idx="2272">
                  <c:v>181.95</c:v>
                </c:pt>
                <c:pt idx="2273">
                  <c:v>198.59</c:v>
                </c:pt>
                <c:pt idx="2274">
                  <c:v>208.05</c:v>
                </c:pt>
                <c:pt idx="2275">
                  <c:v>171.27</c:v>
                </c:pt>
                <c:pt idx="2276">
                  <c:v>138.54</c:v>
                </c:pt>
                <c:pt idx="2277">
                  <c:v>131.19</c:v>
                </c:pt>
                <c:pt idx="2278">
                  <c:v>129.63999999999999</c:v>
                </c:pt>
                <c:pt idx="2279">
                  <c:v>123.8</c:v>
                </c:pt>
                <c:pt idx="2280">
                  <c:v>123.66</c:v>
                </c:pt>
                <c:pt idx="2281">
                  <c:v>123.79</c:v>
                </c:pt>
                <c:pt idx="2282">
                  <c:v>125.22</c:v>
                </c:pt>
                <c:pt idx="2283">
                  <c:v>130.71</c:v>
                </c:pt>
                <c:pt idx="2284">
                  <c:v>147.54</c:v>
                </c:pt>
                <c:pt idx="2285">
                  <c:v>170</c:v>
                </c:pt>
                <c:pt idx="2286">
                  <c:v>199.83</c:v>
                </c:pt>
                <c:pt idx="2287">
                  <c:v>203.93</c:v>
                </c:pt>
                <c:pt idx="2288">
                  <c:v>202.38</c:v>
                </c:pt>
                <c:pt idx="2289">
                  <c:v>204.94</c:v>
                </c:pt>
                <c:pt idx="2290">
                  <c:v>204.32</c:v>
                </c:pt>
                <c:pt idx="2291">
                  <c:v>204.79</c:v>
                </c:pt>
                <c:pt idx="2292">
                  <c:v>202.03</c:v>
                </c:pt>
                <c:pt idx="2293">
                  <c:v>197.28</c:v>
                </c:pt>
                <c:pt idx="2294">
                  <c:v>189.27</c:v>
                </c:pt>
                <c:pt idx="2295">
                  <c:v>180.02</c:v>
                </c:pt>
                <c:pt idx="2296">
                  <c:v>179.51</c:v>
                </c:pt>
                <c:pt idx="2297">
                  <c:v>201.44</c:v>
                </c:pt>
                <c:pt idx="2298">
                  <c:v>203.61</c:v>
                </c:pt>
                <c:pt idx="2299">
                  <c:v>167.75</c:v>
                </c:pt>
                <c:pt idx="2300">
                  <c:v>136.72999999999999</c:v>
                </c:pt>
                <c:pt idx="2301">
                  <c:v>129.93</c:v>
                </c:pt>
                <c:pt idx="2302">
                  <c:v>124.81</c:v>
                </c:pt>
                <c:pt idx="2303">
                  <c:v>121.1</c:v>
                </c:pt>
                <c:pt idx="2304">
                  <c:v>119.83</c:v>
                </c:pt>
                <c:pt idx="2305">
                  <c:v>119.29</c:v>
                </c:pt>
                <c:pt idx="2306">
                  <c:v>119.9</c:v>
                </c:pt>
                <c:pt idx="2307">
                  <c:v>123.09</c:v>
                </c:pt>
                <c:pt idx="2308">
                  <c:v>134.71</c:v>
                </c:pt>
                <c:pt idx="2309">
                  <c:v>148.80000000000001</c:v>
                </c:pt>
                <c:pt idx="2310">
                  <c:v>165.6</c:v>
                </c:pt>
                <c:pt idx="2311">
                  <c:v>172.04</c:v>
                </c:pt>
                <c:pt idx="2312">
                  <c:v>171.92</c:v>
                </c:pt>
                <c:pt idx="2313">
                  <c:v>174.49</c:v>
                </c:pt>
                <c:pt idx="2314">
                  <c:v>174.52</c:v>
                </c:pt>
                <c:pt idx="2315">
                  <c:v>176.94</c:v>
                </c:pt>
                <c:pt idx="2316">
                  <c:v>171.45</c:v>
                </c:pt>
                <c:pt idx="2317">
                  <c:v>165.08</c:v>
                </c:pt>
                <c:pt idx="2318">
                  <c:v>163.72999999999999</c:v>
                </c:pt>
                <c:pt idx="2319">
                  <c:v>164.54</c:v>
                </c:pt>
                <c:pt idx="2320">
                  <c:v>166.6</c:v>
                </c:pt>
                <c:pt idx="2321">
                  <c:v>188.55</c:v>
                </c:pt>
                <c:pt idx="2322">
                  <c:v>204.78</c:v>
                </c:pt>
                <c:pt idx="2323">
                  <c:v>165.89</c:v>
                </c:pt>
                <c:pt idx="2324">
                  <c:v>135.34</c:v>
                </c:pt>
                <c:pt idx="2325">
                  <c:v>126.78</c:v>
                </c:pt>
                <c:pt idx="2326">
                  <c:v>124.07</c:v>
                </c:pt>
                <c:pt idx="2327">
                  <c:v>118.73</c:v>
                </c:pt>
                <c:pt idx="2328">
                  <c:v>108.17</c:v>
                </c:pt>
                <c:pt idx="2329">
                  <c:v>105.13</c:v>
                </c:pt>
                <c:pt idx="2330">
                  <c:v>110.71</c:v>
                </c:pt>
                <c:pt idx="2331">
                  <c:v>121.74</c:v>
                </c:pt>
                <c:pt idx="2332">
                  <c:v>131.62</c:v>
                </c:pt>
                <c:pt idx="2333">
                  <c:v>131.41999999999999</c:v>
                </c:pt>
                <c:pt idx="2334">
                  <c:v>161.37</c:v>
                </c:pt>
                <c:pt idx="2335">
                  <c:v>165</c:v>
                </c:pt>
                <c:pt idx="2336">
                  <c:v>163.94</c:v>
                </c:pt>
                <c:pt idx="2337">
                  <c:v>166.43</c:v>
                </c:pt>
                <c:pt idx="2338">
                  <c:v>167.74</c:v>
                </c:pt>
                <c:pt idx="2339">
                  <c:v>167.45</c:v>
                </c:pt>
                <c:pt idx="2340">
                  <c:v>165</c:v>
                </c:pt>
                <c:pt idx="2341">
                  <c:v>161.58000000000001</c:v>
                </c:pt>
                <c:pt idx="2342">
                  <c:v>159.65</c:v>
                </c:pt>
                <c:pt idx="2343">
                  <c:v>156.94999999999999</c:v>
                </c:pt>
                <c:pt idx="2344">
                  <c:v>165.41</c:v>
                </c:pt>
                <c:pt idx="2345">
                  <c:v>191.41</c:v>
                </c:pt>
                <c:pt idx="2346">
                  <c:v>203.08</c:v>
                </c:pt>
                <c:pt idx="2347">
                  <c:v>176.58</c:v>
                </c:pt>
                <c:pt idx="2348">
                  <c:v>144.79</c:v>
                </c:pt>
                <c:pt idx="2349">
                  <c:v>131.69</c:v>
                </c:pt>
                <c:pt idx="2350">
                  <c:v>130.12</c:v>
                </c:pt>
                <c:pt idx="2351">
                  <c:v>123.74</c:v>
                </c:pt>
                <c:pt idx="2352">
                  <c:v>122.75</c:v>
                </c:pt>
                <c:pt idx="2353">
                  <c:v>123</c:v>
                </c:pt>
                <c:pt idx="2354">
                  <c:v>123.91</c:v>
                </c:pt>
                <c:pt idx="2355">
                  <c:v>130.38999999999999</c:v>
                </c:pt>
                <c:pt idx="2356">
                  <c:v>139.27000000000001</c:v>
                </c:pt>
                <c:pt idx="2357">
                  <c:v>176.5</c:v>
                </c:pt>
                <c:pt idx="2358">
                  <c:v>191.69</c:v>
                </c:pt>
                <c:pt idx="2359">
                  <c:v>198.54</c:v>
                </c:pt>
                <c:pt idx="2360">
                  <c:v>199.88</c:v>
                </c:pt>
                <c:pt idx="2361">
                  <c:v>199.89</c:v>
                </c:pt>
                <c:pt idx="2362">
                  <c:v>198.17</c:v>
                </c:pt>
                <c:pt idx="2363">
                  <c:v>197.78</c:v>
                </c:pt>
                <c:pt idx="2364">
                  <c:v>191.96</c:v>
                </c:pt>
                <c:pt idx="2365">
                  <c:v>188.65</c:v>
                </c:pt>
                <c:pt idx="2366">
                  <c:v>184.34</c:v>
                </c:pt>
                <c:pt idx="2367">
                  <c:v>180.41</c:v>
                </c:pt>
                <c:pt idx="2368">
                  <c:v>177.9</c:v>
                </c:pt>
                <c:pt idx="2369">
                  <c:v>197.63</c:v>
                </c:pt>
                <c:pt idx="2370">
                  <c:v>207.01</c:v>
                </c:pt>
                <c:pt idx="2371">
                  <c:v>182</c:v>
                </c:pt>
                <c:pt idx="2372">
                  <c:v>148.71</c:v>
                </c:pt>
                <c:pt idx="2373">
                  <c:v>131.38</c:v>
                </c:pt>
                <c:pt idx="2374">
                  <c:v>141.02000000000001</c:v>
                </c:pt>
                <c:pt idx="2375">
                  <c:v>131.65</c:v>
                </c:pt>
                <c:pt idx="2376">
                  <c:v>130.61000000000001</c:v>
                </c:pt>
                <c:pt idx="2377">
                  <c:v>129.94</c:v>
                </c:pt>
                <c:pt idx="2378">
                  <c:v>130.47999999999999</c:v>
                </c:pt>
                <c:pt idx="2379">
                  <c:v>129.52000000000001</c:v>
                </c:pt>
                <c:pt idx="2380">
                  <c:v>131.63</c:v>
                </c:pt>
                <c:pt idx="2381">
                  <c:v>143.11000000000001</c:v>
                </c:pt>
                <c:pt idx="2382">
                  <c:v>164.1</c:v>
                </c:pt>
                <c:pt idx="2383">
                  <c:v>183.55</c:v>
                </c:pt>
                <c:pt idx="2384">
                  <c:v>189.57</c:v>
                </c:pt>
                <c:pt idx="2385">
                  <c:v>188.14</c:v>
                </c:pt>
                <c:pt idx="2386">
                  <c:v>178.84</c:v>
                </c:pt>
                <c:pt idx="2387">
                  <c:v>170.27</c:v>
                </c:pt>
                <c:pt idx="2388">
                  <c:v>162.19999999999999</c:v>
                </c:pt>
                <c:pt idx="2389">
                  <c:v>147.18</c:v>
                </c:pt>
                <c:pt idx="2390">
                  <c:v>137.34</c:v>
                </c:pt>
                <c:pt idx="2391">
                  <c:v>131.77000000000001</c:v>
                </c:pt>
                <c:pt idx="2392">
                  <c:v>132.79</c:v>
                </c:pt>
                <c:pt idx="2393">
                  <c:v>147.6</c:v>
                </c:pt>
                <c:pt idx="2394">
                  <c:v>160.77000000000001</c:v>
                </c:pt>
                <c:pt idx="2395">
                  <c:v>138.15</c:v>
                </c:pt>
                <c:pt idx="2396">
                  <c:v>130.62</c:v>
                </c:pt>
                <c:pt idx="2397">
                  <c:v>125</c:v>
                </c:pt>
                <c:pt idx="2398">
                  <c:v>125.76</c:v>
                </c:pt>
                <c:pt idx="2399">
                  <c:v>121.89</c:v>
                </c:pt>
                <c:pt idx="2400">
                  <c:v>118.6</c:v>
                </c:pt>
                <c:pt idx="2401">
                  <c:v>116.11</c:v>
                </c:pt>
                <c:pt idx="2402">
                  <c:v>116.43</c:v>
                </c:pt>
                <c:pt idx="2403">
                  <c:v>114.84</c:v>
                </c:pt>
                <c:pt idx="2404">
                  <c:v>114.99</c:v>
                </c:pt>
                <c:pt idx="2405">
                  <c:v>123.98</c:v>
                </c:pt>
                <c:pt idx="2406">
                  <c:v>127.59</c:v>
                </c:pt>
                <c:pt idx="2407">
                  <c:v>131.35</c:v>
                </c:pt>
                <c:pt idx="2408">
                  <c:v>135.01</c:v>
                </c:pt>
                <c:pt idx="2409">
                  <c:v>138.21</c:v>
                </c:pt>
                <c:pt idx="2410">
                  <c:v>137.84</c:v>
                </c:pt>
                <c:pt idx="2411">
                  <c:v>135</c:v>
                </c:pt>
                <c:pt idx="2412">
                  <c:v>131.34</c:v>
                </c:pt>
                <c:pt idx="2413">
                  <c:v>127.6</c:v>
                </c:pt>
                <c:pt idx="2414">
                  <c:v>127.3</c:v>
                </c:pt>
                <c:pt idx="2415">
                  <c:v>127.42</c:v>
                </c:pt>
                <c:pt idx="2416">
                  <c:v>131.30000000000001</c:v>
                </c:pt>
                <c:pt idx="2417">
                  <c:v>145.06</c:v>
                </c:pt>
                <c:pt idx="2418">
                  <c:v>162.31</c:v>
                </c:pt>
                <c:pt idx="2419">
                  <c:v>145.07</c:v>
                </c:pt>
                <c:pt idx="2420">
                  <c:v>131.33000000000001</c:v>
                </c:pt>
                <c:pt idx="2421">
                  <c:v>125.99</c:v>
                </c:pt>
                <c:pt idx="2422">
                  <c:v>122.19</c:v>
                </c:pt>
                <c:pt idx="2423">
                  <c:v>121.25</c:v>
                </c:pt>
                <c:pt idx="2424">
                  <c:v>119.19</c:v>
                </c:pt>
                <c:pt idx="2425">
                  <c:v>119.99</c:v>
                </c:pt>
                <c:pt idx="2426">
                  <c:v>122.09</c:v>
                </c:pt>
                <c:pt idx="2427">
                  <c:v>124.39</c:v>
                </c:pt>
                <c:pt idx="2428">
                  <c:v>140.51</c:v>
                </c:pt>
                <c:pt idx="2429">
                  <c:v>171.51</c:v>
                </c:pt>
                <c:pt idx="2430">
                  <c:v>203.29</c:v>
                </c:pt>
                <c:pt idx="2431">
                  <c:v>203.68</c:v>
                </c:pt>
                <c:pt idx="2432">
                  <c:v>203.74</c:v>
                </c:pt>
                <c:pt idx="2433">
                  <c:v>204.18</c:v>
                </c:pt>
                <c:pt idx="2434">
                  <c:v>203.68</c:v>
                </c:pt>
                <c:pt idx="2435">
                  <c:v>203.66</c:v>
                </c:pt>
                <c:pt idx="2436">
                  <c:v>194.28</c:v>
                </c:pt>
                <c:pt idx="2437">
                  <c:v>189.96</c:v>
                </c:pt>
                <c:pt idx="2438">
                  <c:v>181.62</c:v>
                </c:pt>
                <c:pt idx="2439">
                  <c:v>174.44</c:v>
                </c:pt>
                <c:pt idx="2440">
                  <c:v>181</c:v>
                </c:pt>
                <c:pt idx="2441">
                  <c:v>203.75</c:v>
                </c:pt>
                <c:pt idx="2442">
                  <c:v>215.01</c:v>
                </c:pt>
                <c:pt idx="2443">
                  <c:v>185.88</c:v>
                </c:pt>
                <c:pt idx="2444">
                  <c:v>142.38</c:v>
                </c:pt>
                <c:pt idx="2445">
                  <c:v>130.66999999999999</c:v>
                </c:pt>
                <c:pt idx="2446">
                  <c:v>131.13999999999999</c:v>
                </c:pt>
                <c:pt idx="2447">
                  <c:v>124.35</c:v>
                </c:pt>
                <c:pt idx="2448">
                  <c:v>124.21</c:v>
                </c:pt>
                <c:pt idx="2449">
                  <c:v>124.27</c:v>
                </c:pt>
                <c:pt idx="2450">
                  <c:v>124.7</c:v>
                </c:pt>
                <c:pt idx="2451">
                  <c:v>131.37</c:v>
                </c:pt>
                <c:pt idx="2452">
                  <c:v>145.05000000000001</c:v>
                </c:pt>
                <c:pt idx="2453">
                  <c:v>180.39</c:v>
                </c:pt>
                <c:pt idx="2454">
                  <c:v>209.72</c:v>
                </c:pt>
                <c:pt idx="2455">
                  <c:v>215.01</c:v>
                </c:pt>
                <c:pt idx="2456">
                  <c:v>211.45</c:v>
                </c:pt>
                <c:pt idx="2457">
                  <c:v>215.01</c:v>
                </c:pt>
                <c:pt idx="2458">
                  <c:v>215.01</c:v>
                </c:pt>
                <c:pt idx="2459">
                  <c:v>215.47</c:v>
                </c:pt>
                <c:pt idx="2460">
                  <c:v>207.24</c:v>
                </c:pt>
                <c:pt idx="2461">
                  <c:v>203.7</c:v>
                </c:pt>
                <c:pt idx="2462">
                  <c:v>195.61</c:v>
                </c:pt>
                <c:pt idx="2463">
                  <c:v>187.28</c:v>
                </c:pt>
                <c:pt idx="2464">
                  <c:v>187.28</c:v>
                </c:pt>
                <c:pt idx="2465">
                  <c:v>210.62</c:v>
                </c:pt>
                <c:pt idx="2466">
                  <c:v>250.25</c:v>
                </c:pt>
                <c:pt idx="2467">
                  <c:v>197.67</c:v>
                </c:pt>
                <c:pt idx="2468">
                  <c:v>144.88999999999999</c:v>
                </c:pt>
                <c:pt idx="2469">
                  <c:v>131.37</c:v>
                </c:pt>
                <c:pt idx="2470">
                  <c:v>135.99</c:v>
                </c:pt>
                <c:pt idx="2471">
                  <c:v>131.72</c:v>
                </c:pt>
                <c:pt idx="2472">
                  <c:v>131.63999999999999</c:v>
                </c:pt>
                <c:pt idx="2473">
                  <c:v>131.65</c:v>
                </c:pt>
                <c:pt idx="2474">
                  <c:v>131.72999999999999</c:v>
                </c:pt>
                <c:pt idx="2475">
                  <c:v>135.58000000000001</c:v>
                </c:pt>
                <c:pt idx="2476">
                  <c:v>149.25</c:v>
                </c:pt>
                <c:pt idx="2477">
                  <c:v>190.07</c:v>
                </c:pt>
                <c:pt idx="2478">
                  <c:v>212.05</c:v>
                </c:pt>
                <c:pt idx="2479">
                  <c:v>220</c:v>
                </c:pt>
                <c:pt idx="2480">
                  <c:v>211.68</c:v>
                </c:pt>
                <c:pt idx="2481">
                  <c:v>215.65</c:v>
                </c:pt>
                <c:pt idx="2482">
                  <c:v>218</c:v>
                </c:pt>
                <c:pt idx="2483">
                  <c:v>215.28</c:v>
                </c:pt>
                <c:pt idx="2484">
                  <c:v>204.51</c:v>
                </c:pt>
                <c:pt idx="2485">
                  <c:v>204.01</c:v>
                </c:pt>
                <c:pt idx="2486">
                  <c:v>191.67</c:v>
                </c:pt>
                <c:pt idx="2487">
                  <c:v>189.27</c:v>
                </c:pt>
                <c:pt idx="2488">
                  <c:v>186.87</c:v>
                </c:pt>
                <c:pt idx="2489">
                  <c:v>210.03</c:v>
                </c:pt>
                <c:pt idx="2490">
                  <c:v>286.12</c:v>
                </c:pt>
                <c:pt idx="2491">
                  <c:v>192.8</c:v>
                </c:pt>
                <c:pt idx="2492">
                  <c:v>152.41</c:v>
                </c:pt>
                <c:pt idx="2493">
                  <c:v>143.5</c:v>
                </c:pt>
                <c:pt idx="2494">
                  <c:v>136.19999999999999</c:v>
                </c:pt>
                <c:pt idx="2495">
                  <c:v>132.85</c:v>
                </c:pt>
                <c:pt idx="2496">
                  <c:v>132.03</c:v>
                </c:pt>
                <c:pt idx="2497">
                  <c:v>130.72</c:v>
                </c:pt>
                <c:pt idx="2498">
                  <c:v>132.82</c:v>
                </c:pt>
                <c:pt idx="2499">
                  <c:v>134.86000000000001</c:v>
                </c:pt>
                <c:pt idx="2500">
                  <c:v>152.05000000000001</c:v>
                </c:pt>
                <c:pt idx="2501">
                  <c:v>200.34</c:v>
                </c:pt>
                <c:pt idx="2502">
                  <c:v>213.01</c:v>
                </c:pt>
                <c:pt idx="2503">
                  <c:v>228.83</c:v>
                </c:pt>
                <c:pt idx="2504">
                  <c:v>210</c:v>
                </c:pt>
                <c:pt idx="2505">
                  <c:v>213.67</c:v>
                </c:pt>
                <c:pt idx="2506">
                  <c:v>210</c:v>
                </c:pt>
                <c:pt idx="2507">
                  <c:v>205.34</c:v>
                </c:pt>
                <c:pt idx="2508">
                  <c:v>192.73</c:v>
                </c:pt>
                <c:pt idx="2509">
                  <c:v>187.54</c:v>
                </c:pt>
                <c:pt idx="2510">
                  <c:v>175.88</c:v>
                </c:pt>
                <c:pt idx="2511">
                  <c:v>174.61</c:v>
                </c:pt>
                <c:pt idx="2512">
                  <c:v>173.48</c:v>
                </c:pt>
                <c:pt idx="2513">
                  <c:v>190.83</c:v>
                </c:pt>
                <c:pt idx="2514">
                  <c:v>215.49</c:v>
                </c:pt>
                <c:pt idx="2515">
                  <c:v>176.7</c:v>
                </c:pt>
                <c:pt idx="2516">
                  <c:v>145.07</c:v>
                </c:pt>
                <c:pt idx="2517">
                  <c:v>132.88</c:v>
                </c:pt>
                <c:pt idx="2518">
                  <c:v>136.19999999999999</c:v>
                </c:pt>
                <c:pt idx="2519">
                  <c:v>132.69</c:v>
                </c:pt>
                <c:pt idx="2520">
                  <c:v>131.83000000000001</c:v>
                </c:pt>
                <c:pt idx="2521">
                  <c:v>132.66999999999999</c:v>
                </c:pt>
                <c:pt idx="2522">
                  <c:v>132.72</c:v>
                </c:pt>
                <c:pt idx="2523">
                  <c:v>136.77000000000001</c:v>
                </c:pt>
                <c:pt idx="2524">
                  <c:v>161.43</c:v>
                </c:pt>
                <c:pt idx="2525">
                  <c:v>208.52</c:v>
                </c:pt>
                <c:pt idx="2526">
                  <c:v>228.15</c:v>
                </c:pt>
                <c:pt idx="2527">
                  <c:v>330.75</c:v>
                </c:pt>
                <c:pt idx="2528">
                  <c:v>245.97</c:v>
                </c:pt>
                <c:pt idx="2529">
                  <c:v>314.38</c:v>
                </c:pt>
                <c:pt idx="2530">
                  <c:v>310.39</c:v>
                </c:pt>
                <c:pt idx="2531">
                  <c:v>221.29</c:v>
                </c:pt>
                <c:pt idx="2532">
                  <c:v>213.89</c:v>
                </c:pt>
                <c:pt idx="2533">
                  <c:v>204.15</c:v>
                </c:pt>
                <c:pt idx="2534">
                  <c:v>196.21</c:v>
                </c:pt>
                <c:pt idx="2535">
                  <c:v>187.66</c:v>
                </c:pt>
                <c:pt idx="2536">
                  <c:v>181.86</c:v>
                </c:pt>
                <c:pt idx="2537">
                  <c:v>200.21</c:v>
                </c:pt>
                <c:pt idx="2538">
                  <c:v>218.82</c:v>
                </c:pt>
                <c:pt idx="2539">
                  <c:v>164.27</c:v>
                </c:pt>
                <c:pt idx="2540">
                  <c:v>138.71</c:v>
                </c:pt>
                <c:pt idx="2541">
                  <c:v>125.49</c:v>
                </c:pt>
                <c:pt idx="2542">
                  <c:v>132.49</c:v>
                </c:pt>
                <c:pt idx="2543">
                  <c:v>129.27000000000001</c:v>
                </c:pt>
                <c:pt idx="2544">
                  <c:v>127.23</c:v>
                </c:pt>
                <c:pt idx="2545">
                  <c:v>127.29</c:v>
                </c:pt>
                <c:pt idx="2546">
                  <c:v>127.69</c:v>
                </c:pt>
                <c:pt idx="2547">
                  <c:v>128.4</c:v>
                </c:pt>
                <c:pt idx="2548">
                  <c:v>132.41</c:v>
                </c:pt>
                <c:pt idx="2549">
                  <c:v>150</c:v>
                </c:pt>
                <c:pt idx="2550">
                  <c:v>189.27</c:v>
                </c:pt>
                <c:pt idx="2551">
                  <c:v>288.57</c:v>
                </c:pt>
                <c:pt idx="2552">
                  <c:v>275.95999999999998</c:v>
                </c:pt>
                <c:pt idx="2553">
                  <c:v>273.49</c:v>
                </c:pt>
                <c:pt idx="2554">
                  <c:v>262.10000000000002</c:v>
                </c:pt>
                <c:pt idx="2555">
                  <c:v>204.86</c:v>
                </c:pt>
                <c:pt idx="2556">
                  <c:v>164.39</c:v>
                </c:pt>
                <c:pt idx="2557">
                  <c:v>155.81</c:v>
                </c:pt>
                <c:pt idx="2558">
                  <c:v>154.59</c:v>
                </c:pt>
                <c:pt idx="2559">
                  <c:v>154.91999999999999</c:v>
                </c:pt>
                <c:pt idx="2560">
                  <c:v>156.59</c:v>
                </c:pt>
                <c:pt idx="2561">
                  <c:v>191.28</c:v>
                </c:pt>
                <c:pt idx="2562">
                  <c:v>268.69</c:v>
                </c:pt>
                <c:pt idx="2563">
                  <c:v>156.99</c:v>
                </c:pt>
                <c:pt idx="2564">
                  <c:v>150.51</c:v>
                </c:pt>
                <c:pt idx="2565">
                  <c:v>132.33000000000001</c:v>
                </c:pt>
                <c:pt idx="2566">
                  <c:v>128.88999999999999</c:v>
                </c:pt>
                <c:pt idx="2567">
                  <c:v>128.57</c:v>
                </c:pt>
                <c:pt idx="2568">
                  <c:v>123.68</c:v>
                </c:pt>
                <c:pt idx="2569">
                  <c:v>123.66</c:v>
                </c:pt>
                <c:pt idx="2570">
                  <c:v>123.67</c:v>
                </c:pt>
                <c:pt idx="2571">
                  <c:v>123.69</c:v>
                </c:pt>
                <c:pt idx="2572">
                  <c:v>127.32</c:v>
                </c:pt>
                <c:pt idx="2573">
                  <c:v>128.88999999999999</c:v>
                </c:pt>
                <c:pt idx="2574">
                  <c:v>132.88999999999999</c:v>
                </c:pt>
                <c:pt idx="2575">
                  <c:v>153.93</c:v>
                </c:pt>
                <c:pt idx="2576">
                  <c:v>157</c:v>
                </c:pt>
                <c:pt idx="2577">
                  <c:v>158.65</c:v>
                </c:pt>
                <c:pt idx="2578">
                  <c:v>156.78</c:v>
                </c:pt>
                <c:pt idx="2579">
                  <c:v>154.04</c:v>
                </c:pt>
                <c:pt idx="2580">
                  <c:v>139.81</c:v>
                </c:pt>
                <c:pt idx="2581">
                  <c:v>133.13</c:v>
                </c:pt>
                <c:pt idx="2582">
                  <c:v>132.78</c:v>
                </c:pt>
                <c:pt idx="2583">
                  <c:v>133.09</c:v>
                </c:pt>
                <c:pt idx="2584">
                  <c:v>133.19</c:v>
                </c:pt>
                <c:pt idx="2585">
                  <c:v>156.91</c:v>
                </c:pt>
                <c:pt idx="2586">
                  <c:v>170.87</c:v>
                </c:pt>
                <c:pt idx="2587">
                  <c:v>153.44999999999999</c:v>
                </c:pt>
                <c:pt idx="2588">
                  <c:v>133.06</c:v>
                </c:pt>
                <c:pt idx="2589">
                  <c:v>127.06</c:v>
                </c:pt>
                <c:pt idx="2590">
                  <c:v>122.37</c:v>
                </c:pt>
                <c:pt idx="2591">
                  <c:v>119.04</c:v>
                </c:pt>
                <c:pt idx="2592">
                  <c:v>118.27</c:v>
                </c:pt>
                <c:pt idx="2593">
                  <c:v>119.16</c:v>
                </c:pt>
                <c:pt idx="2594">
                  <c:v>121.81</c:v>
                </c:pt>
                <c:pt idx="2595">
                  <c:v>125.62</c:v>
                </c:pt>
                <c:pt idx="2596">
                  <c:v>148.66999999999999</c:v>
                </c:pt>
                <c:pt idx="2597">
                  <c:v>196.11</c:v>
                </c:pt>
                <c:pt idx="2598">
                  <c:v>220.01</c:v>
                </c:pt>
                <c:pt idx="2599">
                  <c:v>227.05</c:v>
                </c:pt>
                <c:pt idx="2600">
                  <c:v>215.01</c:v>
                </c:pt>
                <c:pt idx="2601">
                  <c:v>215.01</c:v>
                </c:pt>
                <c:pt idx="2602">
                  <c:v>205.22</c:v>
                </c:pt>
                <c:pt idx="2603">
                  <c:v>201.07</c:v>
                </c:pt>
                <c:pt idx="2604">
                  <c:v>189.31</c:v>
                </c:pt>
                <c:pt idx="2605">
                  <c:v>179.99</c:v>
                </c:pt>
                <c:pt idx="2606">
                  <c:v>171.75</c:v>
                </c:pt>
                <c:pt idx="2607">
                  <c:v>167.07</c:v>
                </c:pt>
                <c:pt idx="2608">
                  <c:v>170.44</c:v>
                </c:pt>
                <c:pt idx="2609">
                  <c:v>192.94</c:v>
                </c:pt>
                <c:pt idx="2610">
                  <c:v>210.49</c:v>
                </c:pt>
                <c:pt idx="2611">
                  <c:v>171.59</c:v>
                </c:pt>
                <c:pt idx="2612">
                  <c:v>132.37</c:v>
                </c:pt>
                <c:pt idx="2613">
                  <c:v>124.7</c:v>
                </c:pt>
                <c:pt idx="2614">
                  <c:v>121.5</c:v>
                </c:pt>
                <c:pt idx="2615">
                  <c:v>117.68</c:v>
                </c:pt>
                <c:pt idx="2616">
                  <c:v>104.52</c:v>
                </c:pt>
                <c:pt idx="2617">
                  <c:v>104.31</c:v>
                </c:pt>
                <c:pt idx="2618">
                  <c:v>105.44</c:v>
                </c:pt>
                <c:pt idx="2619">
                  <c:v>115.35</c:v>
                </c:pt>
                <c:pt idx="2620">
                  <c:v>131.66999999999999</c:v>
                </c:pt>
                <c:pt idx="2621">
                  <c:v>145</c:v>
                </c:pt>
                <c:pt idx="2622">
                  <c:v>167.73</c:v>
                </c:pt>
                <c:pt idx="2623">
                  <c:v>172.02</c:v>
                </c:pt>
                <c:pt idx="2624">
                  <c:v>162.53</c:v>
                </c:pt>
                <c:pt idx="2625">
                  <c:v>163.96</c:v>
                </c:pt>
                <c:pt idx="2626">
                  <c:v>152.63</c:v>
                </c:pt>
                <c:pt idx="2627">
                  <c:v>147.46</c:v>
                </c:pt>
                <c:pt idx="2628">
                  <c:v>135.65</c:v>
                </c:pt>
                <c:pt idx="2629">
                  <c:v>132.69</c:v>
                </c:pt>
                <c:pt idx="2630">
                  <c:v>132.55000000000001</c:v>
                </c:pt>
                <c:pt idx="2631">
                  <c:v>132.49</c:v>
                </c:pt>
                <c:pt idx="2632">
                  <c:v>132.54</c:v>
                </c:pt>
                <c:pt idx="2633">
                  <c:v>151.30000000000001</c:v>
                </c:pt>
                <c:pt idx="2634">
                  <c:v>172.2</c:v>
                </c:pt>
                <c:pt idx="2635">
                  <c:v>135</c:v>
                </c:pt>
                <c:pt idx="2636">
                  <c:v>124.87</c:v>
                </c:pt>
                <c:pt idx="2637">
                  <c:v>108.23</c:v>
                </c:pt>
                <c:pt idx="2638">
                  <c:v>105.7</c:v>
                </c:pt>
                <c:pt idx="2639">
                  <c:v>100.59</c:v>
                </c:pt>
                <c:pt idx="2640">
                  <c:v>99.99</c:v>
                </c:pt>
                <c:pt idx="2641">
                  <c:v>101.34</c:v>
                </c:pt>
                <c:pt idx="2642">
                  <c:v>105.55</c:v>
                </c:pt>
                <c:pt idx="2643">
                  <c:v>118.36</c:v>
                </c:pt>
                <c:pt idx="2644">
                  <c:v>132.54</c:v>
                </c:pt>
                <c:pt idx="2645">
                  <c:v>148.33000000000001</c:v>
                </c:pt>
                <c:pt idx="2646">
                  <c:v>174.89</c:v>
                </c:pt>
                <c:pt idx="2647">
                  <c:v>184.54</c:v>
                </c:pt>
                <c:pt idx="2648">
                  <c:v>174.97</c:v>
                </c:pt>
                <c:pt idx="2649">
                  <c:v>177.31</c:v>
                </c:pt>
                <c:pt idx="2650">
                  <c:v>173.27</c:v>
                </c:pt>
                <c:pt idx="2651">
                  <c:v>164.85</c:v>
                </c:pt>
                <c:pt idx="2652">
                  <c:v>159.99</c:v>
                </c:pt>
                <c:pt idx="2653">
                  <c:v>144.84</c:v>
                </c:pt>
                <c:pt idx="2654">
                  <c:v>135.63</c:v>
                </c:pt>
                <c:pt idx="2655">
                  <c:v>140</c:v>
                </c:pt>
                <c:pt idx="2656">
                  <c:v>149.86000000000001</c:v>
                </c:pt>
                <c:pt idx="2657">
                  <c:v>175.6</c:v>
                </c:pt>
                <c:pt idx="2658">
                  <c:v>205.65</c:v>
                </c:pt>
                <c:pt idx="2659">
                  <c:v>173.63</c:v>
                </c:pt>
                <c:pt idx="2660">
                  <c:v>133.22</c:v>
                </c:pt>
                <c:pt idx="2661">
                  <c:v>125.2</c:v>
                </c:pt>
                <c:pt idx="2662">
                  <c:v>132.47999999999999</c:v>
                </c:pt>
                <c:pt idx="2663">
                  <c:v>132.02000000000001</c:v>
                </c:pt>
                <c:pt idx="2664">
                  <c:v>125.1</c:v>
                </c:pt>
                <c:pt idx="2665">
                  <c:v>125.1</c:v>
                </c:pt>
                <c:pt idx="2666">
                  <c:v>132.01</c:v>
                </c:pt>
                <c:pt idx="2667">
                  <c:v>132.21</c:v>
                </c:pt>
                <c:pt idx="2668">
                  <c:v>148.69</c:v>
                </c:pt>
                <c:pt idx="2669">
                  <c:v>204.43</c:v>
                </c:pt>
                <c:pt idx="2670">
                  <c:v>208.01</c:v>
                </c:pt>
                <c:pt idx="2671">
                  <c:v>208.01</c:v>
                </c:pt>
                <c:pt idx="2672">
                  <c:v>204.72</c:v>
                </c:pt>
                <c:pt idx="2673">
                  <c:v>204.89</c:v>
                </c:pt>
                <c:pt idx="2674">
                  <c:v>204.31</c:v>
                </c:pt>
                <c:pt idx="2675">
                  <c:v>190.89</c:v>
                </c:pt>
                <c:pt idx="2676">
                  <c:v>172.36</c:v>
                </c:pt>
                <c:pt idx="2677">
                  <c:v>164.84</c:v>
                </c:pt>
                <c:pt idx="2678">
                  <c:v>154.77000000000001</c:v>
                </c:pt>
                <c:pt idx="2679">
                  <c:v>152</c:v>
                </c:pt>
                <c:pt idx="2680">
                  <c:v>158.57</c:v>
                </c:pt>
                <c:pt idx="2681">
                  <c:v>172.39</c:v>
                </c:pt>
                <c:pt idx="2682">
                  <c:v>204.54</c:v>
                </c:pt>
                <c:pt idx="2683">
                  <c:v>159.63999999999999</c:v>
                </c:pt>
                <c:pt idx="2684">
                  <c:v>132.47999999999999</c:v>
                </c:pt>
                <c:pt idx="2685">
                  <c:v>123.03</c:v>
                </c:pt>
                <c:pt idx="2686">
                  <c:v>119.52</c:v>
                </c:pt>
                <c:pt idx="2687">
                  <c:v>106.18</c:v>
                </c:pt>
                <c:pt idx="2688">
                  <c:v>96.08</c:v>
                </c:pt>
                <c:pt idx="2689">
                  <c:v>95.1</c:v>
                </c:pt>
                <c:pt idx="2690">
                  <c:v>102.01</c:v>
                </c:pt>
                <c:pt idx="2691">
                  <c:v>102.21</c:v>
                </c:pt>
                <c:pt idx="2692">
                  <c:v>131.93</c:v>
                </c:pt>
                <c:pt idx="2693">
                  <c:v>139.44999999999999</c:v>
                </c:pt>
                <c:pt idx="2694">
                  <c:v>164.99</c:v>
                </c:pt>
                <c:pt idx="2695">
                  <c:v>170.34</c:v>
                </c:pt>
                <c:pt idx="2696">
                  <c:v>173.23</c:v>
                </c:pt>
                <c:pt idx="2697">
                  <c:v>173.38</c:v>
                </c:pt>
                <c:pt idx="2698">
                  <c:v>180.38</c:v>
                </c:pt>
                <c:pt idx="2699">
                  <c:v>182.11</c:v>
                </c:pt>
                <c:pt idx="2700">
                  <c:v>180.61</c:v>
                </c:pt>
                <c:pt idx="2701">
                  <c:v>175.41</c:v>
                </c:pt>
                <c:pt idx="2702">
                  <c:v>166.57</c:v>
                </c:pt>
                <c:pt idx="2703">
                  <c:v>167.05</c:v>
                </c:pt>
                <c:pt idx="2704">
                  <c:v>174.42</c:v>
                </c:pt>
                <c:pt idx="2705">
                  <c:v>189.81</c:v>
                </c:pt>
                <c:pt idx="2706">
                  <c:v>213.41</c:v>
                </c:pt>
                <c:pt idx="2707">
                  <c:v>199.64</c:v>
                </c:pt>
                <c:pt idx="2708">
                  <c:v>151.63</c:v>
                </c:pt>
                <c:pt idx="2709">
                  <c:v>136.41999999999999</c:v>
                </c:pt>
                <c:pt idx="2710">
                  <c:v>132.93</c:v>
                </c:pt>
                <c:pt idx="2711">
                  <c:v>132.49</c:v>
                </c:pt>
                <c:pt idx="2712">
                  <c:v>128.41999999999999</c:v>
                </c:pt>
                <c:pt idx="2713">
                  <c:v>128.24</c:v>
                </c:pt>
                <c:pt idx="2714">
                  <c:v>128.28</c:v>
                </c:pt>
                <c:pt idx="2715">
                  <c:v>126.61</c:v>
                </c:pt>
                <c:pt idx="2716">
                  <c:v>132.49</c:v>
                </c:pt>
                <c:pt idx="2717">
                  <c:v>144.61000000000001</c:v>
                </c:pt>
                <c:pt idx="2718">
                  <c:v>164.6</c:v>
                </c:pt>
                <c:pt idx="2719">
                  <c:v>175.3</c:v>
                </c:pt>
                <c:pt idx="2720">
                  <c:v>199.33</c:v>
                </c:pt>
                <c:pt idx="2721">
                  <c:v>180.59</c:v>
                </c:pt>
                <c:pt idx="2722">
                  <c:v>173.25</c:v>
                </c:pt>
                <c:pt idx="2723">
                  <c:v>172.14</c:v>
                </c:pt>
                <c:pt idx="2724">
                  <c:v>164.05</c:v>
                </c:pt>
                <c:pt idx="2725">
                  <c:v>156.97999999999999</c:v>
                </c:pt>
                <c:pt idx="2726">
                  <c:v>150.87</c:v>
                </c:pt>
                <c:pt idx="2727">
                  <c:v>150</c:v>
                </c:pt>
                <c:pt idx="2728">
                  <c:v>150.6</c:v>
                </c:pt>
                <c:pt idx="2729">
                  <c:v>151.38999999999999</c:v>
                </c:pt>
                <c:pt idx="2730">
                  <c:v>169.99</c:v>
                </c:pt>
                <c:pt idx="2731">
                  <c:v>151.30000000000001</c:v>
                </c:pt>
                <c:pt idx="2732">
                  <c:v>132.94</c:v>
                </c:pt>
                <c:pt idx="2733">
                  <c:v>127.78</c:v>
                </c:pt>
                <c:pt idx="2734">
                  <c:v>133.27000000000001</c:v>
                </c:pt>
                <c:pt idx="2735">
                  <c:v>121.8</c:v>
                </c:pt>
                <c:pt idx="2736">
                  <c:v>115.38</c:v>
                </c:pt>
                <c:pt idx="2737">
                  <c:v>107.26</c:v>
                </c:pt>
                <c:pt idx="2738">
                  <c:v>105.44</c:v>
                </c:pt>
                <c:pt idx="2739">
                  <c:v>101.51</c:v>
                </c:pt>
                <c:pt idx="2740">
                  <c:v>103.22</c:v>
                </c:pt>
                <c:pt idx="2741">
                  <c:v>117.25</c:v>
                </c:pt>
                <c:pt idx="2742">
                  <c:v>127.58</c:v>
                </c:pt>
                <c:pt idx="2743">
                  <c:v>133.41</c:v>
                </c:pt>
                <c:pt idx="2744">
                  <c:v>137.86000000000001</c:v>
                </c:pt>
                <c:pt idx="2745">
                  <c:v>138.65</c:v>
                </c:pt>
                <c:pt idx="2746">
                  <c:v>138.91</c:v>
                </c:pt>
                <c:pt idx="2747">
                  <c:v>142.37</c:v>
                </c:pt>
                <c:pt idx="2748">
                  <c:v>138.11000000000001</c:v>
                </c:pt>
                <c:pt idx="2749">
                  <c:v>133.38999999999999</c:v>
                </c:pt>
                <c:pt idx="2750">
                  <c:v>133.36000000000001</c:v>
                </c:pt>
                <c:pt idx="2751">
                  <c:v>133.69999999999999</c:v>
                </c:pt>
                <c:pt idx="2752">
                  <c:v>137.69999999999999</c:v>
                </c:pt>
                <c:pt idx="2753">
                  <c:v>155.4</c:v>
                </c:pt>
                <c:pt idx="2754">
                  <c:v>165.63</c:v>
                </c:pt>
                <c:pt idx="2755">
                  <c:v>159.33000000000001</c:v>
                </c:pt>
                <c:pt idx="2756">
                  <c:v>138.30000000000001</c:v>
                </c:pt>
                <c:pt idx="2757">
                  <c:v>129.72999999999999</c:v>
                </c:pt>
                <c:pt idx="2758">
                  <c:v>124.19</c:v>
                </c:pt>
                <c:pt idx="2759">
                  <c:v>122.94</c:v>
                </c:pt>
                <c:pt idx="2760">
                  <c:v>120.73</c:v>
                </c:pt>
                <c:pt idx="2761">
                  <c:v>120.57</c:v>
                </c:pt>
                <c:pt idx="2762">
                  <c:v>123.2</c:v>
                </c:pt>
                <c:pt idx="2763">
                  <c:v>123.91</c:v>
                </c:pt>
                <c:pt idx="2764">
                  <c:v>138.08000000000001</c:v>
                </c:pt>
                <c:pt idx="2765">
                  <c:v>178.42</c:v>
                </c:pt>
                <c:pt idx="2766">
                  <c:v>212.35</c:v>
                </c:pt>
                <c:pt idx="2767">
                  <c:v>219.15</c:v>
                </c:pt>
                <c:pt idx="2768">
                  <c:v>215.01</c:v>
                </c:pt>
                <c:pt idx="2769">
                  <c:v>217.42</c:v>
                </c:pt>
                <c:pt idx="2770">
                  <c:v>215</c:v>
                </c:pt>
                <c:pt idx="2771">
                  <c:v>215.42</c:v>
                </c:pt>
                <c:pt idx="2772">
                  <c:v>200.45</c:v>
                </c:pt>
                <c:pt idx="2773">
                  <c:v>194.81</c:v>
                </c:pt>
                <c:pt idx="2774">
                  <c:v>181.25</c:v>
                </c:pt>
                <c:pt idx="2775">
                  <c:v>176.3</c:v>
                </c:pt>
                <c:pt idx="2776">
                  <c:v>177.95</c:v>
                </c:pt>
                <c:pt idx="2777">
                  <c:v>194.55</c:v>
                </c:pt>
                <c:pt idx="2778">
                  <c:v>215.01</c:v>
                </c:pt>
                <c:pt idx="2779">
                  <c:v>181.21</c:v>
                </c:pt>
                <c:pt idx="2780">
                  <c:v>142</c:v>
                </c:pt>
                <c:pt idx="2781">
                  <c:v>132.76</c:v>
                </c:pt>
                <c:pt idx="2782">
                  <c:v>121.81</c:v>
                </c:pt>
                <c:pt idx="2783">
                  <c:v>115.11</c:v>
                </c:pt>
                <c:pt idx="2784">
                  <c:v>107.21</c:v>
                </c:pt>
                <c:pt idx="2785">
                  <c:v>107.28</c:v>
                </c:pt>
                <c:pt idx="2786">
                  <c:v>109.99</c:v>
                </c:pt>
                <c:pt idx="2787">
                  <c:v>111.31</c:v>
                </c:pt>
                <c:pt idx="2788">
                  <c:v>133.63</c:v>
                </c:pt>
                <c:pt idx="2789">
                  <c:v>165.75</c:v>
                </c:pt>
                <c:pt idx="2790">
                  <c:v>184.09</c:v>
                </c:pt>
                <c:pt idx="2791">
                  <c:v>187.57</c:v>
                </c:pt>
                <c:pt idx="2792">
                  <c:v>179.88</c:v>
                </c:pt>
                <c:pt idx="2793">
                  <c:v>179.28</c:v>
                </c:pt>
                <c:pt idx="2794">
                  <c:v>179.27</c:v>
                </c:pt>
                <c:pt idx="2795">
                  <c:v>172.63</c:v>
                </c:pt>
                <c:pt idx="2796">
                  <c:v>169.27</c:v>
                </c:pt>
                <c:pt idx="2797">
                  <c:v>164.75</c:v>
                </c:pt>
                <c:pt idx="2798">
                  <c:v>162.86000000000001</c:v>
                </c:pt>
                <c:pt idx="2799">
                  <c:v>163.22999999999999</c:v>
                </c:pt>
                <c:pt idx="2800">
                  <c:v>164.39</c:v>
                </c:pt>
                <c:pt idx="2801">
                  <c:v>174.4</c:v>
                </c:pt>
                <c:pt idx="2802">
                  <c:v>203.99</c:v>
                </c:pt>
                <c:pt idx="2803">
                  <c:v>174.3</c:v>
                </c:pt>
                <c:pt idx="2804">
                  <c:v>137.1</c:v>
                </c:pt>
                <c:pt idx="2805">
                  <c:v>124.95</c:v>
                </c:pt>
                <c:pt idx="2806">
                  <c:v>122.22</c:v>
                </c:pt>
                <c:pt idx="2807">
                  <c:v>117.39</c:v>
                </c:pt>
                <c:pt idx="2808">
                  <c:v>111.57</c:v>
                </c:pt>
                <c:pt idx="2809">
                  <c:v>113.08</c:v>
                </c:pt>
                <c:pt idx="2810">
                  <c:v>115.1</c:v>
                </c:pt>
                <c:pt idx="2811">
                  <c:v>116.87</c:v>
                </c:pt>
                <c:pt idx="2812">
                  <c:v>135.11000000000001</c:v>
                </c:pt>
                <c:pt idx="2813">
                  <c:v>170.48</c:v>
                </c:pt>
                <c:pt idx="2814">
                  <c:v>199.03</c:v>
                </c:pt>
                <c:pt idx="2815">
                  <c:v>209.83</c:v>
                </c:pt>
                <c:pt idx="2816">
                  <c:v>197.86</c:v>
                </c:pt>
                <c:pt idx="2817">
                  <c:v>199.74</c:v>
                </c:pt>
                <c:pt idx="2818">
                  <c:v>197.95</c:v>
                </c:pt>
                <c:pt idx="2819">
                  <c:v>197.82</c:v>
                </c:pt>
                <c:pt idx="2820">
                  <c:v>183.9</c:v>
                </c:pt>
                <c:pt idx="2821">
                  <c:v>176.6</c:v>
                </c:pt>
                <c:pt idx="2822">
                  <c:v>172.31</c:v>
                </c:pt>
                <c:pt idx="2823">
                  <c:v>169.44</c:v>
                </c:pt>
                <c:pt idx="2824">
                  <c:v>172.4</c:v>
                </c:pt>
                <c:pt idx="2825">
                  <c:v>178.9</c:v>
                </c:pt>
                <c:pt idx="2826">
                  <c:v>214.5</c:v>
                </c:pt>
                <c:pt idx="2827">
                  <c:v>179.07</c:v>
                </c:pt>
                <c:pt idx="2828">
                  <c:v>142.16999999999999</c:v>
                </c:pt>
                <c:pt idx="2829">
                  <c:v>125.78</c:v>
                </c:pt>
                <c:pt idx="2830">
                  <c:v>123.32</c:v>
                </c:pt>
                <c:pt idx="2831">
                  <c:v>120.11</c:v>
                </c:pt>
                <c:pt idx="2832">
                  <c:v>118.85</c:v>
                </c:pt>
                <c:pt idx="2833">
                  <c:v>119.34</c:v>
                </c:pt>
                <c:pt idx="2834">
                  <c:v>120.48</c:v>
                </c:pt>
                <c:pt idx="2835">
                  <c:v>120.39</c:v>
                </c:pt>
                <c:pt idx="2836">
                  <c:v>137.09</c:v>
                </c:pt>
                <c:pt idx="2837">
                  <c:v>167.69</c:v>
                </c:pt>
                <c:pt idx="2838">
                  <c:v>181.81</c:v>
                </c:pt>
                <c:pt idx="2839">
                  <c:v>190.1</c:v>
                </c:pt>
                <c:pt idx="2840">
                  <c:v>175.12</c:v>
                </c:pt>
                <c:pt idx="2841">
                  <c:v>175.71</c:v>
                </c:pt>
                <c:pt idx="2842">
                  <c:v>177.88</c:v>
                </c:pt>
                <c:pt idx="2843">
                  <c:v>171.39</c:v>
                </c:pt>
                <c:pt idx="2844">
                  <c:v>168.08</c:v>
                </c:pt>
                <c:pt idx="2845">
                  <c:v>163.82</c:v>
                </c:pt>
                <c:pt idx="2846">
                  <c:v>160.41</c:v>
                </c:pt>
                <c:pt idx="2847">
                  <c:v>164.7</c:v>
                </c:pt>
                <c:pt idx="2848">
                  <c:v>166.39</c:v>
                </c:pt>
                <c:pt idx="2849">
                  <c:v>173.91</c:v>
                </c:pt>
                <c:pt idx="2850">
                  <c:v>196.72</c:v>
                </c:pt>
                <c:pt idx="2851">
                  <c:v>174.99</c:v>
                </c:pt>
                <c:pt idx="2852">
                  <c:v>142.99</c:v>
                </c:pt>
                <c:pt idx="2853">
                  <c:v>129.78</c:v>
                </c:pt>
                <c:pt idx="2854">
                  <c:v>129.41999999999999</c:v>
                </c:pt>
                <c:pt idx="2855">
                  <c:v>126.22</c:v>
                </c:pt>
                <c:pt idx="2856">
                  <c:v>125.2</c:v>
                </c:pt>
                <c:pt idx="2857">
                  <c:v>126.12</c:v>
                </c:pt>
                <c:pt idx="2858">
                  <c:v>127.91</c:v>
                </c:pt>
                <c:pt idx="2859">
                  <c:v>129.76</c:v>
                </c:pt>
                <c:pt idx="2860">
                  <c:v>143.41999999999999</c:v>
                </c:pt>
                <c:pt idx="2861">
                  <c:v>194.81</c:v>
                </c:pt>
                <c:pt idx="2862">
                  <c:v>214.29</c:v>
                </c:pt>
                <c:pt idx="2863">
                  <c:v>218.52</c:v>
                </c:pt>
                <c:pt idx="2864">
                  <c:v>214.62</c:v>
                </c:pt>
                <c:pt idx="2865">
                  <c:v>211.3</c:v>
                </c:pt>
                <c:pt idx="2866">
                  <c:v>215.01</c:v>
                </c:pt>
                <c:pt idx="2867">
                  <c:v>209.73</c:v>
                </c:pt>
                <c:pt idx="2868">
                  <c:v>199.27</c:v>
                </c:pt>
                <c:pt idx="2869">
                  <c:v>195.6</c:v>
                </c:pt>
                <c:pt idx="2870">
                  <c:v>179.66</c:v>
                </c:pt>
                <c:pt idx="2871">
                  <c:v>177.9</c:v>
                </c:pt>
                <c:pt idx="2872">
                  <c:v>176.45</c:v>
                </c:pt>
                <c:pt idx="2873">
                  <c:v>178.62</c:v>
                </c:pt>
                <c:pt idx="2874">
                  <c:v>198.74</c:v>
                </c:pt>
                <c:pt idx="2875">
                  <c:v>175.66</c:v>
                </c:pt>
                <c:pt idx="2876">
                  <c:v>138.03</c:v>
                </c:pt>
                <c:pt idx="2877">
                  <c:v>129.56</c:v>
                </c:pt>
                <c:pt idx="2878">
                  <c:v>129.80000000000001</c:v>
                </c:pt>
                <c:pt idx="2879">
                  <c:v>126.92</c:v>
                </c:pt>
                <c:pt idx="2880">
                  <c:v>120.39</c:v>
                </c:pt>
                <c:pt idx="2881">
                  <c:v>119.67</c:v>
                </c:pt>
                <c:pt idx="2882">
                  <c:v>120.72</c:v>
                </c:pt>
                <c:pt idx="2883">
                  <c:v>118.66</c:v>
                </c:pt>
                <c:pt idx="2884">
                  <c:v>128.01</c:v>
                </c:pt>
                <c:pt idx="2885">
                  <c:v>138.13</c:v>
                </c:pt>
                <c:pt idx="2886">
                  <c:v>154.52000000000001</c:v>
                </c:pt>
                <c:pt idx="2887">
                  <c:v>169.34</c:v>
                </c:pt>
                <c:pt idx="2888">
                  <c:v>170.11</c:v>
                </c:pt>
                <c:pt idx="2889">
                  <c:v>170.35</c:v>
                </c:pt>
                <c:pt idx="2890">
                  <c:v>170.41</c:v>
                </c:pt>
                <c:pt idx="2891">
                  <c:v>160.61000000000001</c:v>
                </c:pt>
                <c:pt idx="2892">
                  <c:v>147</c:v>
                </c:pt>
                <c:pt idx="2893">
                  <c:v>138.54</c:v>
                </c:pt>
                <c:pt idx="2894">
                  <c:v>138.51</c:v>
                </c:pt>
                <c:pt idx="2895">
                  <c:v>138.44999999999999</c:v>
                </c:pt>
                <c:pt idx="2896">
                  <c:v>138.47</c:v>
                </c:pt>
                <c:pt idx="2897">
                  <c:v>138.55000000000001</c:v>
                </c:pt>
                <c:pt idx="2898">
                  <c:v>150.97999999999999</c:v>
                </c:pt>
                <c:pt idx="2899">
                  <c:v>140.44999999999999</c:v>
                </c:pt>
                <c:pt idx="2900">
                  <c:v>130.94</c:v>
                </c:pt>
                <c:pt idx="2901">
                  <c:v>123.97</c:v>
                </c:pt>
                <c:pt idx="2902">
                  <c:v>127.21</c:v>
                </c:pt>
                <c:pt idx="2903">
                  <c:v>124.99</c:v>
                </c:pt>
                <c:pt idx="2904">
                  <c:v>119.88</c:v>
                </c:pt>
                <c:pt idx="2905">
                  <c:v>117.59</c:v>
                </c:pt>
                <c:pt idx="2906">
                  <c:v>116.29</c:v>
                </c:pt>
                <c:pt idx="2907">
                  <c:v>110.8</c:v>
                </c:pt>
                <c:pt idx="2908">
                  <c:v>115.61</c:v>
                </c:pt>
                <c:pt idx="2909">
                  <c:v>126.26</c:v>
                </c:pt>
                <c:pt idx="2910">
                  <c:v>129.19999999999999</c:v>
                </c:pt>
                <c:pt idx="2911">
                  <c:v>136.05000000000001</c:v>
                </c:pt>
                <c:pt idx="2912">
                  <c:v>136.13</c:v>
                </c:pt>
                <c:pt idx="2913">
                  <c:v>136.12</c:v>
                </c:pt>
                <c:pt idx="2914">
                  <c:v>136.08000000000001</c:v>
                </c:pt>
                <c:pt idx="2915">
                  <c:v>133.36000000000001</c:v>
                </c:pt>
                <c:pt idx="2916">
                  <c:v>129.19</c:v>
                </c:pt>
                <c:pt idx="2917">
                  <c:v>127.32</c:v>
                </c:pt>
                <c:pt idx="2918">
                  <c:v>125.82</c:v>
                </c:pt>
                <c:pt idx="2919">
                  <c:v>126.59</c:v>
                </c:pt>
                <c:pt idx="2920">
                  <c:v>127.34</c:v>
                </c:pt>
                <c:pt idx="2921">
                  <c:v>129.66999999999999</c:v>
                </c:pt>
                <c:pt idx="2922">
                  <c:v>136.24</c:v>
                </c:pt>
                <c:pt idx="2923">
                  <c:v>136.26</c:v>
                </c:pt>
                <c:pt idx="2924">
                  <c:v>128.84</c:v>
                </c:pt>
                <c:pt idx="2925">
                  <c:v>122.91</c:v>
                </c:pt>
                <c:pt idx="2926">
                  <c:v>126.56</c:v>
                </c:pt>
                <c:pt idx="2927">
                  <c:v>122.7</c:v>
                </c:pt>
                <c:pt idx="2928">
                  <c:v>118.37</c:v>
                </c:pt>
                <c:pt idx="2929">
                  <c:v>118.09</c:v>
                </c:pt>
                <c:pt idx="2930">
                  <c:v>118.6</c:v>
                </c:pt>
                <c:pt idx="2931">
                  <c:v>117.15</c:v>
                </c:pt>
                <c:pt idx="2932">
                  <c:v>128.82</c:v>
                </c:pt>
                <c:pt idx="2933">
                  <c:v>135.94</c:v>
                </c:pt>
                <c:pt idx="2934">
                  <c:v>165.23</c:v>
                </c:pt>
                <c:pt idx="2935">
                  <c:v>172.03</c:v>
                </c:pt>
                <c:pt idx="2936">
                  <c:v>170.38</c:v>
                </c:pt>
                <c:pt idx="2937">
                  <c:v>171.21</c:v>
                </c:pt>
                <c:pt idx="2938">
                  <c:v>171</c:v>
                </c:pt>
                <c:pt idx="2939">
                  <c:v>171.06</c:v>
                </c:pt>
                <c:pt idx="2940">
                  <c:v>164.93</c:v>
                </c:pt>
                <c:pt idx="2941">
                  <c:v>148.76</c:v>
                </c:pt>
                <c:pt idx="2942">
                  <c:v>137.27000000000001</c:v>
                </c:pt>
                <c:pt idx="2943">
                  <c:v>135.94</c:v>
                </c:pt>
                <c:pt idx="2944">
                  <c:v>136.69999999999999</c:v>
                </c:pt>
                <c:pt idx="2945">
                  <c:v>150.62</c:v>
                </c:pt>
                <c:pt idx="2946">
                  <c:v>174.5</c:v>
                </c:pt>
                <c:pt idx="2947">
                  <c:v>161.59</c:v>
                </c:pt>
                <c:pt idx="2948">
                  <c:v>135.83000000000001</c:v>
                </c:pt>
                <c:pt idx="2949">
                  <c:v>126.87</c:v>
                </c:pt>
                <c:pt idx="2950">
                  <c:v>130.25</c:v>
                </c:pt>
                <c:pt idx="2951">
                  <c:v>126.96</c:v>
                </c:pt>
                <c:pt idx="2952">
                  <c:v>124.99</c:v>
                </c:pt>
                <c:pt idx="2953">
                  <c:v>124.77</c:v>
                </c:pt>
                <c:pt idx="2954">
                  <c:v>124.85</c:v>
                </c:pt>
                <c:pt idx="2955">
                  <c:v>119.05</c:v>
                </c:pt>
                <c:pt idx="2956">
                  <c:v>126.56</c:v>
                </c:pt>
                <c:pt idx="2957">
                  <c:v>132.16999999999999</c:v>
                </c:pt>
                <c:pt idx="2958">
                  <c:v>146.99</c:v>
                </c:pt>
                <c:pt idx="2959">
                  <c:v>147.55000000000001</c:v>
                </c:pt>
                <c:pt idx="2960">
                  <c:v>144.27000000000001</c:v>
                </c:pt>
                <c:pt idx="2961">
                  <c:v>141.21</c:v>
                </c:pt>
                <c:pt idx="2962">
                  <c:v>143.22</c:v>
                </c:pt>
                <c:pt idx="2963">
                  <c:v>136.72999999999999</c:v>
                </c:pt>
                <c:pt idx="2964">
                  <c:v>132.4</c:v>
                </c:pt>
                <c:pt idx="2965">
                  <c:v>130.08000000000001</c:v>
                </c:pt>
                <c:pt idx="2966">
                  <c:v>126.52</c:v>
                </c:pt>
                <c:pt idx="2967">
                  <c:v>126</c:v>
                </c:pt>
                <c:pt idx="2968">
                  <c:v>129.97</c:v>
                </c:pt>
                <c:pt idx="2969">
                  <c:v>133.38999999999999</c:v>
                </c:pt>
                <c:pt idx="2970">
                  <c:v>143.1</c:v>
                </c:pt>
                <c:pt idx="2971">
                  <c:v>149.27000000000001</c:v>
                </c:pt>
                <c:pt idx="2972">
                  <c:v>132.4</c:v>
                </c:pt>
                <c:pt idx="2973">
                  <c:v>125.99</c:v>
                </c:pt>
                <c:pt idx="2974">
                  <c:v>126.67</c:v>
                </c:pt>
                <c:pt idx="2975">
                  <c:v>124.51</c:v>
                </c:pt>
                <c:pt idx="2976">
                  <c:v>120.34</c:v>
                </c:pt>
                <c:pt idx="2977">
                  <c:v>120.08</c:v>
                </c:pt>
                <c:pt idx="2978">
                  <c:v>120.45</c:v>
                </c:pt>
                <c:pt idx="2979">
                  <c:v>124.95</c:v>
                </c:pt>
                <c:pt idx="2980">
                  <c:v>136.24</c:v>
                </c:pt>
                <c:pt idx="2981">
                  <c:v>175.06</c:v>
                </c:pt>
                <c:pt idx="2982">
                  <c:v>204.45</c:v>
                </c:pt>
                <c:pt idx="2983">
                  <c:v>207.7</c:v>
                </c:pt>
                <c:pt idx="2984">
                  <c:v>200</c:v>
                </c:pt>
                <c:pt idx="2985">
                  <c:v>200.01</c:v>
                </c:pt>
                <c:pt idx="2986">
                  <c:v>194.3</c:v>
                </c:pt>
                <c:pt idx="2987">
                  <c:v>194.1</c:v>
                </c:pt>
                <c:pt idx="2988">
                  <c:v>179.29</c:v>
                </c:pt>
                <c:pt idx="2989">
                  <c:v>170</c:v>
                </c:pt>
                <c:pt idx="2990">
                  <c:v>165.43</c:v>
                </c:pt>
                <c:pt idx="2991">
                  <c:v>159.28</c:v>
                </c:pt>
                <c:pt idx="2992">
                  <c:v>157.36000000000001</c:v>
                </c:pt>
                <c:pt idx="2993">
                  <c:v>167.74</c:v>
                </c:pt>
                <c:pt idx="2994">
                  <c:v>193.05</c:v>
                </c:pt>
                <c:pt idx="2995">
                  <c:v>177.17</c:v>
                </c:pt>
                <c:pt idx="2996">
                  <c:v>140.85</c:v>
                </c:pt>
                <c:pt idx="2997">
                  <c:v>128.16</c:v>
                </c:pt>
                <c:pt idx="2998">
                  <c:v>134.22</c:v>
                </c:pt>
                <c:pt idx="2999">
                  <c:v>126.72</c:v>
                </c:pt>
                <c:pt idx="3000">
                  <c:v>126.47</c:v>
                </c:pt>
                <c:pt idx="3001">
                  <c:v>126.47</c:v>
                </c:pt>
                <c:pt idx="3002">
                  <c:v>126.71</c:v>
                </c:pt>
                <c:pt idx="3003">
                  <c:v>128.03</c:v>
                </c:pt>
                <c:pt idx="3004">
                  <c:v>139.96</c:v>
                </c:pt>
                <c:pt idx="3005">
                  <c:v>203.75</c:v>
                </c:pt>
                <c:pt idx="3006">
                  <c:v>211.36</c:v>
                </c:pt>
                <c:pt idx="3007">
                  <c:v>211.37</c:v>
                </c:pt>
                <c:pt idx="3008">
                  <c:v>208.69</c:v>
                </c:pt>
                <c:pt idx="3009">
                  <c:v>211.37</c:v>
                </c:pt>
                <c:pt idx="3010">
                  <c:v>210.03</c:v>
                </c:pt>
                <c:pt idx="3011">
                  <c:v>208.61</c:v>
                </c:pt>
                <c:pt idx="3012">
                  <c:v>204.33</c:v>
                </c:pt>
                <c:pt idx="3013">
                  <c:v>195.3</c:v>
                </c:pt>
                <c:pt idx="3014">
                  <c:v>184.77</c:v>
                </c:pt>
                <c:pt idx="3015">
                  <c:v>173.29</c:v>
                </c:pt>
                <c:pt idx="3016">
                  <c:v>169.5</c:v>
                </c:pt>
                <c:pt idx="3017">
                  <c:v>175.74</c:v>
                </c:pt>
                <c:pt idx="3018">
                  <c:v>202.61</c:v>
                </c:pt>
                <c:pt idx="3019">
                  <c:v>187.65</c:v>
                </c:pt>
                <c:pt idx="3020">
                  <c:v>140.78</c:v>
                </c:pt>
                <c:pt idx="3021">
                  <c:v>128.38</c:v>
                </c:pt>
                <c:pt idx="3022">
                  <c:v>130.22</c:v>
                </c:pt>
                <c:pt idx="3023">
                  <c:v>127.43</c:v>
                </c:pt>
                <c:pt idx="3024">
                  <c:v>126.76</c:v>
                </c:pt>
                <c:pt idx="3025">
                  <c:v>126.76</c:v>
                </c:pt>
                <c:pt idx="3026">
                  <c:v>126.97</c:v>
                </c:pt>
                <c:pt idx="3027">
                  <c:v>127.55</c:v>
                </c:pt>
                <c:pt idx="3028">
                  <c:v>142.37</c:v>
                </c:pt>
                <c:pt idx="3029">
                  <c:v>199.36</c:v>
                </c:pt>
                <c:pt idx="3030">
                  <c:v>207.73</c:v>
                </c:pt>
                <c:pt idx="3031">
                  <c:v>208.36</c:v>
                </c:pt>
                <c:pt idx="3032">
                  <c:v>207.84</c:v>
                </c:pt>
                <c:pt idx="3033">
                  <c:v>207.99</c:v>
                </c:pt>
                <c:pt idx="3034">
                  <c:v>208.6</c:v>
                </c:pt>
                <c:pt idx="3035">
                  <c:v>208.26</c:v>
                </c:pt>
                <c:pt idx="3036">
                  <c:v>205.9</c:v>
                </c:pt>
                <c:pt idx="3037">
                  <c:v>190.84</c:v>
                </c:pt>
                <c:pt idx="3038">
                  <c:v>170.99</c:v>
                </c:pt>
                <c:pt idx="3039">
                  <c:v>168.16</c:v>
                </c:pt>
                <c:pt idx="3040">
                  <c:v>164.23</c:v>
                </c:pt>
                <c:pt idx="3041">
                  <c:v>167.69</c:v>
                </c:pt>
                <c:pt idx="3042">
                  <c:v>190.42</c:v>
                </c:pt>
                <c:pt idx="3043">
                  <c:v>169.99</c:v>
                </c:pt>
                <c:pt idx="3044">
                  <c:v>134.85</c:v>
                </c:pt>
                <c:pt idx="3045">
                  <c:v>126</c:v>
                </c:pt>
                <c:pt idx="3046">
                  <c:v>131.38</c:v>
                </c:pt>
                <c:pt idx="3047">
                  <c:v>126.59</c:v>
                </c:pt>
                <c:pt idx="3048">
                  <c:v>125.38</c:v>
                </c:pt>
                <c:pt idx="3049">
                  <c:v>125.48</c:v>
                </c:pt>
                <c:pt idx="3050">
                  <c:v>124.99</c:v>
                </c:pt>
                <c:pt idx="3051">
                  <c:v>120.71</c:v>
                </c:pt>
                <c:pt idx="3052">
                  <c:v>130.34</c:v>
                </c:pt>
                <c:pt idx="3053">
                  <c:v>135.47999999999999</c:v>
                </c:pt>
                <c:pt idx="3054">
                  <c:v>153.85</c:v>
                </c:pt>
                <c:pt idx="3055">
                  <c:v>166.99</c:v>
                </c:pt>
                <c:pt idx="3056">
                  <c:v>167.26</c:v>
                </c:pt>
                <c:pt idx="3057">
                  <c:v>166.66</c:v>
                </c:pt>
                <c:pt idx="3058">
                  <c:v>165.56</c:v>
                </c:pt>
                <c:pt idx="3059">
                  <c:v>154.99</c:v>
                </c:pt>
                <c:pt idx="3060">
                  <c:v>139.26</c:v>
                </c:pt>
                <c:pt idx="3061">
                  <c:v>135.43</c:v>
                </c:pt>
                <c:pt idx="3062">
                  <c:v>135.22999999999999</c:v>
                </c:pt>
                <c:pt idx="3063">
                  <c:v>135.22</c:v>
                </c:pt>
                <c:pt idx="3064">
                  <c:v>132.16</c:v>
                </c:pt>
                <c:pt idx="3065">
                  <c:v>135.4</c:v>
                </c:pt>
                <c:pt idx="3066">
                  <c:v>140.69</c:v>
                </c:pt>
                <c:pt idx="3067">
                  <c:v>135.47</c:v>
                </c:pt>
                <c:pt idx="3068">
                  <c:v>130.33000000000001</c:v>
                </c:pt>
                <c:pt idx="3069">
                  <c:v>117.93</c:v>
                </c:pt>
                <c:pt idx="3070">
                  <c:v>124.76</c:v>
                </c:pt>
                <c:pt idx="3071">
                  <c:v>111.27</c:v>
                </c:pt>
                <c:pt idx="3072">
                  <c:v>109.71</c:v>
                </c:pt>
                <c:pt idx="3073">
                  <c:v>108.96</c:v>
                </c:pt>
                <c:pt idx="3074">
                  <c:v>107.65</c:v>
                </c:pt>
                <c:pt idx="3075">
                  <c:v>104.89</c:v>
                </c:pt>
                <c:pt idx="3076">
                  <c:v>109.44</c:v>
                </c:pt>
                <c:pt idx="3077">
                  <c:v>126.01</c:v>
                </c:pt>
                <c:pt idx="3078">
                  <c:v>135.54</c:v>
                </c:pt>
                <c:pt idx="3079">
                  <c:v>135.62</c:v>
                </c:pt>
                <c:pt idx="3080">
                  <c:v>135.63</c:v>
                </c:pt>
                <c:pt idx="3081">
                  <c:v>135.59</c:v>
                </c:pt>
                <c:pt idx="3082">
                  <c:v>135.53</c:v>
                </c:pt>
                <c:pt idx="3083">
                  <c:v>132.52000000000001</c:v>
                </c:pt>
                <c:pt idx="3084">
                  <c:v>127.97</c:v>
                </c:pt>
                <c:pt idx="3085">
                  <c:v>126.21</c:v>
                </c:pt>
                <c:pt idx="3086">
                  <c:v>126.24</c:v>
                </c:pt>
                <c:pt idx="3087">
                  <c:v>126.38</c:v>
                </c:pt>
                <c:pt idx="3088">
                  <c:v>127.1</c:v>
                </c:pt>
                <c:pt idx="3089">
                  <c:v>131.38999999999999</c:v>
                </c:pt>
                <c:pt idx="3090">
                  <c:v>135.81</c:v>
                </c:pt>
                <c:pt idx="3091">
                  <c:v>135.69999999999999</c:v>
                </c:pt>
                <c:pt idx="3092">
                  <c:v>130.32</c:v>
                </c:pt>
                <c:pt idx="3093">
                  <c:v>119.37</c:v>
                </c:pt>
                <c:pt idx="3094">
                  <c:v>125.45</c:v>
                </c:pt>
                <c:pt idx="3095">
                  <c:v>122.6</c:v>
                </c:pt>
                <c:pt idx="3096">
                  <c:v>120.2</c:v>
                </c:pt>
                <c:pt idx="3097">
                  <c:v>120.07</c:v>
                </c:pt>
                <c:pt idx="3098">
                  <c:v>119.84</c:v>
                </c:pt>
                <c:pt idx="3099">
                  <c:v>122.66</c:v>
                </c:pt>
                <c:pt idx="3100">
                  <c:v>137.5</c:v>
                </c:pt>
                <c:pt idx="3101">
                  <c:v>170.55</c:v>
                </c:pt>
                <c:pt idx="3102">
                  <c:v>204.84</c:v>
                </c:pt>
                <c:pt idx="3103">
                  <c:v>205.72</c:v>
                </c:pt>
                <c:pt idx="3104">
                  <c:v>201.31</c:v>
                </c:pt>
                <c:pt idx="3105">
                  <c:v>201.04</c:v>
                </c:pt>
                <c:pt idx="3106">
                  <c:v>192.66</c:v>
                </c:pt>
                <c:pt idx="3107">
                  <c:v>191.49</c:v>
                </c:pt>
                <c:pt idx="3108">
                  <c:v>176.27</c:v>
                </c:pt>
                <c:pt idx="3109">
                  <c:v>170.42</c:v>
                </c:pt>
                <c:pt idx="3110">
                  <c:v>166.81</c:v>
                </c:pt>
                <c:pt idx="3111">
                  <c:v>161.93</c:v>
                </c:pt>
                <c:pt idx="3112">
                  <c:v>154.69999999999999</c:v>
                </c:pt>
                <c:pt idx="3113">
                  <c:v>159.94</c:v>
                </c:pt>
                <c:pt idx="3114">
                  <c:v>177.53</c:v>
                </c:pt>
                <c:pt idx="3115">
                  <c:v>168.25</c:v>
                </c:pt>
                <c:pt idx="3116">
                  <c:v>135.24</c:v>
                </c:pt>
                <c:pt idx="3117">
                  <c:v>125.32</c:v>
                </c:pt>
                <c:pt idx="3118">
                  <c:v>127.1</c:v>
                </c:pt>
                <c:pt idx="3119">
                  <c:v>125.34</c:v>
                </c:pt>
                <c:pt idx="3120">
                  <c:v>124.22</c:v>
                </c:pt>
                <c:pt idx="3121">
                  <c:v>123.93</c:v>
                </c:pt>
                <c:pt idx="3122">
                  <c:v>124.07</c:v>
                </c:pt>
                <c:pt idx="3123">
                  <c:v>125.56</c:v>
                </c:pt>
                <c:pt idx="3124">
                  <c:v>140.30000000000001</c:v>
                </c:pt>
                <c:pt idx="3125">
                  <c:v>172.72</c:v>
                </c:pt>
                <c:pt idx="3126">
                  <c:v>204.74</c:v>
                </c:pt>
                <c:pt idx="3127">
                  <c:v>207.3</c:v>
                </c:pt>
                <c:pt idx="3128">
                  <c:v>197.6</c:v>
                </c:pt>
                <c:pt idx="3129">
                  <c:v>200.4</c:v>
                </c:pt>
                <c:pt idx="3130">
                  <c:v>199.52</c:v>
                </c:pt>
                <c:pt idx="3131">
                  <c:v>197.26</c:v>
                </c:pt>
                <c:pt idx="3132">
                  <c:v>174.82</c:v>
                </c:pt>
                <c:pt idx="3133">
                  <c:v>169.65</c:v>
                </c:pt>
                <c:pt idx="3134">
                  <c:v>166.7</c:v>
                </c:pt>
                <c:pt idx="3135">
                  <c:v>165.87</c:v>
                </c:pt>
                <c:pt idx="3136">
                  <c:v>163.51</c:v>
                </c:pt>
                <c:pt idx="3137">
                  <c:v>165.38</c:v>
                </c:pt>
                <c:pt idx="3138">
                  <c:v>176.17</c:v>
                </c:pt>
                <c:pt idx="3139">
                  <c:v>169.35</c:v>
                </c:pt>
                <c:pt idx="3140">
                  <c:v>139.4</c:v>
                </c:pt>
                <c:pt idx="3141">
                  <c:v>126.42</c:v>
                </c:pt>
                <c:pt idx="3142">
                  <c:v>134.91999999999999</c:v>
                </c:pt>
                <c:pt idx="3143">
                  <c:v>127.17</c:v>
                </c:pt>
                <c:pt idx="3144">
                  <c:v>125.46</c:v>
                </c:pt>
                <c:pt idx="3145">
                  <c:v>125.46</c:v>
                </c:pt>
                <c:pt idx="3146">
                  <c:v>125.77</c:v>
                </c:pt>
                <c:pt idx="3147">
                  <c:v>128.22999999999999</c:v>
                </c:pt>
                <c:pt idx="3148">
                  <c:v>153.25</c:v>
                </c:pt>
                <c:pt idx="3149">
                  <c:v>199.6</c:v>
                </c:pt>
                <c:pt idx="3150">
                  <c:v>222.73</c:v>
                </c:pt>
                <c:pt idx="3151">
                  <c:v>234.59</c:v>
                </c:pt>
                <c:pt idx="3152">
                  <c:v>224.06</c:v>
                </c:pt>
                <c:pt idx="3153">
                  <c:v>219.28</c:v>
                </c:pt>
                <c:pt idx="3154">
                  <c:v>219.71</c:v>
                </c:pt>
                <c:pt idx="3155">
                  <c:v>215.63</c:v>
                </c:pt>
                <c:pt idx="3156">
                  <c:v>205.41</c:v>
                </c:pt>
                <c:pt idx="3157">
                  <c:v>198.19</c:v>
                </c:pt>
                <c:pt idx="3158">
                  <c:v>192.53</c:v>
                </c:pt>
                <c:pt idx="3159">
                  <c:v>182.46</c:v>
                </c:pt>
                <c:pt idx="3160">
                  <c:v>167.48</c:v>
                </c:pt>
                <c:pt idx="3161">
                  <c:v>169.99</c:v>
                </c:pt>
                <c:pt idx="3162">
                  <c:v>191.05</c:v>
                </c:pt>
                <c:pt idx="3163">
                  <c:v>184.54</c:v>
                </c:pt>
                <c:pt idx="3164">
                  <c:v>138.56</c:v>
                </c:pt>
                <c:pt idx="3165">
                  <c:v>128.22</c:v>
                </c:pt>
                <c:pt idx="3166">
                  <c:v>126.41</c:v>
                </c:pt>
                <c:pt idx="3167">
                  <c:v>124.5</c:v>
                </c:pt>
                <c:pt idx="3168">
                  <c:v>122.28</c:v>
                </c:pt>
                <c:pt idx="3169">
                  <c:v>122.29</c:v>
                </c:pt>
                <c:pt idx="3170">
                  <c:v>121.04</c:v>
                </c:pt>
                <c:pt idx="3171">
                  <c:v>122.29</c:v>
                </c:pt>
                <c:pt idx="3172">
                  <c:v>137.66</c:v>
                </c:pt>
                <c:pt idx="3173">
                  <c:v>177.96</c:v>
                </c:pt>
                <c:pt idx="3174">
                  <c:v>198.39</c:v>
                </c:pt>
                <c:pt idx="3175">
                  <c:v>209.52</c:v>
                </c:pt>
                <c:pt idx="3176">
                  <c:v>195.25</c:v>
                </c:pt>
                <c:pt idx="3177">
                  <c:v>200.92</c:v>
                </c:pt>
                <c:pt idx="3178">
                  <c:v>200.01</c:v>
                </c:pt>
                <c:pt idx="3179">
                  <c:v>196.99</c:v>
                </c:pt>
                <c:pt idx="3180">
                  <c:v>190.1</c:v>
                </c:pt>
                <c:pt idx="3181">
                  <c:v>175.11</c:v>
                </c:pt>
                <c:pt idx="3182">
                  <c:v>170.75</c:v>
                </c:pt>
                <c:pt idx="3183">
                  <c:v>168.74</c:v>
                </c:pt>
                <c:pt idx="3184">
                  <c:v>163.47999999999999</c:v>
                </c:pt>
                <c:pt idx="3185">
                  <c:v>163.47</c:v>
                </c:pt>
                <c:pt idx="3186">
                  <c:v>175.64</c:v>
                </c:pt>
                <c:pt idx="3187">
                  <c:v>170.03</c:v>
                </c:pt>
                <c:pt idx="3188">
                  <c:v>138.03</c:v>
                </c:pt>
                <c:pt idx="3189">
                  <c:v>126.69</c:v>
                </c:pt>
                <c:pt idx="3190">
                  <c:v>126.84</c:v>
                </c:pt>
                <c:pt idx="3191">
                  <c:v>124.89</c:v>
                </c:pt>
                <c:pt idx="3192">
                  <c:v>118.99</c:v>
                </c:pt>
                <c:pt idx="3193">
                  <c:v>120.6</c:v>
                </c:pt>
                <c:pt idx="3194">
                  <c:v>120.99</c:v>
                </c:pt>
                <c:pt idx="3195">
                  <c:v>124.64</c:v>
                </c:pt>
                <c:pt idx="3196">
                  <c:v>139.85</c:v>
                </c:pt>
                <c:pt idx="3197">
                  <c:v>182.96</c:v>
                </c:pt>
                <c:pt idx="3198">
                  <c:v>204.55</c:v>
                </c:pt>
                <c:pt idx="3199">
                  <c:v>208.96</c:v>
                </c:pt>
                <c:pt idx="3200">
                  <c:v>204.89</c:v>
                </c:pt>
                <c:pt idx="3201">
                  <c:v>206.6</c:v>
                </c:pt>
                <c:pt idx="3202">
                  <c:v>208.97</c:v>
                </c:pt>
                <c:pt idx="3203">
                  <c:v>206.66</c:v>
                </c:pt>
                <c:pt idx="3204">
                  <c:v>201.86</c:v>
                </c:pt>
                <c:pt idx="3205">
                  <c:v>189.6</c:v>
                </c:pt>
                <c:pt idx="3206">
                  <c:v>176.32</c:v>
                </c:pt>
                <c:pt idx="3207">
                  <c:v>173.16</c:v>
                </c:pt>
                <c:pt idx="3208">
                  <c:v>164.07</c:v>
                </c:pt>
                <c:pt idx="3209">
                  <c:v>173.19</c:v>
                </c:pt>
                <c:pt idx="3210">
                  <c:v>189.21</c:v>
                </c:pt>
                <c:pt idx="3211">
                  <c:v>184.98</c:v>
                </c:pt>
                <c:pt idx="3212">
                  <c:v>141.94999999999999</c:v>
                </c:pt>
                <c:pt idx="3213">
                  <c:v>134.62</c:v>
                </c:pt>
                <c:pt idx="3214">
                  <c:v>134.97</c:v>
                </c:pt>
                <c:pt idx="3215">
                  <c:v>130.72999999999999</c:v>
                </c:pt>
                <c:pt idx="3216">
                  <c:v>127.28</c:v>
                </c:pt>
                <c:pt idx="3217">
                  <c:v>126.26</c:v>
                </c:pt>
                <c:pt idx="3218">
                  <c:v>125.68</c:v>
                </c:pt>
                <c:pt idx="3219">
                  <c:v>121.87</c:v>
                </c:pt>
                <c:pt idx="3220">
                  <c:v>132.82</c:v>
                </c:pt>
                <c:pt idx="3221">
                  <c:v>141.88999999999999</c:v>
                </c:pt>
                <c:pt idx="3222">
                  <c:v>166.22</c:v>
                </c:pt>
                <c:pt idx="3223">
                  <c:v>167.92</c:v>
                </c:pt>
                <c:pt idx="3224">
                  <c:v>171.8</c:v>
                </c:pt>
                <c:pt idx="3225">
                  <c:v>171.35</c:v>
                </c:pt>
                <c:pt idx="3226">
                  <c:v>168.95</c:v>
                </c:pt>
                <c:pt idx="3227">
                  <c:v>166.12</c:v>
                </c:pt>
                <c:pt idx="3228">
                  <c:v>139.94999999999999</c:v>
                </c:pt>
                <c:pt idx="3229">
                  <c:v>135.03</c:v>
                </c:pt>
                <c:pt idx="3230">
                  <c:v>133.71</c:v>
                </c:pt>
                <c:pt idx="3231">
                  <c:v>128.80000000000001</c:v>
                </c:pt>
                <c:pt idx="3232">
                  <c:v>128.80000000000001</c:v>
                </c:pt>
                <c:pt idx="3233">
                  <c:v>133.69999999999999</c:v>
                </c:pt>
                <c:pt idx="3234">
                  <c:v>135.12</c:v>
                </c:pt>
                <c:pt idx="3235">
                  <c:v>135.06</c:v>
                </c:pt>
                <c:pt idx="3236">
                  <c:v>126.3</c:v>
                </c:pt>
                <c:pt idx="3237">
                  <c:v>109.28</c:v>
                </c:pt>
                <c:pt idx="3238">
                  <c:v>120.4</c:v>
                </c:pt>
                <c:pt idx="3239">
                  <c:v>108.08</c:v>
                </c:pt>
                <c:pt idx="3240">
                  <c:v>106.65</c:v>
                </c:pt>
                <c:pt idx="3241">
                  <c:v>100.72</c:v>
                </c:pt>
                <c:pt idx="3242">
                  <c:v>82.24</c:v>
                </c:pt>
                <c:pt idx="3243">
                  <c:v>74.989999999999995</c:v>
                </c:pt>
                <c:pt idx="3244">
                  <c:v>75</c:v>
                </c:pt>
                <c:pt idx="3245">
                  <c:v>107.03</c:v>
                </c:pt>
                <c:pt idx="3246">
                  <c:v>117.65</c:v>
                </c:pt>
                <c:pt idx="3247">
                  <c:v>117.74</c:v>
                </c:pt>
                <c:pt idx="3248">
                  <c:v>120.86</c:v>
                </c:pt>
                <c:pt idx="3249">
                  <c:v>120.57</c:v>
                </c:pt>
                <c:pt idx="3250">
                  <c:v>120.71</c:v>
                </c:pt>
                <c:pt idx="3251">
                  <c:v>118.41</c:v>
                </c:pt>
                <c:pt idx="3252">
                  <c:v>111.37</c:v>
                </c:pt>
                <c:pt idx="3253">
                  <c:v>108.06</c:v>
                </c:pt>
                <c:pt idx="3254">
                  <c:v>108.08</c:v>
                </c:pt>
                <c:pt idx="3255">
                  <c:v>109.99</c:v>
                </c:pt>
                <c:pt idx="3256">
                  <c:v>118.96</c:v>
                </c:pt>
                <c:pt idx="3257">
                  <c:v>125.07</c:v>
                </c:pt>
                <c:pt idx="3258">
                  <c:v>129.96</c:v>
                </c:pt>
                <c:pt idx="3259">
                  <c:v>134.27000000000001</c:v>
                </c:pt>
                <c:pt idx="3260">
                  <c:v>124.93</c:v>
                </c:pt>
                <c:pt idx="3261">
                  <c:v>113.55</c:v>
                </c:pt>
                <c:pt idx="3262">
                  <c:v>108.08</c:v>
                </c:pt>
                <c:pt idx="3263">
                  <c:v>94.28</c:v>
                </c:pt>
                <c:pt idx="3264">
                  <c:v>81.23</c:v>
                </c:pt>
                <c:pt idx="3265">
                  <c:v>79.5</c:v>
                </c:pt>
                <c:pt idx="3266">
                  <c:v>75.58</c:v>
                </c:pt>
                <c:pt idx="3267">
                  <c:v>79.55</c:v>
                </c:pt>
                <c:pt idx="3268">
                  <c:v>126.92</c:v>
                </c:pt>
                <c:pt idx="3269">
                  <c:v>134.6</c:v>
                </c:pt>
                <c:pt idx="3270">
                  <c:v>159.82</c:v>
                </c:pt>
                <c:pt idx="3271">
                  <c:v>161.44999999999999</c:v>
                </c:pt>
                <c:pt idx="3272">
                  <c:v>160.79</c:v>
                </c:pt>
                <c:pt idx="3273">
                  <c:v>162.5</c:v>
                </c:pt>
                <c:pt idx="3274">
                  <c:v>162.80000000000001</c:v>
                </c:pt>
                <c:pt idx="3275">
                  <c:v>162.91999999999999</c:v>
                </c:pt>
                <c:pt idx="3276">
                  <c:v>159.99</c:v>
                </c:pt>
                <c:pt idx="3277">
                  <c:v>154.88999999999999</c:v>
                </c:pt>
                <c:pt idx="3278">
                  <c:v>145.03</c:v>
                </c:pt>
                <c:pt idx="3279">
                  <c:v>142.53</c:v>
                </c:pt>
                <c:pt idx="3280">
                  <c:v>139.27000000000001</c:v>
                </c:pt>
                <c:pt idx="3281">
                  <c:v>149.09</c:v>
                </c:pt>
                <c:pt idx="3282">
                  <c:v>166.55</c:v>
                </c:pt>
                <c:pt idx="3283">
                  <c:v>162.88999999999999</c:v>
                </c:pt>
                <c:pt idx="3284">
                  <c:v>134.29</c:v>
                </c:pt>
                <c:pt idx="3285">
                  <c:v>123.92</c:v>
                </c:pt>
                <c:pt idx="3286">
                  <c:v>120.58</c:v>
                </c:pt>
                <c:pt idx="3287">
                  <c:v>110</c:v>
                </c:pt>
                <c:pt idx="3288">
                  <c:v>107.61</c:v>
                </c:pt>
                <c:pt idx="3289">
                  <c:v>107.67</c:v>
                </c:pt>
                <c:pt idx="3290">
                  <c:v>107.45</c:v>
                </c:pt>
                <c:pt idx="3291">
                  <c:v>107.67</c:v>
                </c:pt>
                <c:pt idx="3292">
                  <c:v>133.72999999999999</c:v>
                </c:pt>
                <c:pt idx="3293">
                  <c:v>156.54</c:v>
                </c:pt>
                <c:pt idx="3294">
                  <c:v>168.75</c:v>
                </c:pt>
                <c:pt idx="3295">
                  <c:v>168.42</c:v>
                </c:pt>
                <c:pt idx="3296">
                  <c:v>168.25</c:v>
                </c:pt>
                <c:pt idx="3297">
                  <c:v>168.99</c:v>
                </c:pt>
                <c:pt idx="3298">
                  <c:v>169.99</c:v>
                </c:pt>
                <c:pt idx="3299">
                  <c:v>171.48</c:v>
                </c:pt>
                <c:pt idx="3300">
                  <c:v>169.01</c:v>
                </c:pt>
                <c:pt idx="3301">
                  <c:v>168.3</c:v>
                </c:pt>
                <c:pt idx="3302">
                  <c:v>163.53</c:v>
                </c:pt>
                <c:pt idx="3303">
                  <c:v>163.25</c:v>
                </c:pt>
                <c:pt idx="3304">
                  <c:v>163.89</c:v>
                </c:pt>
                <c:pt idx="3305">
                  <c:v>177.01</c:v>
                </c:pt>
                <c:pt idx="3306">
                  <c:v>188.16</c:v>
                </c:pt>
                <c:pt idx="3307">
                  <c:v>187.43</c:v>
                </c:pt>
                <c:pt idx="3308">
                  <c:v>142.87</c:v>
                </c:pt>
                <c:pt idx="3309">
                  <c:v>133.72999999999999</c:v>
                </c:pt>
                <c:pt idx="3310">
                  <c:v>125.4</c:v>
                </c:pt>
                <c:pt idx="3311">
                  <c:v>122.8</c:v>
                </c:pt>
                <c:pt idx="3312">
                  <c:v>120.89</c:v>
                </c:pt>
                <c:pt idx="3313">
                  <c:v>121.29</c:v>
                </c:pt>
                <c:pt idx="3314">
                  <c:v>120.82</c:v>
                </c:pt>
                <c:pt idx="3315">
                  <c:v>123.74</c:v>
                </c:pt>
                <c:pt idx="3316">
                  <c:v>142.6</c:v>
                </c:pt>
                <c:pt idx="3317">
                  <c:v>186.43</c:v>
                </c:pt>
                <c:pt idx="3318">
                  <c:v>204.52</c:v>
                </c:pt>
                <c:pt idx="3319">
                  <c:v>212.09</c:v>
                </c:pt>
                <c:pt idx="3320">
                  <c:v>212.08</c:v>
                </c:pt>
                <c:pt idx="3321">
                  <c:v>215.21</c:v>
                </c:pt>
                <c:pt idx="3322">
                  <c:v>215.41</c:v>
                </c:pt>
                <c:pt idx="3323">
                  <c:v>215.41</c:v>
                </c:pt>
                <c:pt idx="3324">
                  <c:v>209.48</c:v>
                </c:pt>
                <c:pt idx="3325">
                  <c:v>206.55</c:v>
                </c:pt>
                <c:pt idx="3326">
                  <c:v>199.23</c:v>
                </c:pt>
                <c:pt idx="3327">
                  <c:v>195.04</c:v>
                </c:pt>
                <c:pt idx="3328">
                  <c:v>191.6</c:v>
                </c:pt>
                <c:pt idx="3329">
                  <c:v>195.7</c:v>
                </c:pt>
                <c:pt idx="3330">
                  <c:v>200.54</c:v>
                </c:pt>
                <c:pt idx="3331">
                  <c:v>197.27</c:v>
                </c:pt>
                <c:pt idx="3332">
                  <c:v>149.37</c:v>
                </c:pt>
                <c:pt idx="3333">
                  <c:v>134.72</c:v>
                </c:pt>
                <c:pt idx="3334">
                  <c:v>134.34</c:v>
                </c:pt>
                <c:pt idx="3335">
                  <c:v>126.25</c:v>
                </c:pt>
                <c:pt idx="3336">
                  <c:v>125.28</c:v>
                </c:pt>
                <c:pt idx="3337">
                  <c:v>125.24</c:v>
                </c:pt>
                <c:pt idx="3338">
                  <c:v>124.74</c:v>
                </c:pt>
                <c:pt idx="3339">
                  <c:v>126.3</c:v>
                </c:pt>
                <c:pt idx="3340">
                  <c:v>139.87</c:v>
                </c:pt>
                <c:pt idx="3341">
                  <c:v>184.91</c:v>
                </c:pt>
                <c:pt idx="3342">
                  <c:v>207.72</c:v>
                </c:pt>
                <c:pt idx="3343">
                  <c:v>214.48</c:v>
                </c:pt>
                <c:pt idx="3344">
                  <c:v>210</c:v>
                </c:pt>
                <c:pt idx="3345">
                  <c:v>212</c:v>
                </c:pt>
                <c:pt idx="3346">
                  <c:v>214.48</c:v>
                </c:pt>
                <c:pt idx="3347">
                  <c:v>214.48</c:v>
                </c:pt>
                <c:pt idx="3348">
                  <c:v>210.01</c:v>
                </c:pt>
                <c:pt idx="3349">
                  <c:v>199.6</c:v>
                </c:pt>
                <c:pt idx="3350">
                  <c:v>195.12</c:v>
                </c:pt>
                <c:pt idx="3351">
                  <c:v>192.86</c:v>
                </c:pt>
                <c:pt idx="3352">
                  <c:v>186.8</c:v>
                </c:pt>
                <c:pt idx="3353">
                  <c:v>193.62</c:v>
                </c:pt>
                <c:pt idx="3354">
                  <c:v>195.67</c:v>
                </c:pt>
                <c:pt idx="3355">
                  <c:v>194.69</c:v>
                </c:pt>
                <c:pt idx="3356">
                  <c:v>139.94999999999999</c:v>
                </c:pt>
                <c:pt idx="3357">
                  <c:v>134.35</c:v>
                </c:pt>
                <c:pt idx="3358">
                  <c:v>135.1</c:v>
                </c:pt>
                <c:pt idx="3359">
                  <c:v>127.89</c:v>
                </c:pt>
                <c:pt idx="3360">
                  <c:v>125.99</c:v>
                </c:pt>
                <c:pt idx="3361">
                  <c:v>126.03</c:v>
                </c:pt>
                <c:pt idx="3362">
                  <c:v>125.37</c:v>
                </c:pt>
                <c:pt idx="3363">
                  <c:v>127.6</c:v>
                </c:pt>
                <c:pt idx="3364">
                  <c:v>140.06</c:v>
                </c:pt>
                <c:pt idx="3365">
                  <c:v>181.17</c:v>
                </c:pt>
                <c:pt idx="3366">
                  <c:v>207.05</c:v>
                </c:pt>
                <c:pt idx="3367">
                  <c:v>214.34</c:v>
                </c:pt>
                <c:pt idx="3368">
                  <c:v>210.19</c:v>
                </c:pt>
                <c:pt idx="3369">
                  <c:v>215.17</c:v>
                </c:pt>
                <c:pt idx="3370">
                  <c:v>215.25</c:v>
                </c:pt>
                <c:pt idx="3371">
                  <c:v>214.35</c:v>
                </c:pt>
                <c:pt idx="3372">
                  <c:v>210.62</c:v>
                </c:pt>
                <c:pt idx="3373">
                  <c:v>196.18</c:v>
                </c:pt>
                <c:pt idx="3374">
                  <c:v>191.88</c:v>
                </c:pt>
                <c:pt idx="3375">
                  <c:v>184.28</c:v>
                </c:pt>
                <c:pt idx="3376">
                  <c:v>175.77</c:v>
                </c:pt>
                <c:pt idx="3377">
                  <c:v>179.32</c:v>
                </c:pt>
                <c:pt idx="3378">
                  <c:v>194.06</c:v>
                </c:pt>
                <c:pt idx="3379">
                  <c:v>187.58</c:v>
                </c:pt>
                <c:pt idx="3380">
                  <c:v>140.01</c:v>
                </c:pt>
                <c:pt idx="3381">
                  <c:v>135.04</c:v>
                </c:pt>
                <c:pt idx="3382">
                  <c:v>135.4</c:v>
                </c:pt>
                <c:pt idx="3383">
                  <c:v>134.34</c:v>
                </c:pt>
                <c:pt idx="3384">
                  <c:v>130.76</c:v>
                </c:pt>
                <c:pt idx="3385">
                  <c:v>130.24</c:v>
                </c:pt>
                <c:pt idx="3386">
                  <c:v>129.30000000000001</c:v>
                </c:pt>
                <c:pt idx="3387">
                  <c:v>125.23</c:v>
                </c:pt>
                <c:pt idx="3388">
                  <c:v>134.34</c:v>
                </c:pt>
                <c:pt idx="3389">
                  <c:v>139.36000000000001</c:v>
                </c:pt>
                <c:pt idx="3390">
                  <c:v>160</c:v>
                </c:pt>
                <c:pt idx="3391">
                  <c:v>175</c:v>
                </c:pt>
                <c:pt idx="3392">
                  <c:v>176.04</c:v>
                </c:pt>
                <c:pt idx="3393">
                  <c:v>175.52</c:v>
                </c:pt>
                <c:pt idx="3394">
                  <c:v>175.51</c:v>
                </c:pt>
                <c:pt idx="3395">
                  <c:v>172</c:v>
                </c:pt>
                <c:pt idx="3396">
                  <c:v>154.99</c:v>
                </c:pt>
                <c:pt idx="3397">
                  <c:v>143.97</c:v>
                </c:pt>
                <c:pt idx="3398">
                  <c:v>139.38</c:v>
                </c:pt>
                <c:pt idx="3399">
                  <c:v>138.99</c:v>
                </c:pt>
                <c:pt idx="3400">
                  <c:v>139.16999999999999</c:v>
                </c:pt>
                <c:pt idx="3401">
                  <c:v>139.72</c:v>
                </c:pt>
                <c:pt idx="3402">
                  <c:v>148</c:v>
                </c:pt>
                <c:pt idx="3403">
                  <c:v>151.33000000000001</c:v>
                </c:pt>
                <c:pt idx="3404">
                  <c:v>135.76</c:v>
                </c:pt>
                <c:pt idx="3405">
                  <c:v>130.99</c:v>
                </c:pt>
                <c:pt idx="3406">
                  <c:v>134.82</c:v>
                </c:pt>
                <c:pt idx="3407">
                  <c:v>129.44999999999999</c:v>
                </c:pt>
                <c:pt idx="3408">
                  <c:v>121.98</c:v>
                </c:pt>
                <c:pt idx="3409">
                  <c:v>120.11</c:v>
                </c:pt>
                <c:pt idx="3410">
                  <c:v>116.73</c:v>
                </c:pt>
                <c:pt idx="3411">
                  <c:v>110</c:v>
                </c:pt>
                <c:pt idx="3412">
                  <c:v>117.92</c:v>
                </c:pt>
                <c:pt idx="3413">
                  <c:v>130.86000000000001</c:v>
                </c:pt>
                <c:pt idx="3414">
                  <c:v>134.83000000000001</c:v>
                </c:pt>
                <c:pt idx="3415">
                  <c:v>138.49</c:v>
                </c:pt>
                <c:pt idx="3416">
                  <c:v>138.55000000000001</c:v>
                </c:pt>
                <c:pt idx="3417">
                  <c:v>138.72999999999999</c:v>
                </c:pt>
                <c:pt idx="3418">
                  <c:v>138.58000000000001</c:v>
                </c:pt>
                <c:pt idx="3419">
                  <c:v>137.08000000000001</c:v>
                </c:pt>
                <c:pt idx="3420">
                  <c:v>134.80000000000001</c:v>
                </c:pt>
                <c:pt idx="3421">
                  <c:v>134.63999999999999</c:v>
                </c:pt>
                <c:pt idx="3422">
                  <c:v>130.82</c:v>
                </c:pt>
                <c:pt idx="3423">
                  <c:v>130.63</c:v>
                </c:pt>
                <c:pt idx="3424">
                  <c:v>130.87</c:v>
                </c:pt>
                <c:pt idx="3425">
                  <c:v>134.66</c:v>
                </c:pt>
                <c:pt idx="3426">
                  <c:v>134.77000000000001</c:v>
                </c:pt>
                <c:pt idx="3427">
                  <c:v>134.69</c:v>
                </c:pt>
                <c:pt idx="3428">
                  <c:v>130.97</c:v>
                </c:pt>
                <c:pt idx="3429">
                  <c:v>117.14</c:v>
                </c:pt>
                <c:pt idx="3430">
                  <c:v>118.72</c:v>
                </c:pt>
                <c:pt idx="3431">
                  <c:v>103.94</c:v>
                </c:pt>
                <c:pt idx="3432">
                  <c:v>102.91</c:v>
                </c:pt>
                <c:pt idx="3433">
                  <c:v>101.44</c:v>
                </c:pt>
                <c:pt idx="3434">
                  <c:v>100.75</c:v>
                </c:pt>
                <c:pt idx="3435">
                  <c:v>118.5</c:v>
                </c:pt>
                <c:pt idx="3436">
                  <c:v>134.88999999999999</c:v>
                </c:pt>
                <c:pt idx="3437">
                  <c:v>175.72</c:v>
                </c:pt>
                <c:pt idx="3438">
                  <c:v>194.98</c:v>
                </c:pt>
                <c:pt idx="3439">
                  <c:v>205.53</c:v>
                </c:pt>
                <c:pt idx="3440">
                  <c:v>201.27</c:v>
                </c:pt>
                <c:pt idx="3441">
                  <c:v>202.75</c:v>
                </c:pt>
                <c:pt idx="3442">
                  <c:v>200.45</c:v>
                </c:pt>
                <c:pt idx="3443">
                  <c:v>197.93</c:v>
                </c:pt>
                <c:pt idx="3444">
                  <c:v>180.33</c:v>
                </c:pt>
                <c:pt idx="3445">
                  <c:v>174.78</c:v>
                </c:pt>
                <c:pt idx="3446">
                  <c:v>169.63</c:v>
                </c:pt>
                <c:pt idx="3447">
                  <c:v>169.35</c:v>
                </c:pt>
                <c:pt idx="3448">
                  <c:v>163.77000000000001</c:v>
                </c:pt>
                <c:pt idx="3449">
                  <c:v>163.86</c:v>
                </c:pt>
                <c:pt idx="3450">
                  <c:v>169.52</c:v>
                </c:pt>
                <c:pt idx="3451">
                  <c:v>168.26</c:v>
                </c:pt>
                <c:pt idx="3452">
                  <c:v>134.82</c:v>
                </c:pt>
                <c:pt idx="3453">
                  <c:v>128.44999999999999</c:v>
                </c:pt>
                <c:pt idx="3454">
                  <c:v>123.73</c:v>
                </c:pt>
                <c:pt idx="3455">
                  <c:v>121.28</c:v>
                </c:pt>
                <c:pt idx="3456">
                  <c:v>117.23</c:v>
                </c:pt>
                <c:pt idx="3457">
                  <c:v>117.49</c:v>
                </c:pt>
                <c:pt idx="3458">
                  <c:v>117</c:v>
                </c:pt>
                <c:pt idx="3459">
                  <c:v>122.57</c:v>
                </c:pt>
                <c:pt idx="3460">
                  <c:v>138.5</c:v>
                </c:pt>
                <c:pt idx="3461">
                  <c:v>175.35</c:v>
                </c:pt>
                <c:pt idx="3462">
                  <c:v>207.06</c:v>
                </c:pt>
                <c:pt idx="3463">
                  <c:v>214.58</c:v>
                </c:pt>
                <c:pt idx="3464">
                  <c:v>211.14</c:v>
                </c:pt>
                <c:pt idx="3465">
                  <c:v>213.19</c:v>
                </c:pt>
                <c:pt idx="3466">
                  <c:v>214.59</c:v>
                </c:pt>
                <c:pt idx="3467">
                  <c:v>214.59</c:v>
                </c:pt>
                <c:pt idx="3468">
                  <c:v>210.46</c:v>
                </c:pt>
                <c:pt idx="3469">
                  <c:v>202.95</c:v>
                </c:pt>
                <c:pt idx="3470">
                  <c:v>188.68</c:v>
                </c:pt>
                <c:pt idx="3471">
                  <c:v>172.11</c:v>
                </c:pt>
                <c:pt idx="3472">
                  <c:v>169.52</c:v>
                </c:pt>
                <c:pt idx="3473">
                  <c:v>169.8</c:v>
                </c:pt>
                <c:pt idx="3474">
                  <c:v>182.98</c:v>
                </c:pt>
                <c:pt idx="3475">
                  <c:v>193.27</c:v>
                </c:pt>
                <c:pt idx="3476">
                  <c:v>152.82</c:v>
                </c:pt>
                <c:pt idx="3477">
                  <c:v>134.9</c:v>
                </c:pt>
                <c:pt idx="3478">
                  <c:v>127.79</c:v>
                </c:pt>
                <c:pt idx="3479">
                  <c:v>127.13</c:v>
                </c:pt>
                <c:pt idx="3480">
                  <c:v>125.96</c:v>
                </c:pt>
                <c:pt idx="3481">
                  <c:v>125.99</c:v>
                </c:pt>
                <c:pt idx="3482">
                  <c:v>125.95</c:v>
                </c:pt>
                <c:pt idx="3483">
                  <c:v>127.77</c:v>
                </c:pt>
                <c:pt idx="3484">
                  <c:v>145.41999999999999</c:v>
                </c:pt>
                <c:pt idx="3485">
                  <c:v>191.45</c:v>
                </c:pt>
                <c:pt idx="3486">
                  <c:v>232.88</c:v>
                </c:pt>
                <c:pt idx="3487">
                  <c:v>237.89</c:v>
                </c:pt>
                <c:pt idx="3488">
                  <c:v>229.78</c:v>
                </c:pt>
                <c:pt idx="3489">
                  <c:v>240.52</c:v>
                </c:pt>
                <c:pt idx="3490">
                  <c:v>250</c:v>
                </c:pt>
                <c:pt idx="3491">
                  <c:v>234.58</c:v>
                </c:pt>
                <c:pt idx="3492">
                  <c:v>225</c:v>
                </c:pt>
                <c:pt idx="3493">
                  <c:v>215.16</c:v>
                </c:pt>
                <c:pt idx="3494">
                  <c:v>196.24</c:v>
                </c:pt>
                <c:pt idx="3495">
                  <c:v>172.17</c:v>
                </c:pt>
                <c:pt idx="3496">
                  <c:v>168.28</c:v>
                </c:pt>
                <c:pt idx="3497">
                  <c:v>168.94</c:v>
                </c:pt>
                <c:pt idx="3498">
                  <c:v>172.37</c:v>
                </c:pt>
                <c:pt idx="3499">
                  <c:v>174.36</c:v>
                </c:pt>
                <c:pt idx="3500">
                  <c:v>150.03</c:v>
                </c:pt>
                <c:pt idx="3501">
                  <c:v>137.05000000000001</c:v>
                </c:pt>
                <c:pt idx="3502">
                  <c:v>134.06</c:v>
                </c:pt>
                <c:pt idx="3503">
                  <c:v>129.94</c:v>
                </c:pt>
                <c:pt idx="3504">
                  <c:v>125.1</c:v>
                </c:pt>
                <c:pt idx="3505">
                  <c:v>125.03</c:v>
                </c:pt>
                <c:pt idx="3506">
                  <c:v>123.42</c:v>
                </c:pt>
                <c:pt idx="3507">
                  <c:v>111.63</c:v>
                </c:pt>
                <c:pt idx="3508">
                  <c:v>115.61</c:v>
                </c:pt>
                <c:pt idx="3509">
                  <c:v>125.09</c:v>
                </c:pt>
                <c:pt idx="3510">
                  <c:v>134.15</c:v>
                </c:pt>
                <c:pt idx="3511">
                  <c:v>136.57</c:v>
                </c:pt>
                <c:pt idx="3512">
                  <c:v>136.13999999999999</c:v>
                </c:pt>
                <c:pt idx="3513">
                  <c:v>135.02000000000001</c:v>
                </c:pt>
                <c:pt idx="3514">
                  <c:v>135.08000000000001</c:v>
                </c:pt>
                <c:pt idx="3515">
                  <c:v>136.13999999999999</c:v>
                </c:pt>
                <c:pt idx="3516">
                  <c:v>133.97999999999999</c:v>
                </c:pt>
                <c:pt idx="3517">
                  <c:v>133.33000000000001</c:v>
                </c:pt>
                <c:pt idx="3518">
                  <c:v>128.9</c:v>
                </c:pt>
                <c:pt idx="3519">
                  <c:v>128.9</c:v>
                </c:pt>
                <c:pt idx="3520">
                  <c:v>131.80000000000001</c:v>
                </c:pt>
                <c:pt idx="3521">
                  <c:v>137.6</c:v>
                </c:pt>
                <c:pt idx="3522">
                  <c:v>140.5</c:v>
                </c:pt>
                <c:pt idx="3523">
                  <c:v>144.28</c:v>
                </c:pt>
                <c:pt idx="3524">
                  <c:v>137.87</c:v>
                </c:pt>
                <c:pt idx="3525">
                  <c:v>129.28</c:v>
                </c:pt>
                <c:pt idx="3526">
                  <c:v>130.02000000000001</c:v>
                </c:pt>
                <c:pt idx="3527">
                  <c:v>124.93</c:v>
                </c:pt>
                <c:pt idx="3528">
                  <c:v>123.34</c:v>
                </c:pt>
                <c:pt idx="3529">
                  <c:v>122.72</c:v>
                </c:pt>
                <c:pt idx="3530">
                  <c:v>120.03</c:v>
                </c:pt>
                <c:pt idx="3531">
                  <c:v>124.64</c:v>
                </c:pt>
                <c:pt idx="3532">
                  <c:v>137.72</c:v>
                </c:pt>
                <c:pt idx="3533">
                  <c:v>161.18</c:v>
                </c:pt>
                <c:pt idx="3534">
                  <c:v>211.12</c:v>
                </c:pt>
                <c:pt idx="3535">
                  <c:v>220</c:v>
                </c:pt>
                <c:pt idx="3536">
                  <c:v>220.01</c:v>
                </c:pt>
                <c:pt idx="3537">
                  <c:v>220.01</c:v>
                </c:pt>
                <c:pt idx="3538">
                  <c:v>223.53</c:v>
                </c:pt>
                <c:pt idx="3539">
                  <c:v>224.76</c:v>
                </c:pt>
                <c:pt idx="3540">
                  <c:v>220.01</c:v>
                </c:pt>
                <c:pt idx="3541">
                  <c:v>213.11</c:v>
                </c:pt>
                <c:pt idx="3542">
                  <c:v>203.78</c:v>
                </c:pt>
                <c:pt idx="3543">
                  <c:v>185.1</c:v>
                </c:pt>
                <c:pt idx="3544">
                  <c:v>169.19</c:v>
                </c:pt>
                <c:pt idx="3545">
                  <c:v>180.68</c:v>
                </c:pt>
                <c:pt idx="3546">
                  <c:v>198.96</c:v>
                </c:pt>
                <c:pt idx="3547">
                  <c:v>199.22</c:v>
                </c:pt>
                <c:pt idx="3548">
                  <c:v>160.37</c:v>
                </c:pt>
                <c:pt idx="3549">
                  <c:v>145.05000000000001</c:v>
                </c:pt>
                <c:pt idx="3550">
                  <c:v>143.03</c:v>
                </c:pt>
                <c:pt idx="3551">
                  <c:v>134.49</c:v>
                </c:pt>
                <c:pt idx="3552">
                  <c:v>131.19999999999999</c:v>
                </c:pt>
                <c:pt idx="3553">
                  <c:v>127.73</c:v>
                </c:pt>
                <c:pt idx="3554">
                  <c:v>126.28</c:v>
                </c:pt>
                <c:pt idx="3555">
                  <c:v>126.29</c:v>
                </c:pt>
                <c:pt idx="3556">
                  <c:v>134.51</c:v>
                </c:pt>
                <c:pt idx="3557">
                  <c:v>152.69999999999999</c:v>
                </c:pt>
                <c:pt idx="3558">
                  <c:v>193.81</c:v>
                </c:pt>
                <c:pt idx="3559">
                  <c:v>261.76</c:v>
                </c:pt>
                <c:pt idx="3560">
                  <c:v>268.61</c:v>
                </c:pt>
                <c:pt idx="3561">
                  <c:v>262.95999999999998</c:v>
                </c:pt>
                <c:pt idx="3562">
                  <c:v>264.08</c:v>
                </c:pt>
                <c:pt idx="3563">
                  <c:v>275.98</c:v>
                </c:pt>
                <c:pt idx="3564">
                  <c:v>250.01</c:v>
                </c:pt>
                <c:pt idx="3565">
                  <c:v>196.14</c:v>
                </c:pt>
                <c:pt idx="3566">
                  <c:v>172.89</c:v>
                </c:pt>
                <c:pt idx="3567">
                  <c:v>169.48</c:v>
                </c:pt>
                <c:pt idx="3568">
                  <c:v>164.75</c:v>
                </c:pt>
                <c:pt idx="3569">
                  <c:v>162.35</c:v>
                </c:pt>
                <c:pt idx="3570">
                  <c:v>169.47</c:v>
                </c:pt>
                <c:pt idx="3571">
                  <c:v>169.99</c:v>
                </c:pt>
                <c:pt idx="3572">
                  <c:v>145.06</c:v>
                </c:pt>
                <c:pt idx="3573">
                  <c:v>134.47</c:v>
                </c:pt>
                <c:pt idx="3574">
                  <c:v>134.97</c:v>
                </c:pt>
                <c:pt idx="3575">
                  <c:v>129.72</c:v>
                </c:pt>
                <c:pt idx="3576">
                  <c:v>126.17</c:v>
                </c:pt>
                <c:pt idx="3577">
                  <c:v>125.47</c:v>
                </c:pt>
                <c:pt idx="3578">
                  <c:v>116.4</c:v>
                </c:pt>
                <c:pt idx="3579">
                  <c:v>117.61</c:v>
                </c:pt>
                <c:pt idx="3580">
                  <c:v>126.14</c:v>
                </c:pt>
                <c:pt idx="3581">
                  <c:v>131.19</c:v>
                </c:pt>
                <c:pt idx="3582">
                  <c:v>135.25</c:v>
                </c:pt>
                <c:pt idx="3583">
                  <c:v>146.61000000000001</c:v>
                </c:pt>
                <c:pt idx="3584">
                  <c:v>148.04</c:v>
                </c:pt>
                <c:pt idx="3585">
                  <c:v>148.03</c:v>
                </c:pt>
                <c:pt idx="3586">
                  <c:v>146.6</c:v>
                </c:pt>
                <c:pt idx="3587">
                  <c:v>145.05000000000001</c:v>
                </c:pt>
                <c:pt idx="3588">
                  <c:v>135.38999999999999</c:v>
                </c:pt>
                <c:pt idx="3589">
                  <c:v>134.97999999999999</c:v>
                </c:pt>
                <c:pt idx="3590">
                  <c:v>134.97</c:v>
                </c:pt>
                <c:pt idx="3591">
                  <c:v>134.37</c:v>
                </c:pt>
                <c:pt idx="3592">
                  <c:v>133.4</c:v>
                </c:pt>
                <c:pt idx="3593">
                  <c:v>134.96</c:v>
                </c:pt>
                <c:pt idx="3594">
                  <c:v>134.97</c:v>
                </c:pt>
                <c:pt idx="3595">
                  <c:v>134.97999999999999</c:v>
                </c:pt>
                <c:pt idx="3596">
                  <c:v>129.75</c:v>
                </c:pt>
                <c:pt idx="3597">
                  <c:v>115.96</c:v>
                </c:pt>
                <c:pt idx="3598">
                  <c:v>109.26</c:v>
                </c:pt>
                <c:pt idx="3599">
                  <c:v>99.99</c:v>
                </c:pt>
                <c:pt idx="3600">
                  <c:v>97.23</c:v>
                </c:pt>
                <c:pt idx="3601">
                  <c:v>100</c:v>
                </c:pt>
                <c:pt idx="3602">
                  <c:v>92.43</c:v>
                </c:pt>
                <c:pt idx="3603">
                  <c:v>109.3</c:v>
                </c:pt>
                <c:pt idx="3604">
                  <c:v>137.72999999999999</c:v>
                </c:pt>
                <c:pt idx="3605">
                  <c:v>169.99</c:v>
                </c:pt>
                <c:pt idx="3606">
                  <c:v>203.24</c:v>
                </c:pt>
                <c:pt idx="3607">
                  <c:v>211.51</c:v>
                </c:pt>
                <c:pt idx="3608">
                  <c:v>204.9</c:v>
                </c:pt>
                <c:pt idx="3609">
                  <c:v>211.51</c:v>
                </c:pt>
                <c:pt idx="3610">
                  <c:v>211.52</c:v>
                </c:pt>
                <c:pt idx="3611">
                  <c:v>210.74</c:v>
                </c:pt>
                <c:pt idx="3612">
                  <c:v>207.42</c:v>
                </c:pt>
                <c:pt idx="3613">
                  <c:v>203.31</c:v>
                </c:pt>
                <c:pt idx="3614">
                  <c:v>192.71</c:v>
                </c:pt>
                <c:pt idx="3615">
                  <c:v>180.16</c:v>
                </c:pt>
                <c:pt idx="3616">
                  <c:v>169.99</c:v>
                </c:pt>
                <c:pt idx="3617">
                  <c:v>172.41</c:v>
                </c:pt>
                <c:pt idx="3618">
                  <c:v>180.63</c:v>
                </c:pt>
                <c:pt idx="3619">
                  <c:v>183.96</c:v>
                </c:pt>
                <c:pt idx="3620">
                  <c:v>143.21</c:v>
                </c:pt>
                <c:pt idx="3621">
                  <c:v>134.71</c:v>
                </c:pt>
                <c:pt idx="3622">
                  <c:v>129.66999999999999</c:v>
                </c:pt>
                <c:pt idx="3623">
                  <c:v>127.92</c:v>
                </c:pt>
                <c:pt idx="3624">
                  <c:v>126.73</c:v>
                </c:pt>
                <c:pt idx="3625">
                  <c:v>127.9</c:v>
                </c:pt>
                <c:pt idx="3626">
                  <c:v>126.3</c:v>
                </c:pt>
                <c:pt idx="3627">
                  <c:v>127.99</c:v>
                </c:pt>
                <c:pt idx="3628">
                  <c:v>147</c:v>
                </c:pt>
                <c:pt idx="3629">
                  <c:v>196.4</c:v>
                </c:pt>
                <c:pt idx="3630">
                  <c:v>287.58</c:v>
                </c:pt>
                <c:pt idx="3631">
                  <c:v>339.62</c:v>
                </c:pt>
                <c:pt idx="3632">
                  <c:v>311.97000000000003</c:v>
                </c:pt>
                <c:pt idx="3633">
                  <c:v>321.17</c:v>
                </c:pt>
                <c:pt idx="3634">
                  <c:v>332.22</c:v>
                </c:pt>
                <c:pt idx="3635">
                  <c:v>350</c:v>
                </c:pt>
                <c:pt idx="3636">
                  <c:v>332.21</c:v>
                </c:pt>
                <c:pt idx="3637">
                  <c:v>288.14</c:v>
                </c:pt>
                <c:pt idx="3638">
                  <c:v>206.77</c:v>
                </c:pt>
                <c:pt idx="3639">
                  <c:v>197.09</c:v>
                </c:pt>
                <c:pt idx="3640">
                  <c:v>190.24</c:v>
                </c:pt>
                <c:pt idx="3641">
                  <c:v>190.33</c:v>
                </c:pt>
                <c:pt idx="3642">
                  <c:v>197.27</c:v>
                </c:pt>
                <c:pt idx="3643">
                  <c:v>194.95</c:v>
                </c:pt>
                <c:pt idx="3644">
                  <c:v>149.27000000000001</c:v>
                </c:pt>
                <c:pt idx="3645">
                  <c:v>134.78</c:v>
                </c:pt>
                <c:pt idx="3646">
                  <c:v>128.09</c:v>
                </c:pt>
                <c:pt idx="3647">
                  <c:v>126.5</c:v>
                </c:pt>
                <c:pt idx="3648">
                  <c:v>122.45</c:v>
                </c:pt>
                <c:pt idx="3649">
                  <c:v>122.3</c:v>
                </c:pt>
                <c:pt idx="3650">
                  <c:v>118.25</c:v>
                </c:pt>
                <c:pt idx="3651">
                  <c:v>124.53</c:v>
                </c:pt>
                <c:pt idx="3652">
                  <c:v>140.36000000000001</c:v>
                </c:pt>
                <c:pt idx="3653">
                  <c:v>184.57</c:v>
                </c:pt>
                <c:pt idx="3654">
                  <c:v>215.86</c:v>
                </c:pt>
                <c:pt idx="3655">
                  <c:v>279.26</c:v>
                </c:pt>
                <c:pt idx="3656">
                  <c:v>252.85</c:v>
                </c:pt>
                <c:pt idx="3657">
                  <c:v>276.57</c:v>
                </c:pt>
                <c:pt idx="3658">
                  <c:v>251.93</c:v>
                </c:pt>
                <c:pt idx="3659">
                  <c:v>265.44</c:v>
                </c:pt>
                <c:pt idx="3660">
                  <c:v>230.01</c:v>
                </c:pt>
                <c:pt idx="3661">
                  <c:v>210.05</c:v>
                </c:pt>
                <c:pt idx="3662">
                  <c:v>197.6</c:v>
                </c:pt>
                <c:pt idx="3663">
                  <c:v>191.66</c:v>
                </c:pt>
                <c:pt idx="3664">
                  <c:v>180.11</c:v>
                </c:pt>
                <c:pt idx="3665">
                  <c:v>182.5</c:v>
                </c:pt>
                <c:pt idx="3666">
                  <c:v>190.09</c:v>
                </c:pt>
                <c:pt idx="3667">
                  <c:v>189.93</c:v>
                </c:pt>
                <c:pt idx="3668">
                  <c:v>148.91999999999999</c:v>
                </c:pt>
                <c:pt idx="3669">
                  <c:v>134.9</c:v>
                </c:pt>
                <c:pt idx="3670">
                  <c:v>128.1</c:v>
                </c:pt>
                <c:pt idx="3671">
                  <c:v>128.02000000000001</c:v>
                </c:pt>
                <c:pt idx="3672">
                  <c:v>127.1</c:v>
                </c:pt>
                <c:pt idx="3673">
                  <c:v>127.41</c:v>
                </c:pt>
                <c:pt idx="3674">
                  <c:v>126.39</c:v>
                </c:pt>
                <c:pt idx="3675">
                  <c:v>128.03</c:v>
                </c:pt>
                <c:pt idx="3676">
                  <c:v>143.85</c:v>
                </c:pt>
                <c:pt idx="3677">
                  <c:v>182.41</c:v>
                </c:pt>
                <c:pt idx="3678">
                  <c:v>211.24</c:v>
                </c:pt>
                <c:pt idx="3679">
                  <c:v>223.69</c:v>
                </c:pt>
                <c:pt idx="3680">
                  <c:v>215.07</c:v>
                </c:pt>
                <c:pt idx="3681">
                  <c:v>225.56</c:v>
                </c:pt>
                <c:pt idx="3682">
                  <c:v>230</c:v>
                </c:pt>
                <c:pt idx="3683">
                  <c:v>225.27</c:v>
                </c:pt>
                <c:pt idx="3684">
                  <c:v>214.82</c:v>
                </c:pt>
                <c:pt idx="3685">
                  <c:v>199.17</c:v>
                </c:pt>
                <c:pt idx="3686">
                  <c:v>189.53</c:v>
                </c:pt>
                <c:pt idx="3687">
                  <c:v>175</c:v>
                </c:pt>
                <c:pt idx="3688">
                  <c:v>173.17</c:v>
                </c:pt>
                <c:pt idx="3689">
                  <c:v>176.02</c:v>
                </c:pt>
                <c:pt idx="3690">
                  <c:v>180.7</c:v>
                </c:pt>
                <c:pt idx="3691">
                  <c:v>180.23</c:v>
                </c:pt>
                <c:pt idx="3692">
                  <c:v>149.35</c:v>
                </c:pt>
                <c:pt idx="3693">
                  <c:v>135.59</c:v>
                </c:pt>
                <c:pt idx="3694">
                  <c:v>130</c:v>
                </c:pt>
                <c:pt idx="3695">
                  <c:v>128.19</c:v>
                </c:pt>
                <c:pt idx="3696">
                  <c:v>127.57</c:v>
                </c:pt>
                <c:pt idx="3697">
                  <c:v>126.5</c:v>
                </c:pt>
                <c:pt idx="3698">
                  <c:v>127.04</c:v>
                </c:pt>
                <c:pt idx="3699">
                  <c:v>128.19</c:v>
                </c:pt>
                <c:pt idx="3700">
                  <c:v>140.55000000000001</c:v>
                </c:pt>
                <c:pt idx="3701">
                  <c:v>182.47</c:v>
                </c:pt>
                <c:pt idx="3702">
                  <c:v>198.47</c:v>
                </c:pt>
                <c:pt idx="3703">
                  <c:v>206.48</c:v>
                </c:pt>
                <c:pt idx="3704">
                  <c:v>200.5</c:v>
                </c:pt>
                <c:pt idx="3705">
                  <c:v>204.24</c:v>
                </c:pt>
                <c:pt idx="3706">
                  <c:v>210.84</c:v>
                </c:pt>
                <c:pt idx="3707">
                  <c:v>210.84</c:v>
                </c:pt>
                <c:pt idx="3708">
                  <c:v>197.57</c:v>
                </c:pt>
                <c:pt idx="3709">
                  <c:v>194.5</c:v>
                </c:pt>
                <c:pt idx="3710">
                  <c:v>190.54</c:v>
                </c:pt>
                <c:pt idx="3711">
                  <c:v>178.25</c:v>
                </c:pt>
                <c:pt idx="3712">
                  <c:v>174</c:v>
                </c:pt>
                <c:pt idx="3713">
                  <c:v>175.51</c:v>
                </c:pt>
                <c:pt idx="3714">
                  <c:v>189.01</c:v>
                </c:pt>
                <c:pt idx="3715">
                  <c:v>189.73</c:v>
                </c:pt>
                <c:pt idx="3716">
                  <c:v>153.08000000000001</c:v>
                </c:pt>
                <c:pt idx="3717">
                  <c:v>137.41</c:v>
                </c:pt>
                <c:pt idx="3718">
                  <c:v>147.79</c:v>
                </c:pt>
                <c:pt idx="3719">
                  <c:v>135.05000000000001</c:v>
                </c:pt>
                <c:pt idx="3720">
                  <c:v>134.61000000000001</c:v>
                </c:pt>
                <c:pt idx="3721">
                  <c:v>134.47999999999999</c:v>
                </c:pt>
                <c:pt idx="3722">
                  <c:v>130.41999999999999</c:v>
                </c:pt>
                <c:pt idx="3723">
                  <c:v>130.36000000000001</c:v>
                </c:pt>
                <c:pt idx="3724">
                  <c:v>146.18</c:v>
                </c:pt>
                <c:pt idx="3725">
                  <c:v>157.27000000000001</c:v>
                </c:pt>
                <c:pt idx="3726">
                  <c:v>202.36</c:v>
                </c:pt>
                <c:pt idx="3727">
                  <c:v>310.81</c:v>
                </c:pt>
                <c:pt idx="3728">
                  <c:v>332.73</c:v>
                </c:pt>
                <c:pt idx="3729">
                  <c:v>339.72</c:v>
                </c:pt>
                <c:pt idx="3730">
                  <c:v>308.48</c:v>
                </c:pt>
                <c:pt idx="3731">
                  <c:v>269.99</c:v>
                </c:pt>
                <c:pt idx="3732">
                  <c:v>208.34</c:v>
                </c:pt>
                <c:pt idx="3733">
                  <c:v>170.95</c:v>
                </c:pt>
                <c:pt idx="3734">
                  <c:v>158.88999999999999</c:v>
                </c:pt>
                <c:pt idx="3735">
                  <c:v>157.41999999999999</c:v>
                </c:pt>
                <c:pt idx="3736">
                  <c:v>153.72</c:v>
                </c:pt>
                <c:pt idx="3737">
                  <c:v>153.5</c:v>
                </c:pt>
                <c:pt idx="3738">
                  <c:v>153.58000000000001</c:v>
                </c:pt>
                <c:pt idx="3739">
                  <c:v>157.88</c:v>
                </c:pt>
                <c:pt idx="3740">
                  <c:v>147.69999999999999</c:v>
                </c:pt>
                <c:pt idx="3741">
                  <c:v>134.84</c:v>
                </c:pt>
                <c:pt idx="3742">
                  <c:v>141.08000000000001</c:v>
                </c:pt>
                <c:pt idx="3743">
                  <c:v>134.96</c:v>
                </c:pt>
                <c:pt idx="3744">
                  <c:v>131.83000000000001</c:v>
                </c:pt>
                <c:pt idx="3745">
                  <c:v>130.13</c:v>
                </c:pt>
                <c:pt idx="3746">
                  <c:v>125.21</c:v>
                </c:pt>
                <c:pt idx="3747">
                  <c:v>125.38</c:v>
                </c:pt>
                <c:pt idx="3748">
                  <c:v>130.99</c:v>
                </c:pt>
                <c:pt idx="3749">
                  <c:v>134.96</c:v>
                </c:pt>
                <c:pt idx="3750">
                  <c:v>147.66</c:v>
                </c:pt>
                <c:pt idx="3751">
                  <c:v>158.99</c:v>
                </c:pt>
                <c:pt idx="3752">
                  <c:v>159.19999999999999</c:v>
                </c:pt>
                <c:pt idx="3753">
                  <c:v>159.19999999999999</c:v>
                </c:pt>
                <c:pt idx="3754">
                  <c:v>159.18</c:v>
                </c:pt>
                <c:pt idx="3755">
                  <c:v>158.85</c:v>
                </c:pt>
                <c:pt idx="3756">
                  <c:v>149.09</c:v>
                </c:pt>
                <c:pt idx="3757">
                  <c:v>143.13999999999999</c:v>
                </c:pt>
                <c:pt idx="3758">
                  <c:v>134.96</c:v>
                </c:pt>
                <c:pt idx="3759">
                  <c:v>134.97999999999999</c:v>
                </c:pt>
                <c:pt idx="3760">
                  <c:v>135</c:v>
                </c:pt>
                <c:pt idx="3761">
                  <c:v>134.94999999999999</c:v>
                </c:pt>
                <c:pt idx="3762">
                  <c:v>137.27000000000001</c:v>
                </c:pt>
                <c:pt idx="3763">
                  <c:v>148.72999999999999</c:v>
                </c:pt>
                <c:pt idx="3764">
                  <c:v>145</c:v>
                </c:pt>
                <c:pt idx="3765">
                  <c:v>134.93</c:v>
                </c:pt>
                <c:pt idx="3766">
                  <c:v>124.59</c:v>
                </c:pt>
                <c:pt idx="3767">
                  <c:v>118.32</c:v>
                </c:pt>
                <c:pt idx="3768">
                  <c:v>117.08</c:v>
                </c:pt>
                <c:pt idx="3769">
                  <c:v>116.55</c:v>
                </c:pt>
                <c:pt idx="3770">
                  <c:v>115.05</c:v>
                </c:pt>
                <c:pt idx="3771">
                  <c:v>124.5</c:v>
                </c:pt>
                <c:pt idx="3772">
                  <c:v>146.99</c:v>
                </c:pt>
                <c:pt idx="3773">
                  <c:v>172.96</c:v>
                </c:pt>
                <c:pt idx="3774">
                  <c:v>198.11</c:v>
                </c:pt>
                <c:pt idx="3775">
                  <c:v>205.39</c:v>
                </c:pt>
                <c:pt idx="3776">
                  <c:v>202.05</c:v>
                </c:pt>
                <c:pt idx="3777">
                  <c:v>220.06</c:v>
                </c:pt>
                <c:pt idx="3778">
                  <c:v>215.56</c:v>
                </c:pt>
                <c:pt idx="3779">
                  <c:v>220.06</c:v>
                </c:pt>
                <c:pt idx="3780">
                  <c:v>200.57</c:v>
                </c:pt>
                <c:pt idx="3781">
                  <c:v>197.43</c:v>
                </c:pt>
                <c:pt idx="3782">
                  <c:v>184</c:v>
                </c:pt>
                <c:pt idx="3783">
                  <c:v>175</c:v>
                </c:pt>
                <c:pt idx="3784">
                  <c:v>171.04</c:v>
                </c:pt>
                <c:pt idx="3785">
                  <c:v>171.3</c:v>
                </c:pt>
                <c:pt idx="3786">
                  <c:v>175.02</c:v>
                </c:pt>
                <c:pt idx="3787">
                  <c:v>179.77</c:v>
                </c:pt>
                <c:pt idx="3788">
                  <c:v>149.80000000000001</c:v>
                </c:pt>
                <c:pt idx="3789">
                  <c:v>134.47</c:v>
                </c:pt>
                <c:pt idx="3790">
                  <c:v>134.66</c:v>
                </c:pt>
                <c:pt idx="3791">
                  <c:v>127.7</c:v>
                </c:pt>
                <c:pt idx="3792">
                  <c:v>127.6</c:v>
                </c:pt>
                <c:pt idx="3793">
                  <c:v>127.68</c:v>
                </c:pt>
                <c:pt idx="3794">
                  <c:v>127.62</c:v>
                </c:pt>
                <c:pt idx="3795">
                  <c:v>129.19999999999999</c:v>
                </c:pt>
                <c:pt idx="3796">
                  <c:v>150.19999999999999</c:v>
                </c:pt>
                <c:pt idx="3797">
                  <c:v>199.91</c:v>
                </c:pt>
                <c:pt idx="3798">
                  <c:v>215.85</c:v>
                </c:pt>
                <c:pt idx="3799">
                  <c:v>239.89</c:v>
                </c:pt>
                <c:pt idx="3800">
                  <c:v>365.08</c:v>
                </c:pt>
                <c:pt idx="3801">
                  <c:v>384.09</c:v>
                </c:pt>
                <c:pt idx="3802">
                  <c:v>386.27</c:v>
                </c:pt>
                <c:pt idx="3803">
                  <c:v>355</c:v>
                </c:pt>
                <c:pt idx="3804">
                  <c:v>361.09</c:v>
                </c:pt>
                <c:pt idx="3805">
                  <c:v>300.45999999999998</c:v>
                </c:pt>
                <c:pt idx="3806">
                  <c:v>207.67</c:v>
                </c:pt>
                <c:pt idx="3807">
                  <c:v>197.54</c:v>
                </c:pt>
                <c:pt idx="3808">
                  <c:v>190.04</c:v>
                </c:pt>
                <c:pt idx="3809">
                  <c:v>189.45</c:v>
                </c:pt>
                <c:pt idx="3810">
                  <c:v>192.45</c:v>
                </c:pt>
                <c:pt idx="3811">
                  <c:v>190.39</c:v>
                </c:pt>
                <c:pt idx="3812">
                  <c:v>150.13</c:v>
                </c:pt>
                <c:pt idx="3813">
                  <c:v>136.99</c:v>
                </c:pt>
                <c:pt idx="3814">
                  <c:v>130.31</c:v>
                </c:pt>
                <c:pt idx="3815">
                  <c:v>126.12</c:v>
                </c:pt>
                <c:pt idx="3816">
                  <c:v>125.16</c:v>
                </c:pt>
                <c:pt idx="3817">
                  <c:v>123.77</c:v>
                </c:pt>
                <c:pt idx="3818">
                  <c:v>120</c:v>
                </c:pt>
                <c:pt idx="3819">
                  <c:v>125.35</c:v>
                </c:pt>
                <c:pt idx="3820">
                  <c:v>148.6</c:v>
                </c:pt>
                <c:pt idx="3821">
                  <c:v>185.31</c:v>
                </c:pt>
                <c:pt idx="3822">
                  <c:v>211.09</c:v>
                </c:pt>
                <c:pt idx="3823">
                  <c:v>223.77</c:v>
                </c:pt>
                <c:pt idx="3824">
                  <c:v>216.28</c:v>
                </c:pt>
                <c:pt idx="3825">
                  <c:v>219.72</c:v>
                </c:pt>
                <c:pt idx="3826">
                  <c:v>220.09</c:v>
                </c:pt>
                <c:pt idx="3827">
                  <c:v>215.24</c:v>
                </c:pt>
                <c:pt idx="3828">
                  <c:v>210.76</c:v>
                </c:pt>
                <c:pt idx="3829">
                  <c:v>199.21</c:v>
                </c:pt>
                <c:pt idx="3830">
                  <c:v>185.13</c:v>
                </c:pt>
                <c:pt idx="3831">
                  <c:v>178.19</c:v>
                </c:pt>
                <c:pt idx="3832">
                  <c:v>173.97</c:v>
                </c:pt>
                <c:pt idx="3833">
                  <c:v>176.01</c:v>
                </c:pt>
                <c:pt idx="3834">
                  <c:v>180.15</c:v>
                </c:pt>
                <c:pt idx="3835">
                  <c:v>175.72</c:v>
                </c:pt>
                <c:pt idx="3836">
                  <c:v>145.9</c:v>
                </c:pt>
                <c:pt idx="3837">
                  <c:v>132.55000000000001</c:v>
                </c:pt>
                <c:pt idx="3838">
                  <c:v>129.71</c:v>
                </c:pt>
                <c:pt idx="3839">
                  <c:v>128.16999999999999</c:v>
                </c:pt>
                <c:pt idx="3840">
                  <c:v>126.47</c:v>
                </c:pt>
                <c:pt idx="3841">
                  <c:v>126.33</c:v>
                </c:pt>
                <c:pt idx="3842">
                  <c:v>125.44</c:v>
                </c:pt>
                <c:pt idx="3843">
                  <c:v>128.16</c:v>
                </c:pt>
                <c:pt idx="3844">
                  <c:v>153.97999999999999</c:v>
                </c:pt>
                <c:pt idx="3845">
                  <c:v>193.91</c:v>
                </c:pt>
                <c:pt idx="3846">
                  <c:v>219.6</c:v>
                </c:pt>
                <c:pt idx="3847">
                  <c:v>240.24</c:v>
                </c:pt>
                <c:pt idx="3848">
                  <c:v>237.81</c:v>
                </c:pt>
                <c:pt idx="3849">
                  <c:v>363.09</c:v>
                </c:pt>
                <c:pt idx="3850">
                  <c:v>363.1</c:v>
                </c:pt>
                <c:pt idx="3851">
                  <c:v>363.1</c:v>
                </c:pt>
                <c:pt idx="3852">
                  <c:v>237.81</c:v>
                </c:pt>
                <c:pt idx="3853">
                  <c:v>216.91</c:v>
                </c:pt>
                <c:pt idx="3854">
                  <c:v>208.03</c:v>
                </c:pt>
                <c:pt idx="3855">
                  <c:v>196.51</c:v>
                </c:pt>
                <c:pt idx="3856">
                  <c:v>191.11</c:v>
                </c:pt>
                <c:pt idx="3857">
                  <c:v>191.11</c:v>
                </c:pt>
                <c:pt idx="3858">
                  <c:v>196.73</c:v>
                </c:pt>
                <c:pt idx="3859">
                  <c:v>195.31</c:v>
                </c:pt>
                <c:pt idx="3860">
                  <c:v>154.11000000000001</c:v>
                </c:pt>
                <c:pt idx="3861">
                  <c:v>138</c:v>
                </c:pt>
                <c:pt idx="3862">
                  <c:v>135.72</c:v>
                </c:pt>
                <c:pt idx="3863">
                  <c:v>129.76</c:v>
                </c:pt>
                <c:pt idx="3864">
                  <c:v>127.8</c:v>
                </c:pt>
                <c:pt idx="3865">
                  <c:v>126.34</c:v>
                </c:pt>
                <c:pt idx="3866">
                  <c:v>126.07</c:v>
                </c:pt>
                <c:pt idx="3867">
                  <c:v>126.02</c:v>
                </c:pt>
                <c:pt idx="3868">
                  <c:v>142.77000000000001</c:v>
                </c:pt>
                <c:pt idx="3869">
                  <c:v>177.48</c:v>
                </c:pt>
                <c:pt idx="3870">
                  <c:v>196</c:v>
                </c:pt>
                <c:pt idx="3871">
                  <c:v>195.45</c:v>
                </c:pt>
                <c:pt idx="3872">
                  <c:v>187</c:v>
                </c:pt>
                <c:pt idx="3873">
                  <c:v>191.48</c:v>
                </c:pt>
                <c:pt idx="3874">
                  <c:v>187.62</c:v>
                </c:pt>
                <c:pt idx="3875">
                  <c:v>180.61</c:v>
                </c:pt>
                <c:pt idx="3876">
                  <c:v>173.2</c:v>
                </c:pt>
                <c:pt idx="3877">
                  <c:v>164.83</c:v>
                </c:pt>
                <c:pt idx="3878">
                  <c:v>159.93</c:v>
                </c:pt>
                <c:pt idx="3879">
                  <c:v>158.06</c:v>
                </c:pt>
                <c:pt idx="3880">
                  <c:v>152.74</c:v>
                </c:pt>
                <c:pt idx="3881">
                  <c:v>165.22</c:v>
                </c:pt>
                <c:pt idx="3882">
                  <c:v>173.14</c:v>
                </c:pt>
                <c:pt idx="3883">
                  <c:v>173.21</c:v>
                </c:pt>
                <c:pt idx="3884">
                  <c:v>149.03</c:v>
                </c:pt>
                <c:pt idx="3885">
                  <c:v>134.59</c:v>
                </c:pt>
                <c:pt idx="3886">
                  <c:v>146.41</c:v>
                </c:pt>
                <c:pt idx="3887">
                  <c:v>134.96</c:v>
                </c:pt>
                <c:pt idx="3888">
                  <c:v>134.47999999999999</c:v>
                </c:pt>
                <c:pt idx="3889">
                  <c:v>130.99</c:v>
                </c:pt>
                <c:pt idx="3890">
                  <c:v>129.61000000000001</c:v>
                </c:pt>
                <c:pt idx="3891">
                  <c:v>129.61000000000001</c:v>
                </c:pt>
                <c:pt idx="3892">
                  <c:v>134.94999999999999</c:v>
                </c:pt>
                <c:pt idx="3893">
                  <c:v>165.98</c:v>
                </c:pt>
                <c:pt idx="3894">
                  <c:v>179.45</c:v>
                </c:pt>
                <c:pt idx="3895">
                  <c:v>315.7</c:v>
                </c:pt>
                <c:pt idx="3896">
                  <c:v>344.97</c:v>
                </c:pt>
                <c:pt idx="3897">
                  <c:v>387.7</c:v>
                </c:pt>
                <c:pt idx="3898">
                  <c:v>308.48</c:v>
                </c:pt>
                <c:pt idx="3899">
                  <c:v>221.41</c:v>
                </c:pt>
                <c:pt idx="3900">
                  <c:v>177.94</c:v>
                </c:pt>
                <c:pt idx="3901">
                  <c:v>168.48</c:v>
                </c:pt>
                <c:pt idx="3902">
                  <c:v>166.2</c:v>
                </c:pt>
                <c:pt idx="3903">
                  <c:v>165.91</c:v>
                </c:pt>
                <c:pt idx="3904">
                  <c:v>165.91</c:v>
                </c:pt>
                <c:pt idx="3905">
                  <c:v>166.06</c:v>
                </c:pt>
                <c:pt idx="3906">
                  <c:v>166.34</c:v>
                </c:pt>
                <c:pt idx="3907">
                  <c:v>168.73</c:v>
                </c:pt>
                <c:pt idx="3908">
                  <c:v>148.65</c:v>
                </c:pt>
                <c:pt idx="3909">
                  <c:v>134.97</c:v>
                </c:pt>
                <c:pt idx="3910">
                  <c:v>134.97999999999999</c:v>
                </c:pt>
                <c:pt idx="3911">
                  <c:v>130.96</c:v>
                </c:pt>
                <c:pt idx="3912">
                  <c:v>127.34</c:v>
                </c:pt>
                <c:pt idx="3913">
                  <c:v>125.88</c:v>
                </c:pt>
                <c:pt idx="3914">
                  <c:v>119.93</c:v>
                </c:pt>
                <c:pt idx="3915">
                  <c:v>116.61</c:v>
                </c:pt>
                <c:pt idx="3916">
                  <c:v>125.48</c:v>
                </c:pt>
                <c:pt idx="3917">
                  <c:v>131.15</c:v>
                </c:pt>
                <c:pt idx="3918">
                  <c:v>137.41999999999999</c:v>
                </c:pt>
                <c:pt idx="3919">
                  <c:v>161.25</c:v>
                </c:pt>
                <c:pt idx="3920">
                  <c:v>166.11</c:v>
                </c:pt>
                <c:pt idx="3921">
                  <c:v>166.22</c:v>
                </c:pt>
                <c:pt idx="3922">
                  <c:v>166.34</c:v>
                </c:pt>
                <c:pt idx="3923">
                  <c:v>166.3</c:v>
                </c:pt>
                <c:pt idx="3924">
                  <c:v>159.88999999999999</c:v>
                </c:pt>
                <c:pt idx="3925">
                  <c:v>150.01</c:v>
                </c:pt>
                <c:pt idx="3926">
                  <c:v>140.02000000000001</c:v>
                </c:pt>
                <c:pt idx="3927">
                  <c:v>135.06</c:v>
                </c:pt>
                <c:pt idx="3928">
                  <c:v>135.04</c:v>
                </c:pt>
                <c:pt idx="3929">
                  <c:v>134.99</c:v>
                </c:pt>
                <c:pt idx="3930">
                  <c:v>137.12</c:v>
                </c:pt>
                <c:pt idx="3931">
                  <c:v>147.99</c:v>
                </c:pt>
                <c:pt idx="3932">
                  <c:v>135</c:v>
                </c:pt>
                <c:pt idx="3933">
                  <c:v>129.96</c:v>
                </c:pt>
                <c:pt idx="3934">
                  <c:v>124.33</c:v>
                </c:pt>
                <c:pt idx="3935">
                  <c:v>113.4</c:v>
                </c:pt>
                <c:pt idx="3936">
                  <c:v>112.27</c:v>
                </c:pt>
                <c:pt idx="3937">
                  <c:v>109.29</c:v>
                </c:pt>
                <c:pt idx="3938">
                  <c:v>109.27</c:v>
                </c:pt>
                <c:pt idx="3939">
                  <c:v>113.77</c:v>
                </c:pt>
                <c:pt idx="3940">
                  <c:v>134.94</c:v>
                </c:pt>
                <c:pt idx="3941">
                  <c:v>177.1</c:v>
                </c:pt>
                <c:pt idx="3942">
                  <c:v>205.95</c:v>
                </c:pt>
                <c:pt idx="3943">
                  <c:v>222.32</c:v>
                </c:pt>
                <c:pt idx="3944">
                  <c:v>201.35</c:v>
                </c:pt>
                <c:pt idx="3945">
                  <c:v>229.17</c:v>
                </c:pt>
                <c:pt idx="3946">
                  <c:v>229.99</c:v>
                </c:pt>
                <c:pt idx="3947">
                  <c:v>229.99</c:v>
                </c:pt>
                <c:pt idx="3948">
                  <c:v>221.27</c:v>
                </c:pt>
                <c:pt idx="3949">
                  <c:v>195</c:v>
                </c:pt>
                <c:pt idx="3950">
                  <c:v>181.38</c:v>
                </c:pt>
                <c:pt idx="3951">
                  <c:v>173</c:v>
                </c:pt>
                <c:pt idx="3952">
                  <c:v>169.07</c:v>
                </c:pt>
                <c:pt idx="3953">
                  <c:v>169.06</c:v>
                </c:pt>
                <c:pt idx="3954">
                  <c:v>169.48</c:v>
                </c:pt>
                <c:pt idx="3955">
                  <c:v>166.57</c:v>
                </c:pt>
                <c:pt idx="3956">
                  <c:v>138.72</c:v>
                </c:pt>
                <c:pt idx="3957">
                  <c:v>127.83</c:v>
                </c:pt>
                <c:pt idx="3958">
                  <c:v>126.84</c:v>
                </c:pt>
                <c:pt idx="3959">
                  <c:v>120.39</c:v>
                </c:pt>
                <c:pt idx="3960">
                  <c:v>119.04</c:v>
                </c:pt>
                <c:pt idx="3961">
                  <c:v>117.73</c:v>
                </c:pt>
                <c:pt idx="3962">
                  <c:v>116.26</c:v>
                </c:pt>
                <c:pt idx="3963">
                  <c:v>126.3</c:v>
                </c:pt>
                <c:pt idx="3964">
                  <c:v>142.44999999999999</c:v>
                </c:pt>
                <c:pt idx="3965">
                  <c:v>180.6</c:v>
                </c:pt>
                <c:pt idx="3966">
                  <c:v>206.94</c:v>
                </c:pt>
                <c:pt idx="3967">
                  <c:v>234.89</c:v>
                </c:pt>
                <c:pt idx="3968">
                  <c:v>234.88</c:v>
                </c:pt>
                <c:pt idx="3969">
                  <c:v>300.75</c:v>
                </c:pt>
                <c:pt idx="3970">
                  <c:v>299.8</c:v>
                </c:pt>
                <c:pt idx="3971">
                  <c:v>320.95999999999998</c:v>
                </c:pt>
                <c:pt idx="3972">
                  <c:v>255.03</c:v>
                </c:pt>
                <c:pt idx="3973">
                  <c:v>223.86</c:v>
                </c:pt>
                <c:pt idx="3974">
                  <c:v>202.85</c:v>
                </c:pt>
                <c:pt idx="3975">
                  <c:v>192.54</c:v>
                </c:pt>
                <c:pt idx="3976">
                  <c:v>188.34</c:v>
                </c:pt>
                <c:pt idx="3977">
                  <c:v>196.31</c:v>
                </c:pt>
                <c:pt idx="3978">
                  <c:v>196.09</c:v>
                </c:pt>
                <c:pt idx="3979">
                  <c:v>192.47</c:v>
                </c:pt>
                <c:pt idx="3980">
                  <c:v>152.59</c:v>
                </c:pt>
                <c:pt idx="3981">
                  <c:v>137.11000000000001</c:v>
                </c:pt>
                <c:pt idx="3982">
                  <c:v>134.81</c:v>
                </c:pt>
                <c:pt idx="3983">
                  <c:v>128.79</c:v>
                </c:pt>
                <c:pt idx="3984">
                  <c:v>127.49</c:v>
                </c:pt>
                <c:pt idx="3985">
                  <c:v>127.5</c:v>
                </c:pt>
                <c:pt idx="3986">
                  <c:v>127.48</c:v>
                </c:pt>
                <c:pt idx="3987">
                  <c:v>133.72</c:v>
                </c:pt>
                <c:pt idx="3988">
                  <c:v>152.79</c:v>
                </c:pt>
                <c:pt idx="3989">
                  <c:v>204.27</c:v>
                </c:pt>
                <c:pt idx="3990">
                  <c:v>271.13</c:v>
                </c:pt>
                <c:pt idx="3991">
                  <c:v>383.15</c:v>
                </c:pt>
                <c:pt idx="3992">
                  <c:v>403.83</c:v>
                </c:pt>
                <c:pt idx="3993">
                  <c:v>438.92</c:v>
                </c:pt>
                <c:pt idx="3994">
                  <c:v>438.91</c:v>
                </c:pt>
                <c:pt idx="3995">
                  <c:v>403.83</c:v>
                </c:pt>
                <c:pt idx="3996">
                  <c:v>384.06</c:v>
                </c:pt>
                <c:pt idx="3997">
                  <c:v>315.58999999999997</c:v>
                </c:pt>
                <c:pt idx="3998">
                  <c:v>210.6</c:v>
                </c:pt>
                <c:pt idx="3999">
                  <c:v>198.94</c:v>
                </c:pt>
                <c:pt idx="4000">
                  <c:v>194.97</c:v>
                </c:pt>
                <c:pt idx="4001">
                  <c:v>195.47</c:v>
                </c:pt>
                <c:pt idx="4002">
                  <c:v>197.4</c:v>
                </c:pt>
                <c:pt idx="4003">
                  <c:v>194.49</c:v>
                </c:pt>
                <c:pt idx="4004">
                  <c:v>152.54</c:v>
                </c:pt>
                <c:pt idx="4005">
                  <c:v>137</c:v>
                </c:pt>
                <c:pt idx="4006">
                  <c:v>133.96</c:v>
                </c:pt>
                <c:pt idx="4007">
                  <c:v>127.77</c:v>
                </c:pt>
                <c:pt idx="4008">
                  <c:v>127.02</c:v>
                </c:pt>
                <c:pt idx="4009">
                  <c:v>126</c:v>
                </c:pt>
                <c:pt idx="4010">
                  <c:v>125.94</c:v>
                </c:pt>
                <c:pt idx="4011">
                  <c:v>127.73</c:v>
                </c:pt>
                <c:pt idx="4012">
                  <c:v>151.22999999999999</c:v>
                </c:pt>
                <c:pt idx="4013">
                  <c:v>186.48</c:v>
                </c:pt>
                <c:pt idx="4014">
                  <c:v>213.3</c:v>
                </c:pt>
                <c:pt idx="4015">
                  <c:v>230.34</c:v>
                </c:pt>
                <c:pt idx="4016">
                  <c:v>230</c:v>
                </c:pt>
                <c:pt idx="4017">
                  <c:v>248.25</c:v>
                </c:pt>
                <c:pt idx="4018">
                  <c:v>249.67</c:v>
                </c:pt>
                <c:pt idx="4019">
                  <c:v>249.99</c:v>
                </c:pt>
                <c:pt idx="4020">
                  <c:v>230.01</c:v>
                </c:pt>
                <c:pt idx="4021">
                  <c:v>214.76</c:v>
                </c:pt>
                <c:pt idx="4022">
                  <c:v>208.07</c:v>
                </c:pt>
                <c:pt idx="4023">
                  <c:v>194.73</c:v>
                </c:pt>
                <c:pt idx="4024">
                  <c:v>190.17</c:v>
                </c:pt>
                <c:pt idx="4025">
                  <c:v>192.65</c:v>
                </c:pt>
                <c:pt idx="4026">
                  <c:v>191.48</c:v>
                </c:pt>
                <c:pt idx="4027">
                  <c:v>185.01</c:v>
                </c:pt>
                <c:pt idx="4028">
                  <c:v>149.72999999999999</c:v>
                </c:pt>
                <c:pt idx="4029">
                  <c:v>129.97999999999999</c:v>
                </c:pt>
                <c:pt idx="4030">
                  <c:v>136.6</c:v>
                </c:pt>
                <c:pt idx="4031">
                  <c:v>132.07</c:v>
                </c:pt>
                <c:pt idx="4032">
                  <c:v>127.27</c:v>
                </c:pt>
                <c:pt idx="4033">
                  <c:v>125.48</c:v>
                </c:pt>
                <c:pt idx="4034">
                  <c:v>120.62</c:v>
                </c:pt>
                <c:pt idx="4035">
                  <c:v>125.48</c:v>
                </c:pt>
                <c:pt idx="4036">
                  <c:v>150.61000000000001</c:v>
                </c:pt>
                <c:pt idx="4037">
                  <c:v>182.9</c:v>
                </c:pt>
                <c:pt idx="4038">
                  <c:v>202.01</c:v>
                </c:pt>
                <c:pt idx="4039">
                  <c:v>208.03</c:v>
                </c:pt>
                <c:pt idx="4040">
                  <c:v>197.58</c:v>
                </c:pt>
                <c:pt idx="4041">
                  <c:v>197.89</c:v>
                </c:pt>
                <c:pt idx="4042">
                  <c:v>199.45</c:v>
                </c:pt>
                <c:pt idx="4043">
                  <c:v>188.35</c:v>
                </c:pt>
                <c:pt idx="4044">
                  <c:v>181.38</c:v>
                </c:pt>
                <c:pt idx="4045">
                  <c:v>172.62</c:v>
                </c:pt>
                <c:pt idx="4046">
                  <c:v>160.61000000000001</c:v>
                </c:pt>
                <c:pt idx="4047">
                  <c:v>137.68</c:v>
                </c:pt>
                <c:pt idx="4048">
                  <c:v>134.69</c:v>
                </c:pt>
                <c:pt idx="4049">
                  <c:v>145.19</c:v>
                </c:pt>
                <c:pt idx="4050">
                  <c:v>152.78</c:v>
                </c:pt>
                <c:pt idx="4051">
                  <c:v>152.87</c:v>
                </c:pt>
                <c:pt idx="4052">
                  <c:v>139.04</c:v>
                </c:pt>
                <c:pt idx="4053">
                  <c:v>129.13999999999999</c:v>
                </c:pt>
                <c:pt idx="4054">
                  <c:v>125.86</c:v>
                </c:pt>
                <c:pt idx="4055">
                  <c:v>108.79</c:v>
                </c:pt>
                <c:pt idx="4056">
                  <c:v>100</c:v>
                </c:pt>
                <c:pt idx="4057">
                  <c:v>99.56</c:v>
                </c:pt>
                <c:pt idx="4058">
                  <c:v>92.15</c:v>
                </c:pt>
                <c:pt idx="4059">
                  <c:v>94.03</c:v>
                </c:pt>
                <c:pt idx="4060">
                  <c:v>108.8</c:v>
                </c:pt>
                <c:pt idx="4061">
                  <c:v>130.77000000000001</c:v>
                </c:pt>
                <c:pt idx="4062">
                  <c:v>152.08000000000001</c:v>
                </c:pt>
                <c:pt idx="4063">
                  <c:v>165.72</c:v>
                </c:pt>
                <c:pt idx="4064">
                  <c:v>170.25</c:v>
                </c:pt>
                <c:pt idx="4065">
                  <c:v>178.7</c:v>
                </c:pt>
                <c:pt idx="4066">
                  <c:v>178.7</c:v>
                </c:pt>
                <c:pt idx="4067">
                  <c:v>169.22</c:v>
                </c:pt>
                <c:pt idx="4068">
                  <c:v>165.7</c:v>
                </c:pt>
                <c:pt idx="4069">
                  <c:v>153.49</c:v>
                </c:pt>
                <c:pt idx="4070">
                  <c:v>154.78</c:v>
                </c:pt>
                <c:pt idx="4071">
                  <c:v>153.69</c:v>
                </c:pt>
                <c:pt idx="4072">
                  <c:v>165.6</c:v>
                </c:pt>
                <c:pt idx="4073">
                  <c:v>165.73</c:v>
                </c:pt>
                <c:pt idx="4074">
                  <c:v>165.77</c:v>
                </c:pt>
                <c:pt idx="4075">
                  <c:v>165.81</c:v>
                </c:pt>
                <c:pt idx="4076">
                  <c:v>147.96</c:v>
                </c:pt>
                <c:pt idx="4077">
                  <c:v>134.51</c:v>
                </c:pt>
                <c:pt idx="4078">
                  <c:v>143.16</c:v>
                </c:pt>
                <c:pt idx="4079">
                  <c:v>133.85</c:v>
                </c:pt>
                <c:pt idx="4080">
                  <c:v>130</c:v>
                </c:pt>
                <c:pt idx="4081">
                  <c:v>129.97</c:v>
                </c:pt>
                <c:pt idx="4082">
                  <c:v>124.88</c:v>
                </c:pt>
                <c:pt idx="4083">
                  <c:v>124.87</c:v>
                </c:pt>
                <c:pt idx="4084">
                  <c:v>129.96</c:v>
                </c:pt>
                <c:pt idx="4085">
                  <c:v>133.93</c:v>
                </c:pt>
                <c:pt idx="4086">
                  <c:v>149.21</c:v>
                </c:pt>
                <c:pt idx="4087">
                  <c:v>164.8</c:v>
                </c:pt>
                <c:pt idx="4088">
                  <c:v>166.2</c:v>
                </c:pt>
                <c:pt idx="4089">
                  <c:v>166.22</c:v>
                </c:pt>
                <c:pt idx="4090">
                  <c:v>170.33</c:v>
                </c:pt>
                <c:pt idx="4091">
                  <c:v>165.44</c:v>
                </c:pt>
                <c:pt idx="4092">
                  <c:v>164.81</c:v>
                </c:pt>
                <c:pt idx="4093">
                  <c:v>152.75</c:v>
                </c:pt>
                <c:pt idx="4094">
                  <c:v>151.15</c:v>
                </c:pt>
                <c:pt idx="4095">
                  <c:v>151.11000000000001</c:v>
                </c:pt>
                <c:pt idx="4096">
                  <c:v>151.37</c:v>
                </c:pt>
                <c:pt idx="4097">
                  <c:v>151.32</c:v>
                </c:pt>
                <c:pt idx="4098">
                  <c:v>151.56</c:v>
                </c:pt>
                <c:pt idx="4099">
                  <c:v>164.81</c:v>
                </c:pt>
                <c:pt idx="4100">
                  <c:v>149.6</c:v>
                </c:pt>
                <c:pt idx="4101">
                  <c:v>134.36000000000001</c:v>
                </c:pt>
                <c:pt idx="4102">
                  <c:v>128.44999999999999</c:v>
                </c:pt>
                <c:pt idx="4103">
                  <c:v>126.76</c:v>
                </c:pt>
                <c:pt idx="4104">
                  <c:v>126.23</c:v>
                </c:pt>
                <c:pt idx="4105">
                  <c:v>124.9</c:v>
                </c:pt>
                <c:pt idx="4106">
                  <c:v>124.76</c:v>
                </c:pt>
                <c:pt idx="4107">
                  <c:v>126.39</c:v>
                </c:pt>
                <c:pt idx="4108">
                  <c:v>147.26</c:v>
                </c:pt>
                <c:pt idx="4109">
                  <c:v>199.59</c:v>
                </c:pt>
                <c:pt idx="4110">
                  <c:v>378.94</c:v>
                </c:pt>
                <c:pt idx="4111">
                  <c:v>439.58</c:v>
                </c:pt>
                <c:pt idx="4112">
                  <c:v>441.05</c:v>
                </c:pt>
                <c:pt idx="4113">
                  <c:v>488.98</c:v>
                </c:pt>
                <c:pt idx="4114">
                  <c:v>489.36</c:v>
                </c:pt>
                <c:pt idx="4115">
                  <c:v>480.01</c:v>
                </c:pt>
                <c:pt idx="4116">
                  <c:v>434.11</c:v>
                </c:pt>
                <c:pt idx="4117">
                  <c:v>385.61</c:v>
                </c:pt>
                <c:pt idx="4118">
                  <c:v>240</c:v>
                </c:pt>
                <c:pt idx="4119">
                  <c:v>208.84</c:v>
                </c:pt>
                <c:pt idx="4120">
                  <c:v>204.82</c:v>
                </c:pt>
                <c:pt idx="4121">
                  <c:v>205.69</c:v>
                </c:pt>
                <c:pt idx="4122">
                  <c:v>205.69</c:v>
                </c:pt>
                <c:pt idx="4123">
                  <c:v>204.98</c:v>
                </c:pt>
                <c:pt idx="4124">
                  <c:v>155.6</c:v>
                </c:pt>
                <c:pt idx="4125">
                  <c:v>146.57</c:v>
                </c:pt>
                <c:pt idx="4126">
                  <c:v>133.16</c:v>
                </c:pt>
                <c:pt idx="4127">
                  <c:v>125.87</c:v>
                </c:pt>
                <c:pt idx="4128">
                  <c:v>124.28</c:v>
                </c:pt>
                <c:pt idx="4129">
                  <c:v>122.98</c:v>
                </c:pt>
                <c:pt idx="4130">
                  <c:v>120.98</c:v>
                </c:pt>
                <c:pt idx="4131">
                  <c:v>125.35</c:v>
                </c:pt>
                <c:pt idx="4132">
                  <c:v>149.91</c:v>
                </c:pt>
                <c:pt idx="4133">
                  <c:v>206.03</c:v>
                </c:pt>
                <c:pt idx="4134">
                  <c:v>385.6</c:v>
                </c:pt>
                <c:pt idx="4135">
                  <c:v>418.32</c:v>
                </c:pt>
                <c:pt idx="4136">
                  <c:v>390.01</c:v>
                </c:pt>
                <c:pt idx="4137">
                  <c:v>422</c:v>
                </c:pt>
                <c:pt idx="4138">
                  <c:v>432.52</c:v>
                </c:pt>
                <c:pt idx="4139">
                  <c:v>455.17</c:v>
                </c:pt>
                <c:pt idx="4140">
                  <c:v>426.19</c:v>
                </c:pt>
                <c:pt idx="4141">
                  <c:v>392.4</c:v>
                </c:pt>
                <c:pt idx="4142">
                  <c:v>340.96</c:v>
                </c:pt>
                <c:pt idx="4143">
                  <c:v>308.83999999999997</c:v>
                </c:pt>
                <c:pt idx="4144">
                  <c:v>235.31</c:v>
                </c:pt>
                <c:pt idx="4145">
                  <c:v>250</c:v>
                </c:pt>
                <c:pt idx="4146">
                  <c:v>300</c:v>
                </c:pt>
                <c:pt idx="4147">
                  <c:v>230.01</c:v>
                </c:pt>
                <c:pt idx="4148">
                  <c:v>154.19</c:v>
                </c:pt>
                <c:pt idx="4149">
                  <c:v>146.88</c:v>
                </c:pt>
                <c:pt idx="4150">
                  <c:v>136.31</c:v>
                </c:pt>
                <c:pt idx="4151">
                  <c:v>133.83000000000001</c:v>
                </c:pt>
                <c:pt idx="4152">
                  <c:v>126.57</c:v>
                </c:pt>
                <c:pt idx="4153">
                  <c:v>126.49</c:v>
                </c:pt>
                <c:pt idx="4154">
                  <c:v>125.6</c:v>
                </c:pt>
                <c:pt idx="4155">
                  <c:v>126.59</c:v>
                </c:pt>
                <c:pt idx="4156">
                  <c:v>152.71</c:v>
                </c:pt>
                <c:pt idx="4157">
                  <c:v>221.65</c:v>
                </c:pt>
                <c:pt idx="4158">
                  <c:v>475.01</c:v>
                </c:pt>
                <c:pt idx="4159">
                  <c:v>950</c:v>
                </c:pt>
                <c:pt idx="4160">
                  <c:v>950</c:v>
                </c:pt>
                <c:pt idx="4161">
                  <c:v>950</c:v>
                </c:pt>
                <c:pt idx="4162">
                  <c:v>950.01</c:v>
                </c:pt>
                <c:pt idx="4163">
                  <c:v>950.01</c:v>
                </c:pt>
                <c:pt idx="4164">
                  <c:v>860.13</c:v>
                </c:pt>
                <c:pt idx="4165">
                  <c:v>618.11</c:v>
                </c:pt>
                <c:pt idx="4166">
                  <c:v>425.84</c:v>
                </c:pt>
                <c:pt idx="4167">
                  <c:v>281.27</c:v>
                </c:pt>
                <c:pt idx="4168">
                  <c:v>209.97</c:v>
                </c:pt>
                <c:pt idx="4169">
                  <c:v>225.37</c:v>
                </c:pt>
                <c:pt idx="4170">
                  <c:v>235</c:v>
                </c:pt>
                <c:pt idx="4171">
                  <c:v>221.45</c:v>
                </c:pt>
                <c:pt idx="4172">
                  <c:v>155.28</c:v>
                </c:pt>
                <c:pt idx="4173">
                  <c:v>150</c:v>
                </c:pt>
                <c:pt idx="4174">
                  <c:v>134.43</c:v>
                </c:pt>
                <c:pt idx="4175">
                  <c:v>127.1</c:v>
                </c:pt>
                <c:pt idx="4176">
                  <c:v>127.06</c:v>
                </c:pt>
                <c:pt idx="4177">
                  <c:v>127.06</c:v>
                </c:pt>
                <c:pt idx="4178">
                  <c:v>126.93</c:v>
                </c:pt>
                <c:pt idx="4179">
                  <c:v>127.07</c:v>
                </c:pt>
                <c:pt idx="4180">
                  <c:v>152.6</c:v>
                </c:pt>
                <c:pt idx="4181">
                  <c:v>206.43</c:v>
                </c:pt>
                <c:pt idx="4182">
                  <c:v>450.1</c:v>
                </c:pt>
                <c:pt idx="4183">
                  <c:v>927.28</c:v>
                </c:pt>
                <c:pt idx="4184">
                  <c:v>755.01</c:v>
                </c:pt>
                <c:pt idx="4185">
                  <c:v>874.51</c:v>
                </c:pt>
                <c:pt idx="4186">
                  <c:v>995.38</c:v>
                </c:pt>
                <c:pt idx="4187">
                  <c:v>1127.8399999999999</c:v>
                </c:pt>
                <c:pt idx="4188">
                  <c:v>800.01</c:v>
                </c:pt>
                <c:pt idx="4189">
                  <c:v>428.9</c:v>
                </c:pt>
                <c:pt idx="4190">
                  <c:v>299.67</c:v>
                </c:pt>
                <c:pt idx="4191">
                  <c:v>206.42</c:v>
                </c:pt>
                <c:pt idx="4192">
                  <c:v>194.86</c:v>
                </c:pt>
                <c:pt idx="4193">
                  <c:v>199.44</c:v>
                </c:pt>
                <c:pt idx="4194">
                  <c:v>193</c:v>
                </c:pt>
                <c:pt idx="4195">
                  <c:v>190.03</c:v>
                </c:pt>
                <c:pt idx="4196">
                  <c:v>151.79</c:v>
                </c:pt>
                <c:pt idx="4197">
                  <c:v>135.80000000000001</c:v>
                </c:pt>
                <c:pt idx="4198">
                  <c:v>133.06</c:v>
                </c:pt>
                <c:pt idx="4199">
                  <c:v>125.03</c:v>
                </c:pt>
                <c:pt idx="4200">
                  <c:v>123.05</c:v>
                </c:pt>
                <c:pt idx="4201">
                  <c:v>122.75</c:v>
                </c:pt>
                <c:pt idx="4202">
                  <c:v>119.35</c:v>
                </c:pt>
                <c:pt idx="4203">
                  <c:v>125</c:v>
                </c:pt>
                <c:pt idx="4204">
                  <c:v>150.84</c:v>
                </c:pt>
                <c:pt idx="4205">
                  <c:v>197.41</c:v>
                </c:pt>
                <c:pt idx="4206">
                  <c:v>369.66</c:v>
                </c:pt>
                <c:pt idx="4207">
                  <c:v>448.96</c:v>
                </c:pt>
                <c:pt idx="4208">
                  <c:v>444.64</c:v>
                </c:pt>
                <c:pt idx="4209">
                  <c:v>599.54999999999995</c:v>
                </c:pt>
                <c:pt idx="4210">
                  <c:v>600.01</c:v>
                </c:pt>
                <c:pt idx="4211">
                  <c:v>618.34</c:v>
                </c:pt>
                <c:pt idx="4212">
                  <c:v>550.01</c:v>
                </c:pt>
                <c:pt idx="4213">
                  <c:v>392.18</c:v>
                </c:pt>
                <c:pt idx="4214">
                  <c:v>325</c:v>
                </c:pt>
                <c:pt idx="4215">
                  <c:v>205.4</c:v>
                </c:pt>
                <c:pt idx="4216">
                  <c:v>195.2</c:v>
                </c:pt>
                <c:pt idx="4217">
                  <c:v>194.12</c:v>
                </c:pt>
                <c:pt idx="4218">
                  <c:v>193.75</c:v>
                </c:pt>
                <c:pt idx="4219">
                  <c:v>191.53</c:v>
                </c:pt>
                <c:pt idx="4220">
                  <c:v>151.88999999999999</c:v>
                </c:pt>
                <c:pt idx="4221">
                  <c:v>139.28</c:v>
                </c:pt>
                <c:pt idx="4222">
                  <c:v>133.61000000000001</c:v>
                </c:pt>
                <c:pt idx="4223">
                  <c:v>129.44999999999999</c:v>
                </c:pt>
                <c:pt idx="4224">
                  <c:v>125</c:v>
                </c:pt>
                <c:pt idx="4225">
                  <c:v>120.98</c:v>
                </c:pt>
                <c:pt idx="4226">
                  <c:v>119.84</c:v>
                </c:pt>
                <c:pt idx="4227">
                  <c:v>119.94</c:v>
                </c:pt>
                <c:pt idx="4228">
                  <c:v>129.30000000000001</c:v>
                </c:pt>
                <c:pt idx="4229">
                  <c:v>150.85</c:v>
                </c:pt>
                <c:pt idx="4230">
                  <c:v>189.84</c:v>
                </c:pt>
                <c:pt idx="4231">
                  <c:v>279.56</c:v>
                </c:pt>
                <c:pt idx="4232">
                  <c:v>348.15</c:v>
                </c:pt>
                <c:pt idx="4233">
                  <c:v>356.72</c:v>
                </c:pt>
                <c:pt idx="4234">
                  <c:v>325.33</c:v>
                </c:pt>
                <c:pt idx="4235">
                  <c:v>252.93</c:v>
                </c:pt>
                <c:pt idx="4236">
                  <c:v>179.98</c:v>
                </c:pt>
                <c:pt idx="4237">
                  <c:v>159.88999999999999</c:v>
                </c:pt>
                <c:pt idx="4238">
                  <c:v>150.97999999999999</c:v>
                </c:pt>
                <c:pt idx="4239">
                  <c:v>150.52000000000001</c:v>
                </c:pt>
                <c:pt idx="4240">
                  <c:v>140.71</c:v>
                </c:pt>
                <c:pt idx="4241">
                  <c:v>140.63999999999999</c:v>
                </c:pt>
                <c:pt idx="4242">
                  <c:v>141.05000000000001</c:v>
                </c:pt>
                <c:pt idx="4243">
                  <c:v>141.25</c:v>
                </c:pt>
                <c:pt idx="4244">
                  <c:v>133.57</c:v>
                </c:pt>
                <c:pt idx="4245">
                  <c:v>120.94</c:v>
                </c:pt>
                <c:pt idx="4246">
                  <c:v>123.64</c:v>
                </c:pt>
                <c:pt idx="4247">
                  <c:v>117.91</c:v>
                </c:pt>
                <c:pt idx="4248">
                  <c:v>115.35</c:v>
                </c:pt>
                <c:pt idx="4249">
                  <c:v>113.05</c:v>
                </c:pt>
                <c:pt idx="4250">
                  <c:v>104.3</c:v>
                </c:pt>
                <c:pt idx="4251">
                  <c:v>103.97</c:v>
                </c:pt>
                <c:pt idx="4252">
                  <c:v>115</c:v>
                </c:pt>
                <c:pt idx="4253">
                  <c:v>127.92</c:v>
                </c:pt>
                <c:pt idx="4254">
                  <c:v>133.41999999999999</c:v>
                </c:pt>
                <c:pt idx="4255">
                  <c:v>150.77000000000001</c:v>
                </c:pt>
                <c:pt idx="4256">
                  <c:v>156.19999999999999</c:v>
                </c:pt>
                <c:pt idx="4257">
                  <c:v>159.32</c:v>
                </c:pt>
                <c:pt idx="4258">
                  <c:v>159.33000000000001</c:v>
                </c:pt>
                <c:pt idx="4259">
                  <c:v>155.46</c:v>
                </c:pt>
                <c:pt idx="4260">
                  <c:v>150.74</c:v>
                </c:pt>
                <c:pt idx="4261">
                  <c:v>135.05000000000001</c:v>
                </c:pt>
                <c:pt idx="4262">
                  <c:v>133.43</c:v>
                </c:pt>
                <c:pt idx="4263">
                  <c:v>133.76</c:v>
                </c:pt>
                <c:pt idx="4264">
                  <c:v>133.77000000000001</c:v>
                </c:pt>
                <c:pt idx="4265">
                  <c:v>141.53</c:v>
                </c:pt>
                <c:pt idx="4266">
                  <c:v>143</c:v>
                </c:pt>
                <c:pt idx="4267">
                  <c:v>159.33000000000001</c:v>
                </c:pt>
                <c:pt idx="4268">
                  <c:v>147.28</c:v>
                </c:pt>
                <c:pt idx="4269">
                  <c:v>129.69</c:v>
                </c:pt>
                <c:pt idx="4270">
                  <c:v>126.15</c:v>
                </c:pt>
                <c:pt idx="4271">
                  <c:v>123.6</c:v>
                </c:pt>
                <c:pt idx="4272">
                  <c:v>122.19</c:v>
                </c:pt>
                <c:pt idx="4273">
                  <c:v>121.79</c:v>
                </c:pt>
                <c:pt idx="4274">
                  <c:v>119.61</c:v>
                </c:pt>
                <c:pt idx="4275">
                  <c:v>124.21</c:v>
                </c:pt>
                <c:pt idx="4276">
                  <c:v>139.16</c:v>
                </c:pt>
                <c:pt idx="4277">
                  <c:v>195.06</c:v>
                </c:pt>
                <c:pt idx="4278">
                  <c:v>320</c:v>
                </c:pt>
                <c:pt idx="4279">
                  <c:v>383.52</c:v>
                </c:pt>
                <c:pt idx="4280">
                  <c:v>360.65</c:v>
                </c:pt>
                <c:pt idx="4281">
                  <c:v>397.01</c:v>
                </c:pt>
                <c:pt idx="4282">
                  <c:v>397.97</c:v>
                </c:pt>
                <c:pt idx="4283">
                  <c:v>419.26</c:v>
                </c:pt>
                <c:pt idx="4284">
                  <c:v>383.53</c:v>
                </c:pt>
                <c:pt idx="4285">
                  <c:v>353.34</c:v>
                </c:pt>
                <c:pt idx="4286">
                  <c:v>213.61</c:v>
                </c:pt>
                <c:pt idx="4287">
                  <c:v>198.67</c:v>
                </c:pt>
                <c:pt idx="4288">
                  <c:v>195.82</c:v>
                </c:pt>
                <c:pt idx="4289">
                  <c:v>196.64</c:v>
                </c:pt>
                <c:pt idx="4290">
                  <c:v>197.83</c:v>
                </c:pt>
                <c:pt idx="4291">
                  <c:v>197.82</c:v>
                </c:pt>
                <c:pt idx="4292">
                  <c:v>156.57</c:v>
                </c:pt>
                <c:pt idx="4293">
                  <c:v>142.61000000000001</c:v>
                </c:pt>
                <c:pt idx="4294">
                  <c:v>132.26</c:v>
                </c:pt>
                <c:pt idx="4295">
                  <c:v>126.55</c:v>
                </c:pt>
                <c:pt idx="4296">
                  <c:v>126.04</c:v>
                </c:pt>
                <c:pt idx="4297">
                  <c:v>125.85</c:v>
                </c:pt>
                <c:pt idx="4298">
                  <c:v>124.69</c:v>
                </c:pt>
                <c:pt idx="4299">
                  <c:v>126.14</c:v>
                </c:pt>
                <c:pt idx="4300">
                  <c:v>151.85</c:v>
                </c:pt>
                <c:pt idx="4301">
                  <c:v>191.18</c:v>
                </c:pt>
                <c:pt idx="4302">
                  <c:v>374.99</c:v>
                </c:pt>
                <c:pt idx="4303">
                  <c:v>568.63</c:v>
                </c:pt>
                <c:pt idx="4304">
                  <c:v>648.92999999999995</c:v>
                </c:pt>
                <c:pt idx="4305">
                  <c:v>800</c:v>
                </c:pt>
                <c:pt idx="4306">
                  <c:v>794.32</c:v>
                </c:pt>
                <c:pt idx="4307">
                  <c:v>899.99</c:v>
                </c:pt>
                <c:pt idx="4308">
                  <c:v>749.27</c:v>
                </c:pt>
                <c:pt idx="4309">
                  <c:v>453.05</c:v>
                </c:pt>
                <c:pt idx="4310">
                  <c:v>324.79000000000002</c:v>
                </c:pt>
                <c:pt idx="4311">
                  <c:v>225.05</c:v>
                </c:pt>
                <c:pt idx="4312">
                  <c:v>203.4</c:v>
                </c:pt>
                <c:pt idx="4313">
                  <c:v>201.79</c:v>
                </c:pt>
                <c:pt idx="4314">
                  <c:v>201.93</c:v>
                </c:pt>
                <c:pt idx="4315">
                  <c:v>203.3</c:v>
                </c:pt>
                <c:pt idx="4316">
                  <c:v>168.42</c:v>
                </c:pt>
                <c:pt idx="4317">
                  <c:v>145.24</c:v>
                </c:pt>
                <c:pt idx="4318">
                  <c:v>133.61000000000001</c:v>
                </c:pt>
                <c:pt idx="4319">
                  <c:v>129.37</c:v>
                </c:pt>
                <c:pt idx="4320">
                  <c:v>126.53</c:v>
                </c:pt>
                <c:pt idx="4321">
                  <c:v>126.31</c:v>
                </c:pt>
                <c:pt idx="4322">
                  <c:v>125.59</c:v>
                </c:pt>
                <c:pt idx="4323">
                  <c:v>126.36</c:v>
                </c:pt>
                <c:pt idx="4324">
                  <c:v>151.34</c:v>
                </c:pt>
                <c:pt idx="4325">
                  <c:v>189.51</c:v>
                </c:pt>
                <c:pt idx="4326">
                  <c:v>371.4</c:v>
                </c:pt>
                <c:pt idx="4327">
                  <c:v>588.46</c:v>
                </c:pt>
                <c:pt idx="4328">
                  <c:v>657.86</c:v>
                </c:pt>
                <c:pt idx="4329">
                  <c:v>802.49</c:v>
                </c:pt>
                <c:pt idx="4330">
                  <c:v>750.01</c:v>
                </c:pt>
                <c:pt idx="4331">
                  <c:v>750.01</c:v>
                </c:pt>
                <c:pt idx="4332">
                  <c:v>721.47</c:v>
                </c:pt>
                <c:pt idx="4333">
                  <c:v>412.01</c:v>
                </c:pt>
                <c:pt idx="4334">
                  <c:v>244.19</c:v>
                </c:pt>
                <c:pt idx="4335">
                  <c:v>205.72</c:v>
                </c:pt>
                <c:pt idx="4336">
                  <c:v>194.37</c:v>
                </c:pt>
                <c:pt idx="4337">
                  <c:v>192.76</c:v>
                </c:pt>
                <c:pt idx="4338">
                  <c:v>194.26</c:v>
                </c:pt>
                <c:pt idx="4339">
                  <c:v>194.17</c:v>
                </c:pt>
                <c:pt idx="4340">
                  <c:v>165.93</c:v>
                </c:pt>
                <c:pt idx="4341">
                  <c:v>144.19</c:v>
                </c:pt>
                <c:pt idx="4342">
                  <c:v>128.88999999999999</c:v>
                </c:pt>
                <c:pt idx="4343">
                  <c:v>122.31</c:v>
                </c:pt>
                <c:pt idx="4344">
                  <c:v>120.56</c:v>
                </c:pt>
                <c:pt idx="4345">
                  <c:v>120.55</c:v>
                </c:pt>
                <c:pt idx="4346">
                  <c:v>120.22</c:v>
                </c:pt>
                <c:pt idx="4347">
                  <c:v>120.59</c:v>
                </c:pt>
                <c:pt idx="4348">
                  <c:v>147.5</c:v>
                </c:pt>
                <c:pt idx="4349">
                  <c:v>184.78</c:v>
                </c:pt>
                <c:pt idx="4350">
                  <c:v>235.55</c:v>
                </c:pt>
                <c:pt idx="4351">
                  <c:v>369.52</c:v>
                </c:pt>
                <c:pt idx="4352">
                  <c:v>390.53</c:v>
                </c:pt>
                <c:pt idx="4353">
                  <c:v>498.62</c:v>
                </c:pt>
                <c:pt idx="4354">
                  <c:v>500.26</c:v>
                </c:pt>
                <c:pt idx="4355">
                  <c:v>502.5</c:v>
                </c:pt>
                <c:pt idx="4356">
                  <c:v>398.55</c:v>
                </c:pt>
                <c:pt idx="4357">
                  <c:v>268.22000000000003</c:v>
                </c:pt>
                <c:pt idx="4358">
                  <c:v>203.72</c:v>
                </c:pt>
                <c:pt idx="4359">
                  <c:v>192.03</c:v>
                </c:pt>
                <c:pt idx="4360">
                  <c:v>189.27</c:v>
                </c:pt>
                <c:pt idx="4361">
                  <c:v>184.97</c:v>
                </c:pt>
                <c:pt idx="4362">
                  <c:v>189.85</c:v>
                </c:pt>
                <c:pt idx="4363">
                  <c:v>188.2</c:v>
                </c:pt>
                <c:pt idx="4364">
                  <c:v>163.41999999999999</c:v>
                </c:pt>
                <c:pt idx="4365">
                  <c:v>138.87</c:v>
                </c:pt>
                <c:pt idx="4366">
                  <c:v>128.09</c:v>
                </c:pt>
                <c:pt idx="4367">
                  <c:v>122.5</c:v>
                </c:pt>
                <c:pt idx="4368">
                  <c:v>120.42</c:v>
                </c:pt>
                <c:pt idx="4369">
                  <c:v>120.19</c:v>
                </c:pt>
                <c:pt idx="4370">
                  <c:v>120.11</c:v>
                </c:pt>
                <c:pt idx="4371">
                  <c:v>120.4</c:v>
                </c:pt>
                <c:pt idx="4372">
                  <c:v>147.28</c:v>
                </c:pt>
                <c:pt idx="4373">
                  <c:v>179.99</c:v>
                </c:pt>
                <c:pt idx="4374">
                  <c:v>304.83</c:v>
                </c:pt>
                <c:pt idx="4375">
                  <c:v>613.69000000000005</c:v>
                </c:pt>
                <c:pt idx="4376">
                  <c:v>723.06</c:v>
                </c:pt>
                <c:pt idx="4377">
                  <c:v>900.73</c:v>
                </c:pt>
                <c:pt idx="4378">
                  <c:v>900.19</c:v>
                </c:pt>
                <c:pt idx="4379">
                  <c:v>901</c:v>
                </c:pt>
                <c:pt idx="4380">
                  <c:v>850.77</c:v>
                </c:pt>
                <c:pt idx="4381">
                  <c:v>468.22</c:v>
                </c:pt>
                <c:pt idx="4382">
                  <c:v>250.44</c:v>
                </c:pt>
                <c:pt idx="4383">
                  <c:v>198.27</c:v>
                </c:pt>
                <c:pt idx="4384">
                  <c:v>193.71</c:v>
                </c:pt>
                <c:pt idx="4385">
                  <c:v>196.01</c:v>
                </c:pt>
                <c:pt idx="4386">
                  <c:v>191.28</c:v>
                </c:pt>
                <c:pt idx="4387">
                  <c:v>193.21</c:v>
                </c:pt>
                <c:pt idx="4388">
                  <c:v>164.61</c:v>
                </c:pt>
                <c:pt idx="4389">
                  <c:v>145.04</c:v>
                </c:pt>
                <c:pt idx="4390">
                  <c:v>142.32</c:v>
                </c:pt>
                <c:pt idx="4391">
                  <c:v>129.01</c:v>
                </c:pt>
                <c:pt idx="4392">
                  <c:v>127.87</c:v>
                </c:pt>
                <c:pt idx="4393">
                  <c:v>125.08</c:v>
                </c:pt>
                <c:pt idx="4394">
                  <c:v>122.97</c:v>
                </c:pt>
                <c:pt idx="4395">
                  <c:v>122.97</c:v>
                </c:pt>
                <c:pt idx="4396">
                  <c:v>125.09</c:v>
                </c:pt>
                <c:pt idx="4397">
                  <c:v>148.27000000000001</c:v>
                </c:pt>
                <c:pt idx="4398">
                  <c:v>172.45</c:v>
                </c:pt>
                <c:pt idx="4399">
                  <c:v>250.73</c:v>
                </c:pt>
                <c:pt idx="4400">
                  <c:v>298.73</c:v>
                </c:pt>
                <c:pt idx="4401">
                  <c:v>269.19</c:v>
                </c:pt>
                <c:pt idx="4402">
                  <c:v>225.15</c:v>
                </c:pt>
                <c:pt idx="4403">
                  <c:v>202.95</c:v>
                </c:pt>
                <c:pt idx="4404">
                  <c:v>175.95</c:v>
                </c:pt>
                <c:pt idx="4405">
                  <c:v>159.88999999999999</c:v>
                </c:pt>
                <c:pt idx="4406">
                  <c:v>150.03</c:v>
                </c:pt>
                <c:pt idx="4407">
                  <c:v>149.78</c:v>
                </c:pt>
                <c:pt idx="4408">
                  <c:v>149.94</c:v>
                </c:pt>
                <c:pt idx="4409">
                  <c:v>148.36000000000001</c:v>
                </c:pt>
                <c:pt idx="4410">
                  <c:v>148.26</c:v>
                </c:pt>
                <c:pt idx="4411">
                  <c:v>148.36000000000001</c:v>
                </c:pt>
                <c:pt idx="4412">
                  <c:v>129.43</c:v>
                </c:pt>
                <c:pt idx="4413">
                  <c:v>124.05</c:v>
                </c:pt>
                <c:pt idx="4414">
                  <c:v>124.77</c:v>
                </c:pt>
                <c:pt idx="4415">
                  <c:v>119.99</c:v>
                </c:pt>
                <c:pt idx="4416">
                  <c:v>119.01</c:v>
                </c:pt>
                <c:pt idx="4417">
                  <c:v>117.97</c:v>
                </c:pt>
                <c:pt idx="4418">
                  <c:v>110.02</c:v>
                </c:pt>
                <c:pt idx="4419">
                  <c:v>109.99</c:v>
                </c:pt>
                <c:pt idx="4420">
                  <c:v>113.42</c:v>
                </c:pt>
                <c:pt idx="4421">
                  <c:v>124.75</c:v>
                </c:pt>
                <c:pt idx="4422">
                  <c:v>128.91999999999999</c:v>
                </c:pt>
                <c:pt idx="4423">
                  <c:v>140.62</c:v>
                </c:pt>
                <c:pt idx="4424">
                  <c:v>147.09</c:v>
                </c:pt>
                <c:pt idx="4425">
                  <c:v>147.06</c:v>
                </c:pt>
                <c:pt idx="4426">
                  <c:v>147.1</c:v>
                </c:pt>
                <c:pt idx="4427">
                  <c:v>147.12</c:v>
                </c:pt>
                <c:pt idx="4428">
                  <c:v>145.97</c:v>
                </c:pt>
                <c:pt idx="4429">
                  <c:v>140.61000000000001</c:v>
                </c:pt>
                <c:pt idx="4430">
                  <c:v>140.19</c:v>
                </c:pt>
                <c:pt idx="4431">
                  <c:v>130.36000000000001</c:v>
                </c:pt>
                <c:pt idx="4432">
                  <c:v>130.18</c:v>
                </c:pt>
                <c:pt idx="4433">
                  <c:v>132.25</c:v>
                </c:pt>
                <c:pt idx="4434">
                  <c:v>134.26</c:v>
                </c:pt>
                <c:pt idx="4435">
                  <c:v>140.16</c:v>
                </c:pt>
                <c:pt idx="4436">
                  <c:v>140.16</c:v>
                </c:pt>
                <c:pt idx="4437">
                  <c:v>123.87</c:v>
                </c:pt>
                <c:pt idx="4438">
                  <c:v>117.31</c:v>
                </c:pt>
                <c:pt idx="4439">
                  <c:v>109.85</c:v>
                </c:pt>
                <c:pt idx="4440">
                  <c:v>101.19</c:v>
                </c:pt>
                <c:pt idx="4441">
                  <c:v>100</c:v>
                </c:pt>
                <c:pt idx="4442">
                  <c:v>93.3</c:v>
                </c:pt>
                <c:pt idx="4443">
                  <c:v>111.07</c:v>
                </c:pt>
                <c:pt idx="4444">
                  <c:v>129.21</c:v>
                </c:pt>
                <c:pt idx="4445">
                  <c:v>157.12</c:v>
                </c:pt>
                <c:pt idx="4446">
                  <c:v>186.82</c:v>
                </c:pt>
                <c:pt idx="4447">
                  <c:v>248.4</c:v>
                </c:pt>
                <c:pt idx="4448">
                  <c:v>234.24</c:v>
                </c:pt>
                <c:pt idx="4449">
                  <c:v>250.09</c:v>
                </c:pt>
                <c:pt idx="4450">
                  <c:v>273.87</c:v>
                </c:pt>
                <c:pt idx="4451">
                  <c:v>264.54000000000002</c:v>
                </c:pt>
                <c:pt idx="4452">
                  <c:v>213.81</c:v>
                </c:pt>
                <c:pt idx="4453">
                  <c:v>206.28</c:v>
                </c:pt>
                <c:pt idx="4454">
                  <c:v>183.31</c:v>
                </c:pt>
                <c:pt idx="4455">
                  <c:v>172.39</c:v>
                </c:pt>
                <c:pt idx="4456">
                  <c:v>171.69</c:v>
                </c:pt>
                <c:pt idx="4457">
                  <c:v>187.1</c:v>
                </c:pt>
                <c:pt idx="4458">
                  <c:v>187.81</c:v>
                </c:pt>
                <c:pt idx="4459">
                  <c:v>186.41</c:v>
                </c:pt>
                <c:pt idx="4460">
                  <c:v>149.31</c:v>
                </c:pt>
                <c:pt idx="4461">
                  <c:v>137.52000000000001</c:v>
                </c:pt>
                <c:pt idx="4462">
                  <c:v>123.47</c:v>
                </c:pt>
                <c:pt idx="4463">
                  <c:v>117.61</c:v>
                </c:pt>
                <c:pt idx="4464">
                  <c:v>115.16</c:v>
                </c:pt>
                <c:pt idx="4465">
                  <c:v>114.16</c:v>
                </c:pt>
                <c:pt idx="4466">
                  <c:v>105.1</c:v>
                </c:pt>
                <c:pt idx="4467">
                  <c:v>116.43</c:v>
                </c:pt>
                <c:pt idx="4468">
                  <c:v>132.19999999999999</c:v>
                </c:pt>
                <c:pt idx="4469">
                  <c:v>167.13</c:v>
                </c:pt>
                <c:pt idx="4470">
                  <c:v>189.21</c:v>
                </c:pt>
                <c:pt idx="4471">
                  <c:v>269.44</c:v>
                </c:pt>
                <c:pt idx="4472">
                  <c:v>269.44</c:v>
                </c:pt>
                <c:pt idx="4473">
                  <c:v>387.84</c:v>
                </c:pt>
                <c:pt idx="4474">
                  <c:v>294.86</c:v>
                </c:pt>
                <c:pt idx="4475">
                  <c:v>294.86</c:v>
                </c:pt>
                <c:pt idx="4476">
                  <c:v>259.08999999999997</c:v>
                </c:pt>
                <c:pt idx="4477">
                  <c:v>201.62</c:v>
                </c:pt>
                <c:pt idx="4478">
                  <c:v>183.82</c:v>
                </c:pt>
                <c:pt idx="4479">
                  <c:v>172.61</c:v>
                </c:pt>
                <c:pt idx="4480">
                  <c:v>170.34</c:v>
                </c:pt>
                <c:pt idx="4481">
                  <c:v>170.73</c:v>
                </c:pt>
                <c:pt idx="4482">
                  <c:v>152.87</c:v>
                </c:pt>
                <c:pt idx="4483">
                  <c:v>130.6</c:v>
                </c:pt>
                <c:pt idx="4484">
                  <c:v>134.44</c:v>
                </c:pt>
                <c:pt idx="4485">
                  <c:v>121.2</c:v>
                </c:pt>
                <c:pt idx="4486">
                  <c:v>119.22</c:v>
                </c:pt>
                <c:pt idx="4487">
                  <c:v>105.74</c:v>
                </c:pt>
                <c:pt idx="4488">
                  <c:v>75.209999999999994</c:v>
                </c:pt>
                <c:pt idx="4489">
                  <c:v>73.5</c:v>
                </c:pt>
                <c:pt idx="4490">
                  <c:v>73.489999999999995</c:v>
                </c:pt>
                <c:pt idx="4491">
                  <c:v>73.489999999999995</c:v>
                </c:pt>
                <c:pt idx="4492">
                  <c:v>102.2</c:v>
                </c:pt>
                <c:pt idx="4493">
                  <c:v>120.85</c:v>
                </c:pt>
                <c:pt idx="4494">
                  <c:v>129.44999999999999</c:v>
                </c:pt>
                <c:pt idx="4495">
                  <c:v>136.79</c:v>
                </c:pt>
                <c:pt idx="4496">
                  <c:v>146.83000000000001</c:v>
                </c:pt>
                <c:pt idx="4497">
                  <c:v>151.43</c:v>
                </c:pt>
                <c:pt idx="4498">
                  <c:v>150.22</c:v>
                </c:pt>
                <c:pt idx="4499">
                  <c:v>146.24</c:v>
                </c:pt>
                <c:pt idx="4500">
                  <c:v>129.47</c:v>
                </c:pt>
                <c:pt idx="4501">
                  <c:v>129.44999999999999</c:v>
                </c:pt>
                <c:pt idx="4502">
                  <c:v>129.16</c:v>
                </c:pt>
                <c:pt idx="4503">
                  <c:v>122.29</c:v>
                </c:pt>
                <c:pt idx="4504">
                  <c:v>121.59</c:v>
                </c:pt>
                <c:pt idx="4505">
                  <c:v>122.29</c:v>
                </c:pt>
                <c:pt idx="4506">
                  <c:v>126.35</c:v>
                </c:pt>
                <c:pt idx="4507">
                  <c:v>128.94</c:v>
                </c:pt>
                <c:pt idx="4508">
                  <c:v>130.4</c:v>
                </c:pt>
                <c:pt idx="4509">
                  <c:v>115.96</c:v>
                </c:pt>
                <c:pt idx="4510">
                  <c:v>100.13</c:v>
                </c:pt>
                <c:pt idx="4511">
                  <c:v>97.04</c:v>
                </c:pt>
                <c:pt idx="4512">
                  <c:v>87.75</c:v>
                </c:pt>
                <c:pt idx="4513">
                  <c:v>85.29</c:v>
                </c:pt>
                <c:pt idx="4514">
                  <c:v>85.28</c:v>
                </c:pt>
                <c:pt idx="4515">
                  <c:v>96.97</c:v>
                </c:pt>
                <c:pt idx="4516">
                  <c:v>124.15</c:v>
                </c:pt>
                <c:pt idx="4517">
                  <c:v>130.91999999999999</c:v>
                </c:pt>
                <c:pt idx="4518">
                  <c:v>142.97999999999999</c:v>
                </c:pt>
                <c:pt idx="4519">
                  <c:v>140.58000000000001</c:v>
                </c:pt>
                <c:pt idx="4520">
                  <c:v>145.72</c:v>
                </c:pt>
                <c:pt idx="4521">
                  <c:v>161.59</c:v>
                </c:pt>
                <c:pt idx="4522">
                  <c:v>161.01</c:v>
                </c:pt>
                <c:pt idx="4523">
                  <c:v>167.51</c:v>
                </c:pt>
                <c:pt idx="4524">
                  <c:v>166.56</c:v>
                </c:pt>
                <c:pt idx="4525">
                  <c:v>157.19</c:v>
                </c:pt>
                <c:pt idx="4526">
                  <c:v>138.79</c:v>
                </c:pt>
                <c:pt idx="4527">
                  <c:v>143.04</c:v>
                </c:pt>
                <c:pt idx="4528">
                  <c:v>150.22</c:v>
                </c:pt>
                <c:pt idx="4529">
                  <c:v>163.66</c:v>
                </c:pt>
                <c:pt idx="4530">
                  <c:v>162.36000000000001</c:v>
                </c:pt>
                <c:pt idx="4531">
                  <c:v>164.23</c:v>
                </c:pt>
                <c:pt idx="4532">
                  <c:v>149.37</c:v>
                </c:pt>
                <c:pt idx="4533">
                  <c:v>133.18</c:v>
                </c:pt>
                <c:pt idx="4534">
                  <c:v>128.72999999999999</c:v>
                </c:pt>
                <c:pt idx="4535">
                  <c:v>120.11</c:v>
                </c:pt>
                <c:pt idx="4536">
                  <c:v>111.84</c:v>
                </c:pt>
                <c:pt idx="4537">
                  <c:v>111.52</c:v>
                </c:pt>
                <c:pt idx="4538">
                  <c:v>102.28</c:v>
                </c:pt>
                <c:pt idx="4539">
                  <c:v>114.04</c:v>
                </c:pt>
                <c:pt idx="4540">
                  <c:v>131</c:v>
                </c:pt>
                <c:pt idx="4541">
                  <c:v>148.24</c:v>
                </c:pt>
                <c:pt idx="4542">
                  <c:v>174.06</c:v>
                </c:pt>
                <c:pt idx="4543">
                  <c:v>182.67</c:v>
                </c:pt>
                <c:pt idx="4544">
                  <c:v>181.24</c:v>
                </c:pt>
                <c:pt idx="4545">
                  <c:v>185.05</c:v>
                </c:pt>
                <c:pt idx="4546">
                  <c:v>184.64</c:v>
                </c:pt>
                <c:pt idx="4547">
                  <c:v>185.58</c:v>
                </c:pt>
                <c:pt idx="4548">
                  <c:v>184.28</c:v>
                </c:pt>
                <c:pt idx="4549">
                  <c:v>177.51</c:v>
                </c:pt>
                <c:pt idx="4550">
                  <c:v>171.06</c:v>
                </c:pt>
                <c:pt idx="4551">
                  <c:v>167.26</c:v>
                </c:pt>
                <c:pt idx="4552">
                  <c:v>161.6</c:v>
                </c:pt>
                <c:pt idx="4553">
                  <c:v>166.24</c:v>
                </c:pt>
                <c:pt idx="4554">
                  <c:v>162.91</c:v>
                </c:pt>
                <c:pt idx="4555">
                  <c:v>155.05000000000001</c:v>
                </c:pt>
                <c:pt idx="4556">
                  <c:v>136.66</c:v>
                </c:pt>
                <c:pt idx="4557">
                  <c:v>129.97999999999999</c:v>
                </c:pt>
                <c:pt idx="4558">
                  <c:v>129.31</c:v>
                </c:pt>
                <c:pt idx="4559">
                  <c:v>119.59</c:v>
                </c:pt>
                <c:pt idx="4560">
                  <c:v>105.82</c:v>
                </c:pt>
                <c:pt idx="4561">
                  <c:v>91.65</c:v>
                </c:pt>
                <c:pt idx="4562">
                  <c:v>75.5</c:v>
                </c:pt>
                <c:pt idx="4563">
                  <c:v>75.31</c:v>
                </c:pt>
                <c:pt idx="4564">
                  <c:v>97.54</c:v>
                </c:pt>
                <c:pt idx="4565">
                  <c:v>121.69</c:v>
                </c:pt>
                <c:pt idx="4566">
                  <c:v>130.34</c:v>
                </c:pt>
                <c:pt idx="4567">
                  <c:v>133.75</c:v>
                </c:pt>
                <c:pt idx="4568">
                  <c:v>143.12</c:v>
                </c:pt>
                <c:pt idx="4569">
                  <c:v>148.91999999999999</c:v>
                </c:pt>
                <c:pt idx="4570">
                  <c:v>141</c:v>
                </c:pt>
                <c:pt idx="4571">
                  <c:v>135.72999999999999</c:v>
                </c:pt>
                <c:pt idx="4572">
                  <c:v>133.54</c:v>
                </c:pt>
                <c:pt idx="4573">
                  <c:v>132.9</c:v>
                </c:pt>
                <c:pt idx="4574">
                  <c:v>129.4</c:v>
                </c:pt>
                <c:pt idx="4575">
                  <c:v>129.46</c:v>
                </c:pt>
                <c:pt idx="4576">
                  <c:v>130.31</c:v>
                </c:pt>
                <c:pt idx="4577">
                  <c:v>132.91</c:v>
                </c:pt>
                <c:pt idx="4578">
                  <c:v>133.5</c:v>
                </c:pt>
                <c:pt idx="4579">
                  <c:v>133.77000000000001</c:v>
                </c:pt>
                <c:pt idx="4580">
                  <c:v>133.03</c:v>
                </c:pt>
                <c:pt idx="4581">
                  <c:v>129.28</c:v>
                </c:pt>
                <c:pt idx="4582">
                  <c:v>123.5</c:v>
                </c:pt>
                <c:pt idx="4583">
                  <c:v>118.57</c:v>
                </c:pt>
                <c:pt idx="4584">
                  <c:v>113.99</c:v>
                </c:pt>
                <c:pt idx="4585">
                  <c:v>108.89</c:v>
                </c:pt>
                <c:pt idx="4586">
                  <c:v>97.29</c:v>
                </c:pt>
                <c:pt idx="4587">
                  <c:v>88.26</c:v>
                </c:pt>
                <c:pt idx="4588">
                  <c:v>108.28</c:v>
                </c:pt>
                <c:pt idx="4589">
                  <c:v>119.79</c:v>
                </c:pt>
                <c:pt idx="4590">
                  <c:v>128.22999999999999</c:v>
                </c:pt>
                <c:pt idx="4591">
                  <c:v>129.47999999999999</c:v>
                </c:pt>
                <c:pt idx="4592">
                  <c:v>132.94</c:v>
                </c:pt>
                <c:pt idx="4593">
                  <c:v>133.07</c:v>
                </c:pt>
                <c:pt idx="4594">
                  <c:v>132.91999999999999</c:v>
                </c:pt>
                <c:pt idx="4595">
                  <c:v>132.91999999999999</c:v>
                </c:pt>
                <c:pt idx="4596">
                  <c:v>130.31</c:v>
                </c:pt>
                <c:pt idx="4597">
                  <c:v>129.76</c:v>
                </c:pt>
                <c:pt idx="4598">
                  <c:v>129.72999999999999</c:v>
                </c:pt>
                <c:pt idx="4599">
                  <c:v>129.75</c:v>
                </c:pt>
                <c:pt idx="4600">
                  <c:v>130.35</c:v>
                </c:pt>
                <c:pt idx="4601">
                  <c:v>132.91999999999999</c:v>
                </c:pt>
                <c:pt idx="4602">
                  <c:v>132.97</c:v>
                </c:pt>
                <c:pt idx="4603">
                  <c:v>134.83000000000001</c:v>
                </c:pt>
                <c:pt idx="4604">
                  <c:v>132.93</c:v>
                </c:pt>
                <c:pt idx="4605">
                  <c:v>123.49</c:v>
                </c:pt>
                <c:pt idx="4606">
                  <c:v>116.87</c:v>
                </c:pt>
                <c:pt idx="4607">
                  <c:v>102</c:v>
                </c:pt>
                <c:pt idx="4608">
                  <c:v>98.23</c:v>
                </c:pt>
                <c:pt idx="4609">
                  <c:v>92.8</c:v>
                </c:pt>
                <c:pt idx="4610">
                  <c:v>80.14</c:v>
                </c:pt>
                <c:pt idx="4611">
                  <c:v>101.87</c:v>
                </c:pt>
                <c:pt idx="4612">
                  <c:v>128.43</c:v>
                </c:pt>
                <c:pt idx="4613">
                  <c:v>129.26</c:v>
                </c:pt>
                <c:pt idx="4614">
                  <c:v>170.49</c:v>
                </c:pt>
                <c:pt idx="4615">
                  <c:v>193.39</c:v>
                </c:pt>
                <c:pt idx="4616">
                  <c:v>193.25</c:v>
                </c:pt>
                <c:pt idx="4617">
                  <c:v>195.09</c:v>
                </c:pt>
                <c:pt idx="4618">
                  <c:v>218.87</c:v>
                </c:pt>
                <c:pt idx="4619">
                  <c:v>218.02</c:v>
                </c:pt>
                <c:pt idx="4620">
                  <c:v>188.53</c:v>
                </c:pt>
                <c:pt idx="4621">
                  <c:v>179.59</c:v>
                </c:pt>
                <c:pt idx="4622">
                  <c:v>167.11</c:v>
                </c:pt>
                <c:pt idx="4623">
                  <c:v>161.57</c:v>
                </c:pt>
                <c:pt idx="4624">
                  <c:v>157.61000000000001</c:v>
                </c:pt>
                <c:pt idx="4625">
                  <c:v>162.99</c:v>
                </c:pt>
                <c:pt idx="4626">
                  <c:v>166.86</c:v>
                </c:pt>
                <c:pt idx="4627">
                  <c:v>168.99</c:v>
                </c:pt>
                <c:pt idx="4628">
                  <c:v>142.1</c:v>
                </c:pt>
                <c:pt idx="4629">
                  <c:v>131.69999999999999</c:v>
                </c:pt>
                <c:pt idx="4630">
                  <c:v>129.62</c:v>
                </c:pt>
                <c:pt idx="4631">
                  <c:v>122.16</c:v>
                </c:pt>
                <c:pt idx="4632">
                  <c:v>115.94</c:v>
                </c:pt>
                <c:pt idx="4633">
                  <c:v>113</c:v>
                </c:pt>
                <c:pt idx="4634">
                  <c:v>102</c:v>
                </c:pt>
                <c:pt idx="4635">
                  <c:v>115.9</c:v>
                </c:pt>
                <c:pt idx="4636">
                  <c:v>130.62</c:v>
                </c:pt>
                <c:pt idx="4637">
                  <c:v>155.91</c:v>
                </c:pt>
                <c:pt idx="4638">
                  <c:v>171.95</c:v>
                </c:pt>
                <c:pt idx="4639">
                  <c:v>190.61</c:v>
                </c:pt>
                <c:pt idx="4640">
                  <c:v>188.7</c:v>
                </c:pt>
                <c:pt idx="4641">
                  <c:v>196.41</c:v>
                </c:pt>
                <c:pt idx="4642">
                  <c:v>196.41</c:v>
                </c:pt>
                <c:pt idx="4643">
                  <c:v>196.4</c:v>
                </c:pt>
                <c:pt idx="4644">
                  <c:v>191.95</c:v>
                </c:pt>
                <c:pt idx="4645">
                  <c:v>191.2</c:v>
                </c:pt>
                <c:pt idx="4646">
                  <c:v>174.53</c:v>
                </c:pt>
                <c:pt idx="4647">
                  <c:v>171.75</c:v>
                </c:pt>
                <c:pt idx="4648">
                  <c:v>169.5</c:v>
                </c:pt>
                <c:pt idx="4649">
                  <c:v>170.24</c:v>
                </c:pt>
                <c:pt idx="4650">
                  <c:v>166.99</c:v>
                </c:pt>
                <c:pt idx="4651">
                  <c:v>167.09</c:v>
                </c:pt>
                <c:pt idx="4652">
                  <c:v>144.77000000000001</c:v>
                </c:pt>
                <c:pt idx="4653">
                  <c:v>133.01</c:v>
                </c:pt>
                <c:pt idx="4654">
                  <c:v>130.27000000000001</c:v>
                </c:pt>
                <c:pt idx="4655">
                  <c:v>129.57</c:v>
                </c:pt>
                <c:pt idx="4656">
                  <c:v>122.68</c:v>
                </c:pt>
                <c:pt idx="4657">
                  <c:v>122.64</c:v>
                </c:pt>
                <c:pt idx="4658">
                  <c:v>114.83</c:v>
                </c:pt>
                <c:pt idx="4659">
                  <c:v>122.02</c:v>
                </c:pt>
                <c:pt idx="4660">
                  <c:v>135.72</c:v>
                </c:pt>
                <c:pt idx="4661">
                  <c:v>159.26</c:v>
                </c:pt>
                <c:pt idx="4662">
                  <c:v>182.99</c:v>
                </c:pt>
                <c:pt idx="4663">
                  <c:v>193.71</c:v>
                </c:pt>
                <c:pt idx="4664">
                  <c:v>190.77</c:v>
                </c:pt>
                <c:pt idx="4665">
                  <c:v>193.42</c:v>
                </c:pt>
                <c:pt idx="4666">
                  <c:v>200.23</c:v>
                </c:pt>
                <c:pt idx="4667">
                  <c:v>198.32</c:v>
                </c:pt>
                <c:pt idx="4668">
                  <c:v>195.51</c:v>
                </c:pt>
                <c:pt idx="4669">
                  <c:v>190.7</c:v>
                </c:pt>
                <c:pt idx="4670">
                  <c:v>178.68</c:v>
                </c:pt>
                <c:pt idx="4671">
                  <c:v>166.49</c:v>
                </c:pt>
                <c:pt idx="4672">
                  <c:v>164.68</c:v>
                </c:pt>
                <c:pt idx="4673">
                  <c:v>164.18</c:v>
                </c:pt>
                <c:pt idx="4674">
                  <c:v>162.16999999999999</c:v>
                </c:pt>
                <c:pt idx="4675">
                  <c:v>164.23</c:v>
                </c:pt>
                <c:pt idx="4676">
                  <c:v>148.31</c:v>
                </c:pt>
                <c:pt idx="4677">
                  <c:v>135.94</c:v>
                </c:pt>
                <c:pt idx="4678">
                  <c:v>128.75</c:v>
                </c:pt>
                <c:pt idx="4679">
                  <c:v>126.74</c:v>
                </c:pt>
                <c:pt idx="4680">
                  <c:v>118.74</c:v>
                </c:pt>
                <c:pt idx="4681">
                  <c:v>116.81</c:v>
                </c:pt>
                <c:pt idx="4682">
                  <c:v>106.16</c:v>
                </c:pt>
                <c:pt idx="4683">
                  <c:v>115.23</c:v>
                </c:pt>
                <c:pt idx="4684">
                  <c:v>129.81</c:v>
                </c:pt>
                <c:pt idx="4685">
                  <c:v>133.19999999999999</c:v>
                </c:pt>
                <c:pt idx="4686">
                  <c:v>160.94999999999999</c:v>
                </c:pt>
                <c:pt idx="4687">
                  <c:v>168.56</c:v>
                </c:pt>
                <c:pt idx="4688">
                  <c:v>167.83</c:v>
                </c:pt>
                <c:pt idx="4689">
                  <c:v>170.88</c:v>
                </c:pt>
                <c:pt idx="4690">
                  <c:v>170.86</c:v>
                </c:pt>
                <c:pt idx="4691">
                  <c:v>166.8</c:v>
                </c:pt>
                <c:pt idx="4692">
                  <c:v>162.82</c:v>
                </c:pt>
                <c:pt idx="4693">
                  <c:v>151.19999999999999</c:v>
                </c:pt>
                <c:pt idx="4694">
                  <c:v>128.97999999999999</c:v>
                </c:pt>
                <c:pt idx="4695">
                  <c:v>128.57</c:v>
                </c:pt>
                <c:pt idx="4696">
                  <c:v>121.4</c:v>
                </c:pt>
                <c:pt idx="4697">
                  <c:v>121.41</c:v>
                </c:pt>
                <c:pt idx="4698">
                  <c:v>121.4</c:v>
                </c:pt>
                <c:pt idx="4699">
                  <c:v>121.19</c:v>
                </c:pt>
                <c:pt idx="4700">
                  <c:v>128.63</c:v>
                </c:pt>
                <c:pt idx="4701">
                  <c:v>103.76</c:v>
                </c:pt>
                <c:pt idx="4702">
                  <c:v>102.07</c:v>
                </c:pt>
                <c:pt idx="4703">
                  <c:v>98.49</c:v>
                </c:pt>
                <c:pt idx="4704">
                  <c:v>88.74</c:v>
                </c:pt>
                <c:pt idx="4705">
                  <c:v>86.81</c:v>
                </c:pt>
                <c:pt idx="4706">
                  <c:v>77.5</c:v>
                </c:pt>
                <c:pt idx="4707">
                  <c:v>85.48</c:v>
                </c:pt>
                <c:pt idx="4708">
                  <c:v>111.27</c:v>
                </c:pt>
                <c:pt idx="4709">
                  <c:v>121.78</c:v>
                </c:pt>
                <c:pt idx="4710">
                  <c:v>132.4</c:v>
                </c:pt>
                <c:pt idx="4711">
                  <c:v>151.87</c:v>
                </c:pt>
                <c:pt idx="4712">
                  <c:v>157.91</c:v>
                </c:pt>
                <c:pt idx="4713">
                  <c:v>162.68</c:v>
                </c:pt>
                <c:pt idx="4714">
                  <c:v>163.18</c:v>
                </c:pt>
                <c:pt idx="4715">
                  <c:v>164.88</c:v>
                </c:pt>
                <c:pt idx="4716">
                  <c:v>158.91999999999999</c:v>
                </c:pt>
                <c:pt idx="4717">
                  <c:v>158</c:v>
                </c:pt>
                <c:pt idx="4718">
                  <c:v>155.07</c:v>
                </c:pt>
                <c:pt idx="4719">
                  <c:v>148.79</c:v>
                </c:pt>
                <c:pt idx="4720">
                  <c:v>145.01</c:v>
                </c:pt>
                <c:pt idx="4721">
                  <c:v>148.91</c:v>
                </c:pt>
                <c:pt idx="4722">
                  <c:v>150</c:v>
                </c:pt>
                <c:pt idx="4723">
                  <c:v>150.01</c:v>
                </c:pt>
                <c:pt idx="4724">
                  <c:v>137.27000000000001</c:v>
                </c:pt>
                <c:pt idx="4725">
                  <c:v>129.37</c:v>
                </c:pt>
                <c:pt idx="4726">
                  <c:v>124.21</c:v>
                </c:pt>
                <c:pt idx="4727">
                  <c:v>118.39</c:v>
                </c:pt>
                <c:pt idx="4728">
                  <c:v>116.22</c:v>
                </c:pt>
                <c:pt idx="4729">
                  <c:v>110.4</c:v>
                </c:pt>
                <c:pt idx="4730">
                  <c:v>102.7</c:v>
                </c:pt>
                <c:pt idx="4731">
                  <c:v>102.74</c:v>
                </c:pt>
                <c:pt idx="4732">
                  <c:v>116.64</c:v>
                </c:pt>
                <c:pt idx="4733">
                  <c:v>130.27000000000001</c:v>
                </c:pt>
                <c:pt idx="4734">
                  <c:v>134.27000000000001</c:v>
                </c:pt>
                <c:pt idx="4735">
                  <c:v>146.83000000000001</c:v>
                </c:pt>
                <c:pt idx="4736">
                  <c:v>160.80000000000001</c:v>
                </c:pt>
                <c:pt idx="4737">
                  <c:v>161.01</c:v>
                </c:pt>
                <c:pt idx="4738">
                  <c:v>160.81</c:v>
                </c:pt>
                <c:pt idx="4739">
                  <c:v>160.80000000000001</c:v>
                </c:pt>
                <c:pt idx="4740">
                  <c:v>149.76</c:v>
                </c:pt>
                <c:pt idx="4741">
                  <c:v>140.61000000000001</c:v>
                </c:pt>
                <c:pt idx="4742">
                  <c:v>135.63999999999999</c:v>
                </c:pt>
                <c:pt idx="4743">
                  <c:v>134.72</c:v>
                </c:pt>
                <c:pt idx="4744">
                  <c:v>133.62</c:v>
                </c:pt>
                <c:pt idx="4745">
                  <c:v>135.09</c:v>
                </c:pt>
                <c:pt idx="4746">
                  <c:v>134.78</c:v>
                </c:pt>
                <c:pt idx="4747">
                  <c:v>134.84</c:v>
                </c:pt>
                <c:pt idx="4748">
                  <c:v>132.94999999999999</c:v>
                </c:pt>
                <c:pt idx="4749">
                  <c:v>124.22</c:v>
                </c:pt>
                <c:pt idx="4750">
                  <c:v>119.29</c:v>
                </c:pt>
                <c:pt idx="4751">
                  <c:v>112.09</c:v>
                </c:pt>
                <c:pt idx="4752">
                  <c:v>102.9</c:v>
                </c:pt>
                <c:pt idx="4753">
                  <c:v>102.87</c:v>
                </c:pt>
                <c:pt idx="4754">
                  <c:v>88.62</c:v>
                </c:pt>
                <c:pt idx="4755">
                  <c:v>84.14</c:v>
                </c:pt>
                <c:pt idx="4756">
                  <c:v>102.86</c:v>
                </c:pt>
                <c:pt idx="4757">
                  <c:v>118.03</c:v>
                </c:pt>
                <c:pt idx="4758">
                  <c:v>120.51</c:v>
                </c:pt>
                <c:pt idx="4759">
                  <c:v>130.34</c:v>
                </c:pt>
                <c:pt idx="4760">
                  <c:v>133.61000000000001</c:v>
                </c:pt>
                <c:pt idx="4761">
                  <c:v>134.22</c:v>
                </c:pt>
                <c:pt idx="4762">
                  <c:v>133.77000000000001</c:v>
                </c:pt>
                <c:pt idx="4763">
                  <c:v>133.6</c:v>
                </c:pt>
                <c:pt idx="4764">
                  <c:v>130.38999999999999</c:v>
                </c:pt>
                <c:pt idx="4765">
                  <c:v>130.33000000000001</c:v>
                </c:pt>
                <c:pt idx="4766">
                  <c:v>130.29</c:v>
                </c:pt>
                <c:pt idx="4767">
                  <c:v>130.29</c:v>
                </c:pt>
                <c:pt idx="4768">
                  <c:v>130.31</c:v>
                </c:pt>
                <c:pt idx="4769">
                  <c:v>131.02000000000001</c:v>
                </c:pt>
                <c:pt idx="4770">
                  <c:v>133.93</c:v>
                </c:pt>
                <c:pt idx="4771">
                  <c:v>135.24</c:v>
                </c:pt>
                <c:pt idx="4772">
                  <c:v>135.19</c:v>
                </c:pt>
                <c:pt idx="4773">
                  <c:v>128.63999999999999</c:v>
                </c:pt>
                <c:pt idx="4774">
                  <c:v>114.17</c:v>
                </c:pt>
                <c:pt idx="4775">
                  <c:v>102.88</c:v>
                </c:pt>
                <c:pt idx="4776">
                  <c:v>102.71</c:v>
                </c:pt>
                <c:pt idx="4777">
                  <c:v>102.68</c:v>
                </c:pt>
                <c:pt idx="4778">
                  <c:v>101.52</c:v>
                </c:pt>
                <c:pt idx="4779">
                  <c:v>102.87</c:v>
                </c:pt>
                <c:pt idx="4780">
                  <c:v>130.72</c:v>
                </c:pt>
                <c:pt idx="4781">
                  <c:v>151.66999999999999</c:v>
                </c:pt>
                <c:pt idx="4782">
                  <c:v>167.32</c:v>
                </c:pt>
                <c:pt idx="4783">
                  <c:v>170.91</c:v>
                </c:pt>
                <c:pt idx="4784">
                  <c:v>177.4</c:v>
                </c:pt>
                <c:pt idx="4785">
                  <c:v>182.29</c:v>
                </c:pt>
                <c:pt idx="4786">
                  <c:v>177.68</c:v>
                </c:pt>
                <c:pt idx="4787">
                  <c:v>174.45</c:v>
                </c:pt>
                <c:pt idx="4788">
                  <c:v>167.92</c:v>
                </c:pt>
                <c:pt idx="4789">
                  <c:v>160.94999999999999</c:v>
                </c:pt>
                <c:pt idx="4790">
                  <c:v>157.94</c:v>
                </c:pt>
                <c:pt idx="4791">
                  <c:v>155.05000000000001</c:v>
                </c:pt>
                <c:pt idx="4792">
                  <c:v>155.32</c:v>
                </c:pt>
                <c:pt idx="4793">
                  <c:v>159.55000000000001</c:v>
                </c:pt>
                <c:pt idx="4794">
                  <c:v>158.22</c:v>
                </c:pt>
                <c:pt idx="4795">
                  <c:v>158.82</c:v>
                </c:pt>
                <c:pt idx="4796">
                  <c:v>137.1</c:v>
                </c:pt>
                <c:pt idx="4797">
                  <c:v>130.58000000000001</c:v>
                </c:pt>
                <c:pt idx="4798">
                  <c:v>130.02000000000001</c:v>
                </c:pt>
                <c:pt idx="4799">
                  <c:v>120.59</c:v>
                </c:pt>
                <c:pt idx="4800">
                  <c:v>114.14</c:v>
                </c:pt>
                <c:pt idx="4801">
                  <c:v>112.2</c:v>
                </c:pt>
                <c:pt idx="4802">
                  <c:v>108.71</c:v>
                </c:pt>
                <c:pt idx="4803">
                  <c:v>116.7</c:v>
                </c:pt>
                <c:pt idx="4804">
                  <c:v>131.49</c:v>
                </c:pt>
                <c:pt idx="4805">
                  <c:v>151.61000000000001</c:v>
                </c:pt>
                <c:pt idx="4806">
                  <c:v>166.3</c:v>
                </c:pt>
                <c:pt idx="4807">
                  <c:v>169.24</c:v>
                </c:pt>
                <c:pt idx="4808">
                  <c:v>170.12</c:v>
                </c:pt>
                <c:pt idx="4809">
                  <c:v>179.08</c:v>
                </c:pt>
                <c:pt idx="4810">
                  <c:v>174.29</c:v>
                </c:pt>
                <c:pt idx="4811">
                  <c:v>173.38</c:v>
                </c:pt>
                <c:pt idx="4812">
                  <c:v>169.12</c:v>
                </c:pt>
                <c:pt idx="4813">
                  <c:v>164.06</c:v>
                </c:pt>
                <c:pt idx="4814">
                  <c:v>155.12</c:v>
                </c:pt>
                <c:pt idx="4815">
                  <c:v>155.68</c:v>
                </c:pt>
                <c:pt idx="4816">
                  <c:v>166.76</c:v>
                </c:pt>
                <c:pt idx="4817">
                  <c:v>169.89</c:v>
                </c:pt>
                <c:pt idx="4818">
                  <c:v>170.93</c:v>
                </c:pt>
                <c:pt idx="4819">
                  <c:v>167.03</c:v>
                </c:pt>
                <c:pt idx="4820">
                  <c:v>146.56</c:v>
                </c:pt>
                <c:pt idx="4821">
                  <c:v>133.69</c:v>
                </c:pt>
                <c:pt idx="4822">
                  <c:v>130.38</c:v>
                </c:pt>
                <c:pt idx="4823">
                  <c:v>124.51</c:v>
                </c:pt>
                <c:pt idx="4824">
                  <c:v>117.07</c:v>
                </c:pt>
                <c:pt idx="4825">
                  <c:v>117.02</c:v>
                </c:pt>
                <c:pt idx="4826">
                  <c:v>112.93</c:v>
                </c:pt>
                <c:pt idx="4827">
                  <c:v>117.47</c:v>
                </c:pt>
                <c:pt idx="4828">
                  <c:v>134.11000000000001</c:v>
                </c:pt>
                <c:pt idx="4829">
                  <c:v>156</c:v>
                </c:pt>
                <c:pt idx="4830">
                  <c:v>170.25</c:v>
                </c:pt>
                <c:pt idx="4831">
                  <c:v>173.78</c:v>
                </c:pt>
                <c:pt idx="4832">
                  <c:v>175.12</c:v>
                </c:pt>
                <c:pt idx="4833">
                  <c:v>201.8</c:v>
                </c:pt>
                <c:pt idx="4834">
                  <c:v>200.7</c:v>
                </c:pt>
                <c:pt idx="4835">
                  <c:v>199.6</c:v>
                </c:pt>
                <c:pt idx="4836">
                  <c:v>175.54</c:v>
                </c:pt>
                <c:pt idx="4837">
                  <c:v>170.21</c:v>
                </c:pt>
                <c:pt idx="4838">
                  <c:v>163.15</c:v>
                </c:pt>
                <c:pt idx="4839">
                  <c:v>158.25</c:v>
                </c:pt>
                <c:pt idx="4840">
                  <c:v>159.77000000000001</c:v>
                </c:pt>
                <c:pt idx="4841">
                  <c:v>160.80000000000001</c:v>
                </c:pt>
                <c:pt idx="4842">
                  <c:v>158.56</c:v>
                </c:pt>
                <c:pt idx="4843">
                  <c:v>157.27000000000001</c:v>
                </c:pt>
                <c:pt idx="4844">
                  <c:v>139.80000000000001</c:v>
                </c:pt>
                <c:pt idx="4845">
                  <c:v>130.19</c:v>
                </c:pt>
                <c:pt idx="4846">
                  <c:v>130.01</c:v>
                </c:pt>
                <c:pt idx="4847">
                  <c:v>120.7</c:v>
                </c:pt>
                <c:pt idx="4848">
                  <c:v>112.1</c:v>
                </c:pt>
                <c:pt idx="4849">
                  <c:v>112.23</c:v>
                </c:pt>
                <c:pt idx="4850">
                  <c:v>110.09</c:v>
                </c:pt>
                <c:pt idx="4851">
                  <c:v>114.77</c:v>
                </c:pt>
                <c:pt idx="4852">
                  <c:v>131.46</c:v>
                </c:pt>
                <c:pt idx="4853">
                  <c:v>146.93</c:v>
                </c:pt>
                <c:pt idx="4854">
                  <c:v>168.06</c:v>
                </c:pt>
                <c:pt idx="4855">
                  <c:v>170.56</c:v>
                </c:pt>
                <c:pt idx="4856">
                  <c:v>171.26</c:v>
                </c:pt>
                <c:pt idx="4857">
                  <c:v>176.4</c:v>
                </c:pt>
                <c:pt idx="4858">
                  <c:v>176.72</c:v>
                </c:pt>
                <c:pt idx="4859">
                  <c:v>175.29</c:v>
                </c:pt>
                <c:pt idx="4860">
                  <c:v>169.53</c:v>
                </c:pt>
                <c:pt idx="4861">
                  <c:v>160.07</c:v>
                </c:pt>
                <c:pt idx="4862">
                  <c:v>154.84</c:v>
                </c:pt>
                <c:pt idx="4863">
                  <c:v>150.96</c:v>
                </c:pt>
                <c:pt idx="4864">
                  <c:v>150.88999999999999</c:v>
                </c:pt>
                <c:pt idx="4865">
                  <c:v>151.97999999999999</c:v>
                </c:pt>
                <c:pt idx="4866">
                  <c:v>149.66</c:v>
                </c:pt>
                <c:pt idx="4867">
                  <c:v>151.32</c:v>
                </c:pt>
                <c:pt idx="4868">
                  <c:v>140</c:v>
                </c:pt>
                <c:pt idx="4869">
                  <c:v>130.29</c:v>
                </c:pt>
                <c:pt idx="4870">
                  <c:v>128.63</c:v>
                </c:pt>
                <c:pt idx="4871">
                  <c:v>122.55</c:v>
                </c:pt>
                <c:pt idx="4872">
                  <c:v>116.38</c:v>
                </c:pt>
                <c:pt idx="4873">
                  <c:v>115.95</c:v>
                </c:pt>
                <c:pt idx="4874">
                  <c:v>111.45</c:v>
                </c:pt>
                <c:pt idx="4875">
                  <c:v>117.1</c:v>
                </c:pt>
                <c:pt idx="4876">
                  <c:v>133.46</c:v>
                </c:pt>
                <c:pt idx="4877">
                  <c:v>153.66999999999999</c:v>
                </c:pt>
                <c:pt idx="4878">
                  <c:v>171.22</c:v>
                </c:pt>
                <c:pt idx="4879">
                  <c:v>174.03</c:v>
                </c:pt>
                <c:pt idx="4880">
                  <c:v>175.57</c:v>
                </c:pt>
                <c:pt idx="4881">
                  <c:v>181.64</c:v>
                </c:pt>
                <c:pt idx="4882">
                  <c:v>181.65</c:v>
                </c:pt>
                <c:pt idx="4883">
                  <c:v>181.38</c:v>
                </c:pt>
                <c:pt idx="4884">
                  <c:v>173.85</c:v>
                </c:pt>
                <c:pt idx="4885">
                  <c:v>164.58</c:v>
                </c:pt>
                <c:pt idx="4886">
                  <c:v>159.27000000000001</c:v>
                </c:pt>
                <c:pt idx="4887">
                  <c:v>150.66</c:v>
                </c:pt>
                <c:pt idx="4888">
                  <c:v>151.09</c:v>
                </c:pt>
                <c:pt idx="4889">
                  <c:v>155.9</c:v>
                </c:pt>
                <c:pt idx="4890">
                  <c:v>151.06</c:v>
                </c:pt>
                <c:pt idx="4891">
                  <c:v>150.38999999999999</c:v>
                </c:pt>
                <c:pt idx="4892">
                  <c:v>137.27000000000001</c:v>
                </c:pt>
                <c:pt idx="4893">
                  <c:v>129.53</c:v>
                </c:pt>
                <c:pt idx="4894">
                  <c:v>129.63</c:v>
                </c:pt>
                <c:pt idx="4895">
                  <c:v>123.4</c:v>
                </c:pt>
                <c:pt idx="4896">
                  <c:v>119.82</c:v>
                </c:pt>
                <c:pt idx="4897">
                  <c:v>117.1</c:v>
                </c:pt>
                <c:pt idx="4898">
                  <c:v>108.81</c:v>
                </c:pt>
                <c:pt idx="4899">
                  <c:v>108.31</c:v>
                </c:pt>
                <c:pt idx="4900">
                  <c:v>123.42</c:v>
                </c:pt>
                <c:pt idx="4901">
                  <c:v>131.28</c:v>
                </c:pt>
                <c:pt idx="4902">
                  <c:v>139.21</c:v>
                </c:pt>
                <c:pt idx="4903">
                  <c:v>160.41999999999999</c:v>
                </c:pt>
                <c:pt idx="4904">
                  <c:v>163.15</c:v>
                </c:pt>
                <c:pt idx="4905">
                  <c:v>161.44999999999999</c:v>
                </c:pt>
                <c:pt idx="4906">
                  <c:v>167.66</c:v>
                </c:pt>
                <c:pt idx="4907">
                  <c:v>162.6</c:v>
                </c:pt>
                <c:pt idx="4908">
                  <c:v>157.84</c:v>
                </c:pt>
                <c:pt idx="4909">
                  <c:v>141.28</c:v>
                </c:pt>
                <c:pt idx="4910">
                  <c:v>140.01</c:v>
                </c:pt>
                <c:pt idx="4911">
                  <c:v>135.5</c:v>
                </c:pt>
                <c:pt idx="4912">
                  <c:v>137.46</c:v>
                </c:pt>
                <c:pt idx="4913">
                  <c:v>140.09</c:v>
                </c:pt>
                <c:pt idx="4914">
                  <c:v>135.41</c:v>
                </c:pt>
                <c:pt idx="4915">
                  <c:v>139.27000000000001</c:v>
                </c:pt>
                <c:pt idx="4916">
                  <c:v>133.25</c:v>
                </c:pt>
                <c:pt idx="4917">
                  <c:v>125.14</c:v>
                </c:pt>
                <c:pt idx="4918">
                  <c:v>124.05</c:v>
                </c:pt>
                <c:pt idx="4919">
                  <c:v>116.01</c:v>
                </c:pt>
                <c:pt idx="4920">
                  <c:v>111.38</c:v>
                </c:pt>
                <c:pt idx="4921">
                  <c:v>109.28</c:v>
                </c:pt>
                <c:pt idx="4922">
                  <c:v>101.98</c:v>
                </c:pt>
                <c:pt idx="4923">
                  <c:v>101.6</c:v>
                </c:pt>
                <c:pt idx="4924">
                  <c:v>109.29</c:v>
                </c:pt>
                <c:pt idx="4925">
                  <c:v>123.53</c:v>
                </c:pt>
                <c:pt idx="4926">
                  <c:v>129.69</c:v>
                </c:pt>
                <c:pt idx="4927">
                  <c:v>133.46</c:v>
                </c:pt>
                <c:pt idx="4928">
                  <c:v>147.28</c:v>
                </c:pt>
                <c:pt idx="4929">
                  <c:v>150.09</c:v>
                </c:pt>
                <c:pt idx="4930">
                  <c:v>148.35</c:v>
                </c:pt>
                <c:pt idx="4931">
                  <c:v>150.09</c:v>
                </c:pt>
                <c:pt idx="4932">
                  <c:v>144.28</c:v>
                </c:pt>
                <c:pt idx="4933">
                  <c:v>133.47</c:v>
                </c:pt>
                <c:pt idx="4934">
                  <c:v>133.01</c:v>
                </c:pt>
                <c:pt idx="4935">
                  <c:v>133</c:v>
                </c:pt>
                <c:pt idx="4936">
                  <c:v>133.05000000000001</c:v>
                </c:pt>
                <c:pt idx="4937">
                  <c:v>133.5</c:v>
                </c:pt>
                <c:pt idx="4938">
                  <c:v>134.51</c:v>
                </c:pt>
                <c:pt idx="4939">
                  <c:v>139.27000000000001</c:v>
                </c:pt>
                <c:pt idx="4940">
                  <c:v>134.9</c:v>
                </c:pt>
                <c:pt idx="4941">
                  <c:v>129.01</c:v>
                </c:pt>
                <c:pt idx="4942">
                  <c:v>120.9</c:v>
                </c:pt>
                <c:pt idx="4943">
                  <c:v>114.97</c:v>
                </c:pt>
                <c:pt idx="4944">
                  <c:v>108.29</c:v>
                </c:pt>
                <c:pt idx="4945">
                  <c:v>107.03</c:v>
                </c:pt>
                <c:pt idx="4946">
                  <c:v>105.02</c:v>
                </c:pt>
                <c:pt idx="4947">
                  <c:v>114.96</c:v>
                </c:pt>
                <c:pt idx="4948">
                  <c:v>133.93</c:v>
                </c:pt>
                <c:pt idx="4949">
                  <c:v>153.22999999999999</c:v>
                </c:pt>
                <c:pt idx="4950">
                  <c:v>165.74</c:v>
                </c:pt>
                <c:pt idx="4951">
                  <c:v>170</c:v>
                </c:pt>
                <c:pt idx="4952">
                  <c:v>181.24</c:v>
                </c:pt>
                <c:pt idx="4953">
                  <c:v>197.97</c:v>
                </c:pt>
                <c:pt idx="4954">
                  <c:v>196.52</c:v>
                </c:pt>
                <c:pt idx="4955">
                  <c:v>198.04</c:v>
                </c:pt>
                <c:pt idx="4956">
                  <c:v>180.63</c:v>
                </c:pt>
                <c:pt idx="4957">
                  <c:v>169.66</c:v>
                </c:pt>
                <c:pt idx="4958">
                  <c:v>162.86000000000001</c:v>
                </c:pt>
                <c:pt idx="4959">
                  <c:v>160.9</c:v>
                </c:pt>
                <c:pt idx="4960">
                  <c:v>159.75</c:v>
                </c:pt>
                <c:pt idx="4961">
                  <c:v>162.84</c:v>
                </c:pt>
                <c:pt idx="4962">
                  <c:v>160.35</c:v>
                </c:pt>
                <c:pt idx="4963">
                  <c:v>159.66</c:v>
                </c:pt>
                <c:pt idx="4964">
                  <c:v>141.79</c:v>
                </c:pt>
                <c:pt idx="4965">
                  <c:v>130.59</c:v>
                </c:pt>
                <c:pt idx="4966">
                  <c:v>129.54</c:v>
                </c:pt>
                <c:pt idx="4967">
                  <c:v>123.11</c:v>
                </c:pt>
                <c:pt idx="4968">
                  <c:v>115.93</c:v>
                </c:pt>
                <c:pt idx="4969">
                  <c:v>115.99</c:v>
                </c:pt>
                <c:pt idx="4970">
                  <c:v>114.97</c:v>
                </c:pt>
                <c:pt idx="4971">
                  <c:v>116.42</c:v>
                </c:pt>
                <c:pt idx="4972">
                  <c:v>133.27000000000001</c:v>
                </c:pt>
                <c:pt idx="4973">
                  <c:v>161.80000000000001</c:v>
                </c:pt>
                <c:pt idx="4974">
                  <c:v>175.88</c:v>
                </c:pt>
                <c:pt idx="4975">
                  <c:v>182.54</c:v>
                </c:pt>
                <c:pt idx="4976">
                  <c:v>199.69</c:v>
                </c:pt>
                <c:pt idx="4977">
                  <c:v>201.61</c:v>
                </c:pt>
                <c:pt idx="4978">
                  <c:v>202.76</c:v>
                </c:pt>
                <c:pt idx="4979">
                  <c:v>202.65</c:v>
                </c:pt>
                <c:pt idx="4980">
                  <c:v>200.71</c:v>
                </c:pt>
                <c:pt idx="4981">
                  <c:v>182.66</c:v>
                </c:pt>
                <c:pt idx="4982">
                  <c:v>172.33</c:v>
                </c:pt>
                <c:pt idx="4983">
                  <c:v>163.74</c:v>
                </c:pt>
                <c:pt idx="4984">
                  <c:v>162.03</c:v>
                </c:pt>
                <c:pt idx="4985">
                  <c:v>167</c:v>
                </c:pt>
                <c:pt idx="4986">
                  <c:v>163.5</c:v>
                </c:pt>
                <c:pt idx="4987">
                  <c:v>167.23</c:v>
                </c:pt>
                <c:pt idx="4988">
                  <c:v>143.74</c:v>
                </c:pt>
                <c:pt idx="4989">
                  <c:v>133.27000000000001</c:v>
                </c:pt>
                <c:pt idx="4990">
                  <c:v>128.11000000000001</c:v>
                </c:pt>
                <c:pt idx="4991">
                  <c:v>121.1</c:v>
                </c:pt>
                <c:pt idx="4992">
                  <c:v>118.25</c:v>
                </c:pt>
                <c:pt idx="4993">
                  <c:v>118.08</c:v>
                </c:pt>
                <c:pt idx="4994">
                  <c:v>112.77</c:v>
                </c:pt>
                <c:pt idx="4995">
                  <c:v>116.51</c:v>
                </c:pt>
                <c:pt idx="4996">
                  <c:v>134.83000000000001</c:v>
                </c:pt>
                <c:pt idx="4997">
                  <c:v>156.9</c:v>
                </c:pt>
                <c:pt idx="4998">
                  <c:v>179.02</c:v>
                </c:pt>
                <c:pt idx="4999">
                  <c:v>192.27</c:v>
                </c:pt>
                <c:pt idx="5000">
                  <c:v>192.01</c:v>
                </c:pt>
                <c:pt idx="5001">
                  <c:v>202.07</c:v>
                </c:pt>
                <c:pt idx="5002">
                  <c:v>202.07</c:v>
                </c:pt>
                <c:pt idx="5003">
                  <c:v>202.07</c:v>
                </c:pt>
                <c:pt idx="5004">
                  <c:v>197.47</c:v>
                </c:pt>
                <c:pt idx="5005">
                  <c:v>193.72</c:v>
                </c:pt>
                <c:pt idx="5006">
                  <c:v>170.55</c:v>
                </c:pt>
                <c:pt idx="5007">
                  <c:v>163.18</c:v>
                </c:pt>
                <c:pt idx="5008">
                  <c:v>158.01</c:v>
                </c:pt>
                <c:pt idx="5009">
                  <c:v>163.19</c:v>
                </c:pt>
                <c:pt idx="5010">
                  <c:v>159.99</c:v>
                </c:pt>
                <c:pt idx="5011">
                  <c:v>162.33000000000001</c:v>
                </c:pt>
                <c:pt idx="5012">
                  <c:v>142.91999999999999</c:v>
                </c:pt>
                <c:pt idx="5013">
                  <c:v>129.24</c:v>
                </c:pt>
                <c:pt idx="5014">
                  <c:v>129.38999999999999</c:v>
                </c:pt>
                <c:pt idx="5015">
                  <c:v>122.95</c:v>
                </c:pt>
                <c:pt idx="5016">
                  <c:v>119.35</c:v>
                </c:pt>
                <c:pt idx="5017">
                  <c:v>119.06</c:v>
                </c:pt>
                <c:pt idx="5018">
                  <c:v>115.97</c:v>
                </c:pt>
                <c:pt idx="5019">
                  <c:v>116.62</c:v>
                </c:pt>
                <c:pt idx="5020">
                  <c:v>132.77000000000001</c:v>
                </c:pt>
                <c:pt idx="5021">
                  <c:v>157.63999999999999</c:v>
                </c:pt>
                <c:pt idx="5022">
                  <c:v>174.36</c:v>
                </c:pt>
                <c:pt idx="5023">
                  <c:v>191.23</c:v>
                </c:pt>
                <c:pt idx="5024">
                  <c:v>194.96</c:v>
                </c:pt>
                <c:pt idx="5025">
                  <c:v>196.97</c:v>
                </c:pt>
                <c:pt idx="5026">
                  <c:v>201.2</c:v>
                </c:pt>
                <c:pt idx="5027">
                  <c:v>201.25</c:v>
                </c:pt>
                <c:pt idx="5028">
                  <c:v>201.3</c:v>
                </c:pt>
                <c:pt idx="5029">
                  <c:v>190.83</c:v>
                </c:pt>
                <c:pt idx="5030">
                  <c:v>176.27</c:v>
                </c:pt>
                <c:pt idx="5031">
                  <c:v>170.19</c:v>
                </c:pt>
                <c:pt idx="5032">
                  <c:v>163.12</c:v>
                </c:pt>
                <c:pt idx="5033">
                  <c:v>169.99</c:v>
                </c:pt>
                <c:pt idx="5034">
                  <c:v>170.1</c:v>
                </c:pt>
                <c:pt idx="5035">
                  <c:v>174.81</c:v>
                </c:pt>
                <c:pt idx="5036">
                  <c:v>148.33000000000001</c:v>
                </c:pt>
                <c:pt idx="5037">
                  <c:v>133.26</c:v>
                </c:pt>
                <c:pt idx="5038">
                  <c:v>130.49</c:v>
                </c:pt>
                <c:pt idx="5039">
                  <c:v>127.98</c:v>
                </c:pt>
                <c:pt idx="5040">
                  <c:v>123.09</c:v>
                </c:pt>
                <c:pt idx="5041">
                  <c:v>123.89</c:v>
                </c:pt>
                <c:pt idx="5042">
                  <c:v>123.07</c:v>
                </c:pt>
                <c:pt idx="5043">
                  <c:v>123.08</c:v>
                </c:pt>
                <c:pt idx="5044">
                  <c:v>132.71</c:v>
                </c:pt>
                <c:pt idx="5045">
                  <c:v>157.44999999999999</c:v>
                </c:pt>
                <c:pt idx="5046">
                  <c:v>174.4</c:v>
                </c:pt>
                <c:pt idx="5047">
                  <c:v>188.1</c:v>
                </c:pt>
                <c:pt idx="5048">
                  <c:v>189.19</c:v>
                </c:pt>
                <c:pt idx="5049">
                  <c:v>191.15</c:v>
                </c:pt>
                <c:pt idx="5050">
                  <c:v>196.47</c:v>
                </c:pt>
                <c:pt idx="5051">
                  <c:v>193.03</c:v>
                </c:pt>
                <c:pt idx="5052">
                  <c:v>189.36</c:v>
                </c:pt>
                <c:pt idx="5053">
                  <c:v>169.34</c:v>
                </c:pt>
                <c:pt idx="5054">
                  <c:v>162.9</c:v>
                </c:pt>
                <c:pt idx="5055">
                  <c:v>157.82</c:v>
                </c:pt>
                <c:pt idx="5056">
                  <c:v>156.76</c:v>
                </c:pt>
                <c:pt idx="5057">
                  <c:v>157.46</c:v>
                </c:pt>
                <c:pt idx="5058">
                  <c:v>157.94</c:v>
                </c:pt>
                <c:pt idx="5059">
                  <c:v>157.32</c:v>
                </c:pt>
                <c:pt idx="5060">
                  <c:v>136.19</c:v>
                </c:pt>
                <c:pt idx="5061">
                  <c:v>128.88999999999999</c:v>
                </c:pt>
                <c:pt idx="5062">
                  <c:v>132.87</c:v>
                </c:pt>
                <c:pt idx="5063">
                  <c:v>129.19999999999999</c:v>
                </c:pt>
                <c:pt idx="5064">
                  <c:v>122.76</c:v>
                </c:pt>
                <c:pt idx="5065">
                  <c:v>121.49</c:v>
                </c:pt>
                <c:pt idx="5066">
                  <c:v>117.83</c:v>
                </c:pt>
                <c:pt idx="5067">
                  <c:v>111.04</c:v>
                </c:pt>
                <c:pt idx="5068">
                  <c:v>128.84</c:v>
                </c:pt>
                <c:pt idx="5069">
                  <c:v>130.9</c:v>
                </c:pt>
                <c:pt idx="5070">
                  <c:v>144.83000000000001</c:v>
                </c:pt>
                <c:pt idx="5071">
                  <c:v>154.59</c:v>
                </c:pt>
                <c:pt idx="5072">
                  <c:v>159.86000000000001</c:v>
                </c:pt>
                <c:pt idx="5073">
                  <c:v>160.03</c:v>
                </c:pt>
                <c:pt idx="5074">
                  <c:v>159.74</c:v>
                </c:pt>
                <c:pt idx="5075">
                  <c:v>149.68</c:v>
                </c:pt>
                <c:pt idx="5076">
                  <c:v>146.96</c:v>
                </c:pt>
                <c:pt idx="5077">
                  <c:v>134.9</c:v>
                </c:pt>
                <c:pt idx="5078">
                  <c:v>133.59</c:v>
                </c:pt>
                <c:pt idx="5079">
                  <c:v>133.36000000000001</c:v>
                </c:pt>
                <c:pt idx="5080">
                  <c:v>135.63</c:v>
                </c:pt>
                <c:pt idx="5081">
                  <c:v>141.44999999999999</c:v>
                </c:pt>
                <c:pt idx="5082">
                  <c:v>142.75</c:v>
                </c:pt>
                <c:pt idx="5083">
                  <c:v>145.97999999999999</c:v>
                </c:pt>
                <c:pt idx="5084">
                  <c:v>137.99</c:v>
                </c:pt>
                <c:pt idx="5085">
                  <c:v>129.13999999999999</c:v>
                </c:pt>
                <c:pt idx="5086">
                  <c:v>125</c:v>
                </c:pt>
                <c:pt idx="5087">
                  <c:v>113.29</c:v>
                </c:pt>
                <c:pt idx="5088">
                  <c:v>105.37</c:v>
                </c:pt>
                <c:pt idx="5089">
                  <c:v>101.04</c:v>
                </c:pt>
                <c:pt idx="5090">
                  <c:v>97.59</c:v>
                </c:pt>
                <c:pt idx="5091">
                  <c:v>95.02</c:v>
                </c:pt>
                <c:pt idx="5092">
                  <c:v>100.2</c:v>
                </c:pt>
                <c:pt idx="5093">
                  <c:v>119.99</c:v>
                </c:pt>
                <c:pt idx="5094">
                  <c:v>129.08000000000001</c:v>
                </c:pt>
                <c:pt idx="5095">
                  <c:v>129.99</c:v>
                </c:pt>
                <c:pt idx="5096">
                  <c:v>134.65</c:v>
                </c:pt>
                <c:pt idx="5097">
                  <c:v>134.32</c:v>
                </c:pt>
                <c:pt idx="5098">
                  <c:v>134.21</c:v>
                </c:pt>
                <c:pt idx="5099">
                  <c:v>134.35</c:v>
                </c:pt>
                <c:pt idx="5100">
                  <c:v>130.97999999999999</c:v>
                </c:pt>
                <c:pt idx="5101">
                  <c:v>129.99</c:v>
                </c:pt>
                <c:pt idx="5102">
                  <c:v>129.82</c:v>
                </c:pt>
                <c:pt idx="5103">
                  <c:v>129.84</c:v>
                </c:pt>
                <c:pt idx="5104">
                  <c:v>130</c:v>
                </c:pt>
                <c:pt idx="5105">
                  <c:v>130.62</c:v>
                </c:pt>
                <c:pt idx="5106">
                  <c:v>132.37</c:v>
                </c:pt>
                <c:pt idx="5107">
                  <c:v>136</c:v>
                </c:pt>
                <c:pt idx="5108">
                  <c:v>132.22999999999999</c:v>
                </c:pt>
                <c:pt idx="5109">
                  <c:v>129</c:v>
                </c:pt>
                <c:pt idx="5110">
                  <c:v>122.89</c:v>
                </c:pt>
                <c:pt idx="5111">
                  <c:v>109.89</c:v>
                </c:pt>
                <c:pt idx="5112">
                  <c:v>99.57</c:v>
                </c:pt>
                <c:pt idx="5113">
                  <c:v>98.85</c:v>
                </c:pt>
                <c:pt idx="5114">
                  <c:v>93.57</c:v>
                </c:pt>
                <c:pt idx="5115">
                  <c:v>97.91</c:v>
                </c:pt>
                <c:pt idx="5116">
                  <c:v>128.49</c:v>
                </c:pt>
                <c:pt idx="5117">
                  <c:v>128.85</c:v>
                </c:pt>
                <c:pt idx="5118">
                  <c:v>154.33000000000001</c:v>
                </c:pt>
                <c:pt idx="5119">
                  <c:v>157.07</c:v>
                </c:pt>
                <c:pt idx="5120">
                  <c:v>156.88</c:v>
                </c:pt>
                <c:pt idx="5121">
                  <c:v>160.75</c:v>
                </c:pt>
                <c:pt idx="5122">
                  <c:v>160.76</c:v>
                </c:pt>
                <c:pt idx="5123">
                  <c:v>160.88999999999999</c:v>
                </c:pt>
                <c:pt idx="5124">
                  <c:v>158.53</c:v>
                </c:pt>
                <c:pt idx="5125">
                  <c:v>157.16</c:v>
                </c:pt>
                <c:pt idx="5126">
                  <c:v>152.37</c:v>
                </c:pt>
                <c:pt idx="5127">
                  <c:v>148.38</c:v>
                </c:pt>
                <c:pt idx="5128">
                  <c:v>149.68</c:v>
                </c:pt>
                <c:pt idx="5129">
                  <c:v>155.47999999999999</c:v>
                </c:pt>
                <c:pt idx="5130">
                  <c:v>155.29</c:v>
                </c:pt>
                <c:pt idx="5131">
                  <c:v>156.13</c:v>
                </c:pt>
                <c:pt idx="5132">
                  <c:v>133.69</c:v>
                </c:pt>
                <c:pt idx="5133">
                  <c:v>128.51</c:v>
                </c:pt>
                <c:pt idx="5134">
                  <c:v>125.09</c:v>
                </c:pt>
                <c:pt idx="5135">
                  <c:v>115.64</c:v>
                </c:pt>
                <c:pt idx="5136">
                  <c:v>109.79</c:v>
                </c:pt>
                <c:pt idx="5137">
                  <c:v>109.77</c:v>
                </c:pt>
                <c:pt idx="5138">
                  <c:v>107.73</c:v>
                </c:pt>
                <c:pt idx="5139">
                  <c:v>113.44</c:v>
                </c:pt>
                <c:pt idx="5140">
                  <c:v>129.04</c:v>
                </c:pt>
                <c:pt idx="5141">
                  <c:v>148.91999999999999</c:v>
                </c:pt>
                <c:pt idx="5142">
                  <c:v>161.94999999999999</c:v>
                </c:pt>
                <c:pt idx="5143">
                  <c:v>165.82</c:v>
                </c:pt>
                <c:pt idx="5144">
                  <c:v>166.92</c:v>
                </c:pt>
                <c:pt idx="5145">
                  <c:v>169.61</c:v>
                </c:pt>
                <c:pt idx="5146">
                  <c:v>171.25</c:v>
                </c:pt>
                <c:pt idx="5147">
                  <c:v>168.69</c:v>
                </c:pt>
                <c:pt idx="5148">
                  <c:v>165.05</c:v>
                </c:pt>
                <c:pt idx="5149">
                  <c:v>162.65</c:v>
                </c:pt>
                <c:pt idx="5150">
                  <c:v>157.55000000000001</c:v>
                </c:pt>
                <c:pt idx="5151">
                  <c:v>156.22</c:v>
                </c:pt>
                <c:pt idx="5152">
                  <c:v>154.58000000000001</c:v>
                </c:pt>
                <c:pt idx="5153">
                  <c:v>155.87</c:v>
                </c:pt>
                <c:pt idx="5154">
                  <c:v>157.04</c:v>
                </c:pt>
                <c:pt idx="5155">
                  <c:v>157.34</c:v>
                </c:pt>
                <c:pt idx="5156">
                  <c:v>138.16999999999999</c:v>
                </c:pt>
                <c:pt idx="5157">
                  <c:v>128.76</c:v>
                </c:pt>
                <c:pt idx="5158">
                  <c:v>127.23</c:v>
                </c:pt>
                <c:pt idx="5159">
                  <c:v>119.77</c:v>
                </c:pt>
                <c:pt idx="5160">
                  <c:v>115.61</c:v>
                </c:pt>
                <c:pt idx="5161">
                  <c:v>116.17</c:v>
                </c:pt>
                <c:pt idx="5162">
                  <c:v>114.98</c:v>
                </c:pt>
                <c:pt idx="5163">
                  <c:v>118</c:v>
                </c:pt>
                <c:pt idx="5164">
                  <c:v>130.28</c:v>
                </c:pt>
                <c:pt idx="5165">
                  <c:v>151.80000000000001</c:v>
                </c:pt>
                <c:pt idx="5166">
                  <c:v>159.69999999999999</c:v>
                </c:pt>
                <c:pt idx="5167">
                  <c:v>164.9</c:v>
                </c:pt>
                <c:pt idx="5168">
                  <c:v>166.55</c:v>
                </c:pt>
                <c:pt idx="5169">
                  <c:v>171.46</c:v>
                </c:pt>
                <c:pt idx="5170">
                  <c:v>171.55</c:v>
                </c:pt>
                <c:pt idx="5171">
                  <c:v>166.98</c:v>
                </c:pt>
                <c:pt idx="5172">
                  <c:v>161.87</c:v>
                </c:pt>
                <c:pt idx="5173">
                  <c:v>160</c:v>
                </c:pt>
                <c:pt idx="5174">
                  <c:v>156.71</c:v>
                </c:pt>
                <c:pt idx="5175">
                  <c:v>153.32</c:v>
                </c:pt>
                <c:pt idx="5176">
                  <c:v>150</c:v>
                </c:pt>
                <c:pt idx="5177">
                  <c:v>151.09</c:v>
                </c:pt>
                <c:pt idx="5178">
                  <c:v>151</c:v>
                </c:pt>
                <c:pt idx="5179">
                  <c:v>151.97999999999999</c:v>
                </c:pt>
                <c:pt idx="5180">
                  <c:v>131.9</c:v>
                </c:pt>
                <c:pt idx="5181">
                  <c:v>122.35</c:v>
                </c:pt>
                <c:pt idx="5182">
                  <c:v>122.49</c:v>
                </c:pt>
                <c:pt idx="5183">
                  <c:v>108.23</c:v>
                </c:pt>
                <c:pt idx="5184">
                  <c:v>100.48</c:v>
                </c:pt>
                <c:pt idx="5185">
                  <c:v>100.49</c:v>
                </c:pt>
                <c:pt idx="5186">
                  <c:v>100.48</c:v>
                </c:pt>
                <c:pt idx="5187">
                  <c:v>105.42</c:v>
                </c:pt>
                <c:pt idx="5188">
                  <c:v>128.25</c:v>
                </c:pt>
                <c:pt idx="5189">
                  <c:v>133.9</c:v>
                </c:pt>
                <c:pt idx="5190">
                  <c:v>155.13999999999999</c:v>
                </c:pt>
                <c:pt idx="5191">
                  <c:v>161.74</c:v>
                </c:pt>
                <c:pt idx="5192">
                  <c:v>162.25</c:v>
                </c:pt>
                <c:pt idx="5193">
                  <c:v>164.43</c:v>
                </c:pt>
                <c:pt idx="5194">
                  <c:v>165.83</c:v>
                </c:pt>
                <c:pt idx="5195">
                  <c:v>165.89</c:v>
                </c:pt>
                <c:pt idx="5196">
                  <c:v>162.1</c:v>
                </c:pt>
                <c:pt idx="5197">
                  <c:v>161.43</c:v>
                </c:pt>
                <c:pt idx="5198">
                  <c:v>156.9</c:v>
                </c:pt>
                <c:pt idx="5199">
                  <c:v>155.79</c:v>
                </c:pt>
                <c:pt idx="5200">
                  <c:v>156.30000000000001</c:v>
                </c:pt>
                <c:pt idx="5201">
                  <c:v>157.99</c:v>
                </c:pt>
                <c:pt idx="5202">
                  <c:v>160.09</c:v>
                </c:pt>
                <c:pt idx="5203">
                  <c:v>161.79</c:v>
                </c:pt>
                <c:pt idx="5204">
                  <c:v>143.18</c:v>
                </c:pt>
                <c:pt idx="5205">
                  <c:v>130.29</c:v>
                </c:pt>
                <c:pt idx="5206">
                  <c:v>129.15</c:v>
                </c:pt>
                <c:pt idx="5207">
                  <c:v>124.16</c:v>
                </c:pt>
                <c:pt idx="5208">
                  <c:v>123.27</c:v>
                </c:pt>
                <c:pt idx="5209">
                  <c:v>123.27</c:v>
                </c:pt>
                <c:pt idx="5210">
                  <c:v>123.27</c:v>
                </c:pt>
                <c:pt idx="5211">
                  <c:v>123.27</c:v>
                </c:pt>
                <c:pt idx="5212">
                  <c:v>131.71</c:v>
                </c:pt>
                <c:pt idx="5213">
                  <c:v>154.5</c:v>
                </c:pt>
                <c:pt idx="5214">
                  <c:v>164.22</c:v>
                </c:pt>
                <c:pt idx="5215">
                  <c:v>181.71</c:v>
                </c:pt>
                <c:pt idx="5216">
                  <c:v>181.72</c:v>
                </c:pt>
                <c:pt idx="5217">
                  <c:v>182.21</c:v>
                </c:pt>
                <c:pt idx="5218">
                  <c:v>184.47</c:v>
                </c:pt>
                <c:pt idx="5219">
                  <c:v>179.59</c:v>
                </c:pt>
                <c:pt idx="5220">
                  <c:v>172.52</c:v>
                </c:pt>
                <c:pt idx="5221">
                  <c:v>162.58000000000001</c:v>
                </c:pt>
                <c:pt idx="5222">
                  <c:v>156.94999999999999</c:v>
                </c:pt>
                <c:pt idx="5223">
                  <c:v>155.51</c:v>
                </c:pt>
                <c:pt idx="5224">
                  <c:v>151.26</c:v>
                </c:pt>
                <c:pt idx="5225">
                  <c:v>151.27000000000001</c:v>
                </c:pt>
                <c:pt idx="5226">
                  <c:v>154.55000000000001</c:v>
                </c:pt>
                <c:pt idx="5227">
                  <c:v>153.21</c:v>
                </c:pt>
                <c:pt idx="5228">
                  <c:v>132.30000000000001</c:v>
                </c:pt>
                <c:pt idx="5229">
                  <c:v>128.13999999999999</c:v>
                </c:pt>
                <c:pt idx="5230">
                  <c:v>129.08000000000001</c:v>
                </c:pt>
                <c:pt idx="5231">
                  <c:v>123.47</c:v>
                </c:pt>
                <c:pt idx="5232">
                  <c:v>119.16</c:v>
                </c:pt>
                <c:pt idx="5233">
                  <c:v>119.01</c:v>
                </c:pt>
                <c:pt idx="5234">
                  <c:v>114.9</c:v>
                </c:pt>
                <c:pt idx="5235">
                  <c:v>108.11</c:v>
                </c:pt>
                <c:pt idx="5236">
                  <c:v>128.88</c:v>
                </c:pt>
                <c:pt idx="5237">
                  <c:v>132.43</c:v>
                </c:pt>
                <c:pt idx="5238">
                  <c:v>136.11000000000001</c:v>
                </c:pt>
                <c:pt idx="5239">
                  <c:v>159.6</c:v>
                </c:pt>
                <c:pt idx="5240">
                  <c:v>160.80000000000001</c:v>
                </c:pt>
                <c:pt idx="5241">
                  <c:v>162.08000000000001</c:v>
                </c:pt>
                <c:pt idx="5242">
                  <c:v>163.53</c:v>
                </c:pt>
                <c:pt idx="5243">
                  <c:v>160.43</c:v>
                </c:pt>
                <c:pt idx="5244">
                  <c:v>146.12</c:v>
                </c:pt>
                <c:pt idx="5245">
                  <c:v>133.25</c:v>
                </c:pt>
                <c:pt idx="5246">
                  <c:v>132.51</c:v>
                </c:pt>
                <c:pt idx="5247">
                  <c:v>132.51</c:v>
                </c:pt>
                <c:pt idx="5248">
                  <c:v>132.51</c:v>
                </c:pt>
                <c:pt idx="5249">
                  <c:v>132.69999999999999</c:v>
                </c:pt>
                <c:pt idx="5250">
                  <c:v>132.62</c:v>
                </c:pt>
                <c:pt idx="5251">
                  <c:v>133.07</c:v>
                </c:pt>
                <c:pt idx="5252">
                  <c:v>130.6</c:v>
                </c:pt>
                <c:pt idx="5253">
                  <c:v>123.46</c:v>
                </c:pt>
                <c:pt idx="5254">
                  <c:v>119.45</c:v>
                </c:pt>
                <c:pt idx="5255">
                  <c:v>113</c:v>
                </c:pt>
                <c:pt idx="5256">
                  <c:v>101.79</c:v>
                </c:pt>
                <c:pt idx="5257">
                  <c:v>101.25</c:v>
                </c:pt>
                <c:pt idx="5258">
                  <c:v>95.01</c:v>
                </c:pt>
                <c:pt idx="5259">
                  <c:v>78.040000000000006</c:v>
                </c:pt>
                <c:pt idx="5260">
                  <c:v>93.88</c:v>
                </c:pt>
                <c:pt idx="5261">
                  <c:v>101.8</c:v>
                </c:pt>
                <c:pt idx="5262">
                  <c:v>123.39</c:v>
                </c:pt>
                <c:pt idx="5263">
                  <c:v>129.27000000000001</c:v>
                </c:pt>
                <c:pt idx="5264">
                  <c:v>131.51</c:v>
                </c:pt>
                <c:pt idx="5265">
                  <c:v>132.69999999999999</c:v>
                </c:pt>
                <c:pt idx="5266">
                  <c:v>132.71</c:v>
                </c:pt>
                <c:pt idx="5267">
                  <c:v>132.69999999999999</c:v>
                </c:pt>
                <c:pt idx="5268">
                  <c:v>129.32</c:v>
                </c:pt>
                <c:pt idx="5269">
                  <c:v>129.29</c:v>
                </c:pt>
                <c:pt idx="5270">
                  <c:v>129.28</c:v>
                </c:pt>
                <c:pt idx="5271">
                  <c:v>129.31</c:v>
                </c:pt>
                <c:pt idx="5272">
                  <c:v>132.69999999999999</c:v>
                </c:pt>
                <c:pt idx="5273">
                  <c:v>133.26</c:v>
                </c:pt>
                <c:pt idx="5274">
                  <c:v>134.16</c:v>
                </c:pt>
                <c:pt idx="5275">
                  <c:v>136.1</c:v>
                </c:pt>
                <c:pt idx="5276">
                  <c:v>133.05000000000001</c:v>
                </c:pt>
                <c:pt idx="5277">
                  <c:v>124.53</c:v>
                </c:pt>
                <c:pt idx="5278">
                  <c:v>109.07</c:v>
                </c:pt>
                <c:pt idx="5279">
                  <c:v>101.4</c:v>
                </c:pt>
                <c:pt idx="5280">
                  <c:v>99.49</c:v>
                </c:pt>
                <c:pt idx="5281">
                  <c:v>98.9</c:v>
                </c:pt>
                <c:pt idx="5282">
                  <c:v>96.96</c:v>
                </c:pt>
                <c:pt idx="5283">
                  <c:v>98.6</c:v>
                </c:pt>
                <c:pt idx="5284">
                  <c:v>123.31</c:v>
                </c:pt>
                <c:pt idx="5285">
                  <c:v>121.99</c:v>
                </c:pt>
                <c:pt idx="5286">
                  <c:v>140</c:v>
                </c:pt>
                <c:pt idx="5287">
                  <c:v>155.53</c:v>
                </c:pt>
                <c:pt idx="5288">
                  <c:v>153.34</c:v>
                </c:pt>
                <c:pt idx="5289">
                  <c:v>152.43</c:v>
                </c:pt>
                <c:pt idx="5290">
                  <c:v>154.80000000000001</c:v>
                </c:pt>
                <c:pt idx="5291">
                  <c:v>154.15</c:v>
                </c:pt>
                <c:pt idx="5292">
                  <c:v>145.91999999999999</c:v>
                </c:pt>
                <c:pt idx="5293">
                  <c:v>133.05000000000001</c:v>
                </c:pt>
                <c:pt idx="5294">
                  <c:v>129.43</c:v>
                </c:pt>
                <c:pt idx="5295">
                  <c:v>129.38</c:v>
                </c:pt>
                <c:pt idx="5296">
                  <c:v>129.4</c:v>
                </c:pt>
                <c:pt idx="5297">
                  <c:v>129.69</c:v>
                </c:pt>
                <c:pt idx="5298">
                  <c:v>145.15</c:v>
                </c:pt>
                <c:pt idx="5299">
                  <c:v>148.19999999999999</c:v>
                </c:pt>
                <c:pt idx="5300">
                  <c:v>132.71</c:v>
                </c:pt>
                <c:pt idx="5301">
                  <c:v>128.56</c:v>
                </c:pt>
                <c:pt idx="5302">
                  <c:v>123.56</c:v>
                </c:pt>
                <c:pt idx="5303">
                  <c:v>112.81</c:v>
                </c:pt>
                <c:pt idx="5304">
                  <c:v>101.8</c:v>
                </c:pt>
                <c:pt idx="5305">
                  <c:v>101.8</c:v>
                </c:pt>
                <c:pt idx="5306">
                  <c:v>101.79</c:v>
                </c:pt>
                <c:pt idx="5307">
                  <c:v>101.8</c:v>
                </c:pt>
                <c:pt idx="5308">
                  <c:v>129.08000000000001</c:v>
                </c:pt>
                <c:pt idx="5309">
                  <c:v>129.19</c:v>
                </c:pt>
                <c:pt idx="5310">
                  <c:v>149.18</c:v>
                </c:pt>
                <c:pt idx="5311">
                  <c:v>154.94999999999999</c:v>
                </c:pt>
                <c:pt idx="5312">
                  <c:v>150.01</c:v>
                </c:pt>
                <c:pt idx="5313">
                  <c:v>154.9</c:v>
                </c:pt>
                <c:pt idx="5314">
                  <c:v>157.43</c:v>
                </c:pt>
                <c:pt idx="5315">
                  <c:v>157.38999999999999</c:v>
                </c:pt>
                <c:pt idx="5316">
                  <c:v>152.9</c:v>
                </c:pt>
                <c:pt idx="5317">
                  <c:v>129.77000000000001</c:v>
                </c:pt>
                <c:pt idx="5318">
                  <c:v>129.21</c:v>
                </c:pt>
                <c:pt idx="5319">
                  <c:v>129.21</c:v>
                </c:pt>
                <c:pt idx="5320">
                  <c:v>129.28</c:v>
                </c:pt>
                <c:pt idx="5321">
                  <c:v>137.49</c:v>
                </c:pt>
                <c:pt idx="5322">
                  <c:v>143.82</c:v>
                </c:pt>
                <c:pt idx="5323">
                  <c:v>141.13</c:v>
                </c:pt>
                <c:pt idx="5324">
                  <c:v>133.88</c:v>
                </c:pt>
                <c:pt idx="5325">
                  <c:v>128.47</c:v>
                </c:pt>
                <c:pt idx="5326">
                  <c:v>125.54</c:v>
                </c:pt>
                <c:pt idx="5327">
                  <c:v>119.68</c:v>
                </c:pt>
                <c:pt idx="5328">
                  <c:v>116.85</c:v>
                </c:pt>
                <c:pt idx="5329">
                  <c:v>116.98</c:v>
                </c:pt>
                <c:pt idx="5330">
                  <c:v>114.96</c:v>
                </c:pt>
                <c:pt idx="5331">
                  <c:v>112.85</c:v>
                </c:pt>
                <c:pt idx="5332">
                  <c:v>130.30000000000001</c:v>
                </c:pt>
                <c:pt idx="5333">
                  <c:v>132.65</c:v>
                </c:pt>
                <c:pt idx="5334">
                  <c:v>154.16999999999999</c:v>
                </c:pt>
                <c:pt idx="5335">
                  <c:v>161.11000000000001</c:v>
                </c:pt>
                <c:pt idx="5336">
                  <c:v>158.62</c:v>
                </c:pt>
                <c:pt idx="5337">
                  <c:v>162.71</c:v>
                </c:pt>
                <c:pt idx="5338">
                  <c:v>163.29</c:v>
                </c:pt>
                <c:pt idx="5339">
                  <c:v>160.43</c:v>
                </c:pt>
                <c:pt idx="5340">
                  <c:v>156.94999999999999</c:v>
                </c:pt>
                <c:pt idx="5341">
                  <c:v>151.80000000000001</c:v>
                </c:pt>
                <c:pt idx="5342">
                  <c:v>140.61000000000001</c:v>
                </c:pt>
                <c:pt idx="5343">
                  <c:v>130.03</c:v>
                </c:pt>
                <c:pt idx="5344">
                  <c:v>130.63</c:v>
                </c:pt>
                <c:pt idx="5345">
                  <c:v>142.51</c:v>
                </c:pt>
                <c:pt idx="5346">
                  <c:v>151.25</c:v>
                </c:pt>
                <c:pt idx="5347">
                  <c:v>144.21</c:v>
                </c:pt>
                <c:pt idx="5348">
                  <c:v>133.41999999999999</c:v>
                </c:pt>
                <c:pt idx="5349">
                  <c:v>129.1</c:v>
                </c:pt>
                <c:pt idx="5350">
                  <c:v>124.08</c:v>
                </c:pt>
                <c:pt idx="5351">
                  <c:v>111.18</c:v>
                </c:pt>
                <c:pt idx="5352">
                  <c:v>102.9</c:v>
                </c:pt>
                <c:pt idx="5353">
                  <c:v>102.81</c:v>
                </c:pt>
                <c:pt idx="5354">
                  <c:v>102.41</c:v>
                </c:pt>
                <c:pt idx="5355">
                  <c:v>101.79</c:v>
                </c:pt>
                <c:pt idx="5356">
                  <c:v>130.07</c:v>
                </c:pt>
                <c:pt idx="5357">
                  <c:v>130.22</c:v>
                </c:pt>
                <c:pt idx="5358">
                  <c:v>147.44</c:v>
                </c:pt>
                <c:pt idx="5359">
                  <c:v>159.01</c:v>
                </c:pt>
                <c:pt idx="5360">
                  <c:v>157.91999999999999</c:v>
                </c:pt>
                <c:pt idx="5361">
                  <c:v>159.61000000000001</c:v>
                </c:pt>
                <c:pt idx="5362">
                  <c:v>159.38999999999999</c:v>
                </c:pt>
                <c:pt idx="5363">
                  <c:v>164.89</c:v>
                </c:pt>
                <c:pt idx="5364">
                  <c:v>156.86000000000001</c:v>
                </c:pt>
                <c:pt idx="5365">
                  <c:v>154.65</c:v>
                </c:pt>
                <c:pt idx="5366">
                  <c:v>145.16</c:v>
                </c:pt>
                <c:pt idx="5367">
                  <c:v>134.72</c:v>
                </c:pt>
                <c:pt idx="5368">
                  <c:v>138.04</c:v>
                </c:pt>
                <c:pt idx="5369">
                  <c:v>153.19</c:v>
                </c:pt>
                <c:pt idx="5370">
                  <c:v>157.83000000000001</c:v>
                </c:pt>
                <c:pt idx="5371">
                  <c:v>156.88</c:v>
                </c:pt>
                <c:pt idx="5372">
                  <c:v>136.46</c:v>
                </c:pt>
                <c:pt idx="5373">
                  <c:v>130.06</c:v>
                </c:pt>
                <c:pt idx="5374">
                  <c:v>123.64</c:v>
                </c:pt>
                <c:pt idx="5375">
                  <c:v>110.06</c:v>
                </c:pt>
                <c:pt idx="5376">
                  <c:v>106.24</c:v>
                </c:pt>
                <c:pt idx="5377">
                  <c:v>106.78</c:v>
                </c:pt>
                <c:pt idx="5378">
                  <c:v>105.07</c:v>
                </c:pt>
                <c:pt idx="5379">
                  <c:v>105.6</c:v>
                </c:pt>
                <c:pt idx="5380">
                  <c:v>130.69999999999999</c:v>
                </c:pt>
                <c:pt idx="5381">
                  <c:v>145.91</c:v>
                </c:pt>
                <c:pt idx="5382">
                  <c:v>170.19</c:v>
                </c:pt>
                <c:pt idx="5383">
                  <c:v>188.15</c:v>
                </c:pt>
                <c:pt idx="5384">
                  <c:v>188.64</c:v>
                </c:pt>
                <c:pt idx="5385">
                  <c:v>190.96</c:v>
                </c:pt>
                <c:pt idx="5386">
                  <c:v>190.11</c:v>
                </c:pt>
                <c:pt idx="5387">
                  <c:v>189.07</c:v>
                </c:pt>
                <c:pt idx="5388">
                  <c:v>185.49</c:v>
                </c:pt>
                <c:pt idx="5389">
                  <c:v>180.24</c:v>
                </c:pt>
                <c:pt idx="5390">
                  <c:v>165.19</c:v>
                </c:pt>
                <c:pt idx="5391">
                  <c:v>161.37</c:v>
                </c:pt>
                <c:pt idx="5392">
                  <c:v>157.5</c:v>
                </c:pt>
                <c:pt idx="5393">
                  <c:v>165.5</c:v>
                </c:pt>
                <c:pt idx="5394">
                  <c:v>165.35</c:v>
                </c:pt>
                <c:pt idx="5395">
                  <c:v>156.83000000000001</c:v>
                </c:pt>
                <c:pt idx="5396">
                  <c:v>136.53</c:v>
                </c:pt>
                <c:pt idx="5397">
                  <c:v>129.84</c:v>
                </c:pt>
                <c:pt idx="5398">
                  <c:v>129.29</c:v>
                </c:pt>
                <c:pt idx="5399">
                  <c:v>119.55</c:v>
                </c:pt>
                <c:pt idx="5400">
                  <c:v>114.85</c:v>
                </c:pt>
                <c:pt idx="5401">
                  <c:v>109.39</c:v>
                </c:pt>
                <c:pt idx="5402">
                  <c:v>102.29</c:v>
                </c:pt>
                <c:pt idx="5403">
                  <c:v>100.48</c:v>
                </c:pt>
                <c:pt idx="5404">
                  <c:v>114.86</c:v>
                </c:pt>
                <c:pt idx="5405">
                  <c:v>125</c:v>
                </c:pt>
                <c:pt idx="5406">
                  <c:v>129.49</c:v>
                </c:pt>
                <c:pt idx="5407">
                  <c:v>139.32</c:v>
                </c:pt>
                <c:pt idx="5408">
                  <c:v>146.87</c:v>
                </c:pt>
                <c:pt idx="5409">
                  <c:v>144.99</c:v>
                </c:pt>
                <c:pt idx="5410">
                  <c:v>143.66</c:v>
                </c:pt>
                <c:pt idx="5411">
                  <c:v>137.09</c:v>
                </c:pt>
                <c:pt idx="5412">
                  <c:v>130.19999999999999</c:v>
                </c:pt>
                <c:pt idx="5413">
                  <c:v>129.44</c:v>
                </c:pt>
                <c:pt idx="5414">
                  <c:v>129.36000000000001</c:v>
                </c:pt>
                <c:pt idx="5415">
                  <c:v>129.37</c:v>
                </c:pt>
                <c:pt idx="5416">
                  <c:v>129.38999999999999</c:v>
                </c:pt>
                <c:pt idx="5417">
                  <c:v>129.47999999999999</c:v>
                </c:pt>
                <c:pt idx="5418">
                  <c:v>130.19999999999999</c:v>
                </c:pt>
                <c:pt idx="5419">
                  <c:v>130.01</c:v>
                </c:pt>
                <c:pt idx="5420">
                  <c:v>124.06</c:v>
                </c:pt>
                <c:pt idx="5421">
                  <c:v>105.55</c:v>
                </c:pt>
                <c:pt idx="5422">
                  <c:v>99.39</c:v>
                </c:pt>
                <c:pt idx="5423">
                  <c:v>86.83</c:v>
                </c:pt>
                <c:pt idx="5424">
                  <c:v>75.819999999999993</c:v>
                </c:pt>
                <c:pt idx="5425">
                  <c:v>74.06</c:v>
                </c:pt>
                <c:pt idx="5426">
                  <c:v>73.510000000000005</c:v>
                </c:pt>
                <c:pt idx="5427">
                  <c:v>73.489999999999995</c:v>
                </c:pt>
                <c:pt idx="5428">
                  <c:v>73.5</c:v>
                </c:pt>
                <c:pt idx="5429">
                  <c:v>74.39</c:v>
                </c:pt>
                <c:pt idx="5430">
                  <c:v>101.69</c:v>
                </c:pt>
                <c:pt idx="5431">
                  <c:v>117.08</c:v>
                </c:pt>
                <c:pt idx="5432">
                  <c:v>121</c:v>
                </c:pt>
                <c:pt idx="5433">
                  <c:v>121.84</c:v>
                </c:pt>
                <c:pt idx="5434">
                  <c:v>122.07</c:v>
                </c:pt>
                <c:pt idx="5435">
                  <c:v>121.06</c:v>
                </c:pt>
                <c:pt idx="5436">
                  <c:v>115.29</c:v>
                </c:pt>
                <c:pt idx="5437">
                  <c:v>110.2</c:v>
                </c:pt>
                <c:pt idx="5438">
                  <c:v>109.73</c:v>
                </c:pt>
                <c:pt idx="5439">
                  <c:v>111.93</c:v>
                </c:pt>
                <c:pt idx="5440">
                  <c:v>117.32</c:v>
                </c:pt>
                <c:pt idx="5441">
                  <c:v>129.68</c:v>
                </c:pt>
                <c:pt idx="5442">
                  <c:v>131.27000000000001</c:v>
                </c:pt>
                <c:pt idx="5443">
                  <c:v>133.78</c:v>
                </c:pt>
                <c:pt idx="5444">
                  <c:v>130.57</c:v>
                </c:pt>
                <c:pt idx="5445">
                  <c:v>120.03</c:v>
                </c:pt>
                <c:pt idx="5446">
                  <c:v>108.54</c:v>
                </c:pt>
                <c:pt idx="5447">
                  <c:v>99.29</c:v>
                </c:pt>
                <c:pt idx="5448">
                  <c:v>93.76</c:v>
                </c:pt>
                <c:pt idx="5449">
                  <c:v>90.32</c:v>
                </c:pt>
                <c:pt idx="5450">
                  <c:v>85.66</c:v>
                </c:pt>
                <c:pt idx="5451">
                  <c:v>90.8</c:v>
                </c:pt>
                <c:pt idx="5452">
                  <c:v>99.93</c:v>
                </c:pt>
                <c:pt idx="5453">
                  <c:v>115.44</c:v>
                </c:pt>
                <c:pt idx="5454">
                  <c:v>129.75</c:v>
                </c:pt>
                <c:pt idx="5455">
                  <c:v>131.43</c:v>
                </c:pt>
                <c:pt idx="5456">
                  <c:v>131.47</c:v>
                </c:pt>
                <c:pt idx="5457">
                  <c:v>131.59</c:v>
                </c:pt>
                <c:pt idx="5458">
                  <c:v>130.71</c:v>
                </c:pt>
                <c:pt idx="5459">
                  <c:v>131</c:v>
                </c:pt>
                <c:pt idx="5460">
                  <c:v>129.83000000000001</c:v>
                </c:pt>
                <c:pt idx="5461">
                  <c:v>128.99</c:v>
                </c:pt>
                <c:pt idx="5462">
                  <c:v>124.08</c:v>
                </c:pt>
                <c:pt idx="5463">
                  <c:v>129.76</c:v>
                </c:pt>
                <c:pt idx="5464">
                  <c:v>131.94</c:v>
                </c:pt>
                <c:pt idx="5465">
                  <c:v>134.83000000000001</c:v>
                </c:pt>
                <c:pt idx="5466">
                  <c:v>139.30000000000001</c:v>
                </c:pt>
                <c:pt idx="5467">
                  <c:v>139.82</c:v>
                </c:pt>
                <c:pt idx="5468">
                  <c:v>134.35</c:v>
                </c:pt>
                <c:pt idx="5469">
                  <c:v>124.08</c:v>
                </c:pt>
                <c:pt idx="5470">
                  <c:v>110.01</c:v>
                </c:pt>
                <c:pt idx="5471">
                  <c:v>101.59</c:v>
                </c:pt>
                <c:pt idx="5472">
                  <c:v>99.44</c:v>
                </c:pt>
                <c:pt idx="5473">
                  <c:v>99.28</c:v>
                </c:pt>
                <c:pt idx="5474">
                  <c:v>99.78</c:v>
                </c:pt>
                <c:pt idx="5475">
                  <c:v>101.47</c:v>
                </c:pt>
                <c:pt idx="5476">
                  <c:v>129.65</c:v>
                </c:pt>
                <c:pt idx="5477">
                  <c:v>129.72999999999999</c:v>
                </c:pt>
                <c:pt idx="5478">
                  <c:v>155.02000000000001</c:v>
                </c:pt>
                <c:pt idx="5479">
                  <c:v>163.88</c:v>
                </c:pt>
                <c:pt idx="5480">
                  <c:v>164.34</c:v>
                </c:pt>
                <c:pt idx="5481">
                  <c:v>170.29</c:v>
                </c:pt>
                <c:pt idx="5482">
                  <c:v>173.58</c:v>
                </c:pt>
                <c:pt idx="5483">
                  <c:v>170.85</c:v>
                </c:pt>
                <c:pt idx="5484">
                  <c:v>157.5</c:v>
                </c:pt>
                <c:pt idx="5485">
                  <c:v>153.87</c:v>
                </c:pt>
                <c:pt idx="5486">
                  <c:v>135.9</c:v>
                </c:pt>
                <c:pt idx="5487">
                  <c:v>137.09</c:v>
                </c:pt>
                <c:pt idx="5488">
                  <c:v>144.34</c:v>
                </c:pt>
                <c:pt idx="5489">
                  <c:v>152.19</c:v>
                </c:pt>
                <c:pt idx="5490">
                  <c:v>165.12</c:v>
                </c:pt>
                <c:pt idx="5491">
                  <c:v>156.61000000000001</c:v>
                </c:pt>
                <c:pt idx="5492">
                  <c:v>138.53</c:v>
                </c:pt>
                <c:pt idx="5493">
                  <c:v>128.97999999999999</c:v>
                </c:pt>
                <c:pt idx="5494">
                  <c:v>129.85</c:v>
                </c:pt>
                <c:pt idx="5495">
                  <c:v>122.44</c:v>
                </c:pt>
                <c:pt idx="5496">
                  <c:v>119.43</c:v>
                </c:pt>
                <c:pt idx="5497">
                  <c:v>119.32</c:v>
                </c:pt>
                <c:pt idx="5498">
                  <c:v>119.45</c:v>
                </c:pt>
                <c:pt idx="5499">
                  <c:v>119.41</c:v>
                </c:pt>
                <c:pt idx="5500">
                  <c:v>131.06</c:v>
                </c:pt>
                <c:pt idx="5501">
                  <c:v>145.58000000000001</c:v>
                </c:pt>
                <c:pt idx="5502">
                  <c:v>160</c:v>
                </c:pt>
                <c:pt idx="5503">
                  <c:v>164.98</c:v>
                </c:pt>
                <c:pt idx="5504">
                  <c:v>164.76</c:v>
                </c:pt>
                <c:pt idx="5505">
                  <c:v>176.71</c:v>
                </c:pt>
                <c:pt idx="5506">
                  <c:v>176.11</c:v>
                </c:pt>
                <c:pt idx="5507">
                  <c:v>174.12</c:v>
                </c:pt>
                <c:pt idx="5508">
                  <c:v>164.05</c:v>
                </c:pt>
                <c:pt idx="5509">
                  <c:v>159.75</c:v>
                </c:pt>
                <c:pt idx="5510">
                  <c:v>157.08000000000001</c:v>
                </c:pt>
                <c:pt idx="5511">
                  <c:v>156.33000000000001</c:v>
                </c:pt>
                <c:pt idx="5512">
                  <c:v>155.47999999999999</c:v>
                </c:pt>
                <c:pt idx="5513">
                  <c:v>158.22999999999999</c:v>
                </c:pt>
                <c:pt idx="5514">
                  <c:v>164.43</c:v>
                </c:pt>
                <c:pt idx="5515">
                  <c:v>159</c:v>
                </c:pt>
                <c:pt idx="5516">
                  <c:v>133.69999999999999</c:v>
                </c:pt>
                <c:pt idx="5517">
                  <c:v>129.01</c:v>
                </c:pt>
                <c:pt idx="5518">
                  <c:v>123.32</c:v>
                </c:pt>
                <c:pt idx="5519">
                  <c:v>112.65</c:v>
                </c:pt>
                <c:pt idx="5520">
                  <c:v>103.8</c:v>
                </c:pt>
                <c:pt idx="5521">
                  <c:v>102.2</c:v>
                </c:pt>
                <c:pt idx="5522">
                  <c:v>104.17</c:v>
                </c:pt>
                <c:pt idx="5523">
                  <c:v>110.47</c:v>
                </c:pt>
                <c:pt idx="5524">
                  <c:v>129.82</c:v>
                </c:pt>
                <c:pt idx="5525">
                  <c:v>141.57</c:v>
                </c:pt>
                <c:pt idx="5526">
                  <c:v>157.80000000000001</c:v>
                </c:pt>
                <c:pt idx="5527">
                  <c:v>164.44</c:v>
                </c:pt>
                <c:pt idx="5528">
                  <c:v>164.98</c:v>
                </c:pt>
                <c:pt idx="5529">
                  <c:v>170.32</c:v>
                </c:pt>
                <c:pt idx="5530">
                  <c:v>167.54</c:v>
                </c:pt>
                <c:pt idx="5531">
                  <c:v>166.99</c:v>
                </c:pt>
                <c:pt idx="5532">
                  <c:v>159.55000000000001</c:v>
                </c:pt>
                <c:pt idx="5533">
                  <c:v>157.04</c:v>
                </c:pt>
                <c:pt idx="5534">
                  <c:v>151.9</c:v>
                </c:pt>
                <c:pt idx="5535">
                  <c:v>150.16</c:v>
                </c:pt>
                <c:pt idx="5536">
                  <c:v>150.19</c:v>
                </c:pt>
                <c:pt idx="5537">
                  <c:v>155.84</c:v>
                </c:pt>
                <c:pt idx="5538">
                  <c:v>162.46</c:v>
                </c:pt>
                <c:pt idx="5539">
                  <c:v>153</c:v>
                </c:pt>
                <c:pt idx="5540">
                  <c:v>133.59</c:v>
                </c:pt>
                <c:pt idx="5541">
                  <c:v>124.99</c:v>
                </c:pt>
                <c:pt idx="5542">
                  <c:v>122.42</c:v>
                </c:pt>
                <c:pt idx="5543">
                  <c:v>114</c:v>
                </c:pt>
                <c:pt idx="5544">
                  <c:v>100.37</c:v>
                </c:pt>
                <c:pt idx="5545">
                  <c:v>99.87</c:v>
                </c:pt>
                <c:pt idx="5546">
                  <c:v>110.55</c:v>
                </c:pt>
                <c:pt idx="5547">
                  <c:v>114</c:v>
                </c:pt>
                <c:pt idx="5548">
                  <c:v>132.91</c:v>
                </c:pt>
                <c:pt idx="5549">
                  <c:v>149.94</c:v>
                </c:pt>
                <c:pt idx="5550">
                  <c:v>168.91</c:v>
                </c:pt>
                <c:pt idx="5551">
                  <c:v>179.65</c:v>
                </c:pt>
                <c:pt idx="5552">
                  <c:v>187.04</c:v>
                </c:pt>
                <c:pt idx="5553">
                  <c:v>192.28</c:v>
                </c:pt>
                <c:pt idx="5554">
                  <c:v>194.8</c:v>
                </c:pt>
                <c:pt idx="5555">
                  <c:v>191.15</c:v>
                </c:pt>
                <c:pt idx="5556">
                  <c:v>181.07</c:v>
                </c:pt>
                <c:pt idx="5557">
                  <c:v>176.67</c:v>
                </c:pt>
                <c:pt idx="5558">
                  <c:v>169.1</c:v>
                </c:pt>
                <c:pt idx="5559">
                  <c:v>163.24</c:v>
                </c:pt>
                <c:pt idx="5560">
                  <c:v>160.41999999999999</c:v>
                </c:pt>
                <c:pt idx="5561">
                  <c:v>165.99</c:v>
                </c:pt>
                <c:pt idx="5562">
                  <c:v>181.26</c:v>
                </c:pt>
                <c:pt idx="5563">
                  <c:v>162.38</c:v>
                </c:pt>
                <c:pt idx="5564">
                  <c:v>136.97999999999999</c:v>
                </c:pt>
                <c:pt idx="5565">
                  <c:v>127.43</c:v>
                </c:pt>
                <c:pt idx="5566">
                  <c:v>128.36000000000001</c:v>
                </c:pt>
                <c:pt idx="5567">
                  <c:v>123.37</c:v>
                </c:pt>
                <c:pt idx="5568">
                  <c:v>121.07</c:v>
                </c:pt>
                <c:pt idx="5569">
                  <c:v>119.49</c:v>
                </c:pt>
                <c:pt idx="5570">
                  <c:v>117.74</c:v>
                </c:pt>
                <c:pt idx="5571">
                  <c:v>116.15</c:v>
                </c:pt>
                <c:pt idx="5572">
                  <c:v>123.37</c:v>
                </c:pt>
                <c:pt idx="5573">
                  <c:v>132.57</c:v>
                </c:pt>
                <c:pt idx="5574">
                  <c:v>149.06</c:v>
                </c:pt>
                <c:pt idx="5575">
                  <c:v>165.46</c:v>
                </c:pt>
                <c:pt idx="5576">
                  <c:v>166.9</c:v>
                </c:pt>
                <c:pt idx="5577">
                  <c:v>166.89</c:v>
                </c:pt>
                <c:pt idx="5578">
                  <c:v>165.8</c:v>
                </c:pt>
                <c:pt idx="5579">
                  <c:v>165.53</c:v>
                </c:pt>
                <c:pt idx="5580">
                  <c:v>160.08000000000001</c:v>
                </c:pt>
                <c:pt idx="5581">
                  <c:v>160.01</c:v>
                </c:pt>
                <c:pt idx="5582">
                  <c:v>147.79</c:v>
                </c:pt>
                <c:pt idx="5583">
                  <c:v>145.15</c:v>
                </c:pt>
                <c:pt idx="5584">
                  <c:v>144.94999999999999</c:v>
                </c:pt>
                <c:pt idx="5585">
                  <c:v>144.82</c:v>
                </c:pt>
                <c:pt idx="5586">
                  <c:v>152.01</c:v>
                </c:pt>
                <c:pt idx="5587">
                  <c:v>144.97999999999999</c:v>
                </c:pt>
                <c:pt idx="5588">
                  <c:v>128.34</c:v>
                </c:pt>
                <c:pt idx="5589">
                  <c:v>121.17</c:v>
                </c:pt>
                <c:pt idx="5590">
                  <c:v>117.5</c:v>
                </c:pt>
                <c:pt idx="5591">
                  <c:v>95.19</c:v>
                </c:pt>
                <c:pt idx="5592">
                  <c:v>95.16</c:v>
                </c:pt>
                <c:pt idx="5593">
                  <c:v>94.92</c:v>
                </c:pt>
                <c:pt idx="5594">
                  <c:v>93.16</c:v>
                </c:pt>
                <c:pt idx="5595">
                  <c:v>90.04</c:v>
                </c:pt>
                <c:pt idx="5596">
                  <c:v>95.15</c:v>
                </c:pt>
                <c:pt idx="5597">
                  <c:v>116.84</c:v>
                </c:pt>
                <c:pt idx="5598">
                  <c:v>129.18</c:v>
                </c:pt>
                <c:pt idx="5599">
                  <c:v>135.9</c:v>
                </c:pt>
                <c:pt idx="5600">
                  <c:v>139.68</c:v>
                </c:pt>
                <c:pt idx="5601">
                  <c:v>139.69</c:v>
                </c:pt>
                <c:pt idx="5602">
                  <c:v>139.68</c:v>
                </c:pt>
                <c:pt idx="5603">
                  <c:v>138.55000000000001</c:v>
                </c:pt>
                <c:pt idx="5604">
                  <c:v>137.38</c:v>
                </c:pt>
                <c:pt idx="5605">
                  <c:v>133.21</c:v>
                </c:pt>
                <c:pt idx="5606">
                  <c:v>133.04</c:v>
                </c:pt>
                <c:pt idx="5607">
                  <c:v>133.16</c:v>
                </c:pt>
                <c:pt idx="5608">
                  <c:v>134.11000000000001</c:v>
                </c:pt>
                <c:pt idx="5609">
                  <c:v>138.54</c:v>
                </c:pt>
                <c:pt idx="5610">
                  <c:v>145.01</c:v>
                </c:pt>
                <c:pt idx="5611">
                  <c:v>141.83000000000001</c:v>
                </c:pt>
                <c:pt idx="5612">
                  <c:v>132.97999999999999</c:v>
                </c:pt>
                <c:pt idx="5613">
                  <c:v>123.36</c:v>
                </c:pt>
                <c:pt idx="5614">
                  <c:v>107.84</c:v>
                </c:pt>
                <c:pt idx="5615">
                  <c:v>96.24</c:v>
                </c:pt>
                <c:pt idx="5616">
                  <c:v>95.17</c:v>
                </c:pt>
                <c:pt idx="5617">
                  <c:v>95.17</c:v>
                </c:pt>
                <c:pt idx="5618">
                  <c:v>95.19</c:v>
                </c:pt>
                <c:pt idx="5619">
                  <c:v>107.07</c:v>
                </c:pt>
                <c:pt idx="5620">
                  <c:v>129.53</c:v>
                </c:pt>
                <c:pt idx="5621">
                  <c:v>132.88999999999999</c:v>
                </c:pt>
                <c:pt idx="5622">
                  <c:v>157.81</c:v>
                </c:pt>
                <c:pt idx="5623">
                  <c:v>171.48</c:v>
                </c:pt>
                <c:pt idx="5624">
                  <c:v>185</c:v>
                </c:pt>
                <c:pt idx="5625">
                  <c:v>192.61</c:v>
                </c:pt>
                <c:pt idx="5626">
                  <c:v>193.21</c:v>
                </c:pt>
                <c:pt idx="5627">
                  <c:v>193.45</c:v>
                </c:pt>
                <c:pt idx="5628">
                  <c:v>185.65</c:v>
                </c:pt>
                <c:pt idx="5629">
                  <c:v>171.64</c:v>
                </c:pt>
                <c:pt idx="5630">
                  <c:v>161.27000000000001</c:v>
                </c:pt>
                <c:pt idx="5631">
                  <c:v>156.85</c:v>
                </c:pt>
                <c:pt idx="5632">
                  <c:v>155.94999999999999</c:v>
                </c:pt>
                <c:pt idx="5633">
                  <c:v>161.91</c:v>
                </c:pt>
                <c:pt idx="5634">
                  <c:v>193.83</c:v>
                </c:pt>
                <c:pt idx="5635">
                  <c:v>163.52000000000001</c:v>
                </c:pt>
                <c:pt idx="5636">
                  <c:v>140.33000000000001</c:v>
                </c:pt>
                <c:pt idx="5637">
                  <c:v>129.41999999999999</c:v>
                </c:pt>
                <c:pt idx="5638">
                  <c:v>129.03</c:v>
                </c:pt>
                <c:pt idx="5639">
                  <c:v>123.71</c:v>
                </c:pt>
                <c:pt idx="5640">
                  <c:v>114.11</c:v>
                </c:pt>
                <c:pt idx="5641">
                  <c:v>114.2</c:v>
                </c:pt>
                <c:pt idx="5642">
                  <c:v>119.44</c:v>
                </c:pt>
                <c:pt idx="5643">
                  <c:v>123.7</c:v>
                </c:pt>
                <c:pt idx="5644">
                  <c:v>135.96</c:v>
                </c:pt>
                <c:pt idx="5645">
                  <c:v>155.13</c:v>
                </c:pt>
                <c:pt idx="5646">
                  <c:v>184.84</c:v>
                </c:pt>
                <c:pt idx="5647">
                  <c:v>195</c:v>
                </c:pt>
                <c:pt idx="5648">
                  <c:v>198.07</c:v>
                </c:pt>
                <c:pt idx="5649">
                  <c:v>202.25</c:v>
                </c:pt>
                <c:pt idx="5650">
                  <c:v>204.03</c:v>
                </c:pt>
                <c:pt idx="5651">
                  <c:v>201.33</c:v>
                </c:pt>
                <c:pt idx="5652">
                  <c:v>200</c:v>
                </c:pt>
                <c:pt idx="5653">
                  <c:v>182.79</c:v>
                </c:pt>
                <c:pt idx="5654">
                  <c:v>167.35</c:v>
                </c:pt>
                <c:pt idx="5655">
                  <c:v>164.32</c:v>
                </c:pt>
                <c:pt idx="5656">
                  <c:v>160.09</c:v>
                </c:pt>
                <c:pt idx="5657">
                  <c:v>167.43</c:v>
                </c:pt>
                <c:pt idx="5658">
                  <c:v>194.85</c:v>
                </c:pt>
                <c:pt idx="5659">
                  <c:v>164.47</c:v>
                </c:pt>
                <c:pt idx="5660">
                  <c:v>144.88</c:v>
                </c:pt>
                <c:pt idx="5661">
                  <c:v>129.07</c:v>
                </c:pt>
                <c:pt idx="5662">
                  <c:v>124.32</c:v>
                </c:pt>
                <c:pt idx="5663">
                  <c:v>115</c:v>
                </c:pt>
                <c:pt idx="5664">
                  <c:v>107.89</c:v>
                </c:pt>
                <c:pt idx="5665">
                  <c:v>109.44</c:v>
                </c:pt>
                <c:pt idx="5666">
                  <c:v>112.48</c:v>
                </c:pt>
                <c:pt idx="5667">
                  <c:v>114.49</c:v>
                </c:pt>
                <c:pt idx="5668">
                  <c:v>134.91</c:v>
                </c:pt>
                <c:pt idx="5669">
                  <c:v>153.97999999999999</c:v>
                </c:pt>
                <c:pt idx="5670">
                  <c:v>180</c:v>
                </c:pt>
                <c:pt idx="5671">
                  <c:v>196.8</c:v>
                </c:pt>
                <c:pt idx="5672">
                  <c:v>200.42</c:v>
                </c:pt>
                <c:pt idx="5673">
                  <c:v>203.06</c:v>
                </c:pt>
                <c:pt idx="5674">
                  <c:v>203.58</c:v>
                </c:pt>
                <c:pt idx="5675">
                  <c:v>203.02</c:v>
                </c:pt>
                <c:pt idx="5676">
                  <c:v>200.8</c:v>
                </c:pt>
                <c:pt idx="5677">
                  <c:v>193.95</c:v>
                </c:pt>
                <c:pt idx="5678">
                  <c:v>168.02</c:v>
                </c:pt>
                <c:pt idx="5679">
                  <c:v>160.4</c:v>
                </c:pt>
                <c:pt idx="5680">
                  <c:v>160.49</c:v>
                </c:pt>
                <c:pt idx="5681">
                  <c:v>166.95</c:v>
                </c:pt>
                <c:pt idx="5682">
                  <c:v>193.83</c:v>
                </c:pt>
                <c:pt idx="5683">
                  <c:v>160.49</c:v>
                </c:pt>
                <c:pt idx="5684">
                  <c:v>142.87</c:v>
                </c:pt>
                <c:pt idx="5685">
                  <c:v>129.18</c:v>
                </c:pt>
                <c:pt idx="5686">
                  <c:v>128.46</c:v>
                </c:pt>
                <c:pt idx="5687">
                  <c:v>118.12</c:v>
                </c:pt>
                <c:pt idx="5688">
                  <c:v>107.92</c:v>
                </c:pt>
                <c:pt idx="5689">
                  <c:v>106.5</c:v>
                </c:pt>
                <c:pt idx="5690">
                  <c:v>114.45</c:v>
                </c:pt>
                <c:pt idx="5691">
                  <c:v>115.64</c:v>
                </c:pt>
                <c:pt idx="5692">
                  <c:v>132</c:v>
                </c:pt>
                <c:pt idx="5693">
                  <c:v>145.69999999999999</c:v>
                </c:pt>
                <c:pt idx="5694">
                  <c:v>173.91</c:v>
                </c:pt>
                <c:pt idx="5695">
                  <c:v>194.71</c:v>
                </c:pt>
                <c:pt idx="5696">
                  <c:v>197.61</c:v>
                </c:pt>
                <c:pt idx="5697">
                  <c:v>199.93</c:v>
                </c:pt>
                <c:pt idx="5698">
                  <c:v>199.66</c:v>
                </c:pt>
                <c:pt idx="5699">
                  <c:v>200.69</c:v>
                </c:pt>
                <c:pt idx="5700">
                  <c:v>190.48</c:v>
                </c:pt>
                <c:pt idx="5701">
                  <c:v>175.76</c:v>
                </c:pt>
                <c:pt idx="5702">
                  <c:v>166.23</c:v>
                </c:pt>
                <c:pt idx="5703">
                  <c:v>159.77000000000001</c:v>
                </c:pt>
                <c:pt idx="5704">
                  <c:v>156.44</c:v>
                </c:pt>
                <c:pt idx="5705">
                  <c:v>161.55000000000001</c:v>
                </c:pt>
                <c:pt idx="5706">
                  <c:v>170.01</c:v>
                </c:pt>
                <c:pt idx="5707">
                  <c:v>146.77000000000001</c:v>
                </c:pt>
                <c:pt idx="5708">
                  <c:v>133.91</c:v>
                </c:pt>
                <c:pt idx="5709">
                  <c:v>122.93</c:v>
                </c:pt>
                <c:pt idx="5710">
                  <c:v>117.55</c:v>
                </c:pt>
                <c:pt idx="5711">
                  <c:v>94.79</c:v>
                </c:pt>
                <c:pt idx="5712">
                  <c:v>92.67</c:v>
                </c:pt>
                <c:pt idx="5713">
                  <c:v>92.55</c:v>
                </c:pt>
                <c:pt idx="5714">
                  <c:v>94.47</c:v>
                </c:pt>
                <c:pt idx="5715">
                  <c:v>95.48</c:v>
                </c:pt>
                <c:pt idx="5716">
                  <c:v>129.35</c:v>
                </c:pt>
                <c:pt idx="5717">
                  <c:v>140.66</c:v>
                </c:pt>
                <c:pt idx="5718">
                  <c:v>166.6</c:v>
                </c:pt>
                <c:pt idx="5719">
                  <c:v>190.82</c:v>
                </c:pt>
                <c:pt idx="5720">
                  <c:v>192.41</c:v>
                </c:pt>
                <c:pt idx="5721">
                  <c:v>197.12</c:v>
                </c:pt>
                <c:pt idx="5722">
                  <c:v>193.16</c:v>
                </c:pt>
                <c:pt idx="5723">
                  <c:v>192.41</c:v>
                </c:pt>
                <c:pt idx="5724">
                  <c:v>182.99</c:v>
                </c:pt>
                <c:pt idx="5725">
                  <c:v>174.45</c:v>
                </c:pt>
                <c:pt idx="5726">
                  <c:v>156.81</c:v>
                </c:pt>
                <c:pt idx="5727">
                  <c:v>152.99</c:v>
                </c:pt>
                <c:pt idx="5728">
                  <c:v>153.37</c:v>
                </c:pt>
                <c:pt idx="5729">
                  <c:v>158.25</c:v>
                </c:pt>
                <c:pt idx="5730">
                  <c:v>168</c:v>
                </c:pt>
                <c:pt idx="5731">
                  <c:v>148.9</c:v>
                </c:pt>
                <c:pt idx="5732">
                  <c:v>130.5</c:v>
                </c:pt>
                <c:pt idx="5733">
                  <c:v>120.49</c:v>
                </c:pt>
                <c:pt idx="5734">
                  <c:v>121.84</c:v>
                </c:pt>
                <c:pt idx="5735">
                  <c:v>116.54</c:v>
                </c:pt>
                <c:pt idx="5736">
                  <c:v>110.39</c:v>
                </c:pt>
                <c:pt idx="5737">
                  <c:v>105.97</c:v>
                </c:pt>
                <c:pt idx="5738">
                  <c:v>107.88</c:v>
                </c:pt>
                <c:pt idx="5739">
                  <c:v>103.14</c:v>
                </c:pt>
                <c:pt idx="5740">
                  <c:v>120.62</c:v>
                </c:pt>
                <c:pt idx="5741">
                  <c:v>128.9</c:v>
                </c:pt>
                <c:pt idx="5742">
                  <c:v>149.68</c:v>
                </c:pt>
                <c:pt idx="5743">
                  <c:v>166.38</c:v>
                </c:pt>
                <c:pt idx="5744">
                  <c:v>169.15</c:v>
                </c:pt>
                <c:pt idx="5745">
                  <c:v>170.14</c:v>
                </c:pt>
                <c:pt idx="5746">
                  <c:v>170.14</c:v>
                </c:pt>
                <c:pt idx="5747">
                  <c:v>166.87</c:v>
                </c:pt>
                <c:pt idx="5748">
                  <c:v>164.99</c:v>
                </c:pt>
                <c:pt idx="5749">
                  <c:v>157.26</c:v>
                </c:pt>
                <c:pt idx="5750">
                  <c:v>145.16</c:v>
                </c:pt>
                <c:pt idx="5751">
                  <c:v>144.96</c:v>
                </c:pt>
                <c:pt idx="5752">
                  <c:v>144.82</c:v>
                </c:pt>
                <c:pt idx="5753">
                  <c:v>145.05000000000001</c:v>
                </c:pt>
                <c:pt idx="5754">
                  <c:v>161.58000000000001</c:v>
                </c:pt>
                <c:pt idx="5755">
                  <c:v>145.11000000000001</c:v>
                </c:pt>
                <c:pt idx="5756">
                  <c:v>130.94</c:v>
                </c:pt>
                <c:pt idx="5757">
                  <c:v>121.9</c:v>
                </c:pt>
                <c:pt idx="5758">
                  <c:v>128.82</c:v>
                </c:pt>
                <c:pt idx="5759">
                  <c:v>121.6</c:v>
                </c:pt>
                <c:pt idx="5760">
                  <c:v>119.53</c:v>
                </c:pt>
                <c:pt idx="5761">
                  <c:v>117.36</c:v>
                </c:pt>
                <c:pt idx="5762">
                  <c:v>106.11</c:v>
                </c:pt>
                <c:pt idx="5763">
                  <c:v>94.91</c:v>
                </c:pt>
                <c:pt idx="5764">
                  <c:v>119.31</c:v>
                </c:pt>
                <c:pt idx="5765">
                  <c:v>125.44</c:v>
                </c:pt>
                <c:pt idx="5766">
                  <c:v>132.27000000000001</c:v>
                </c:pt>
                <c:pt idx="5767">
                  <c:v>140.22999999999999</c:v>
                </c:pt>
                <c:pt idx="5768">
                  <c:v>148.87</c:v>
                </c:pt>
                <c:pt idx="5769">
                  <c:v>152.6</c:v>
                </c:pt>
                <c:pt idx="5770">
                  <c:v>156.22999999999999</c:v>
                </c:pt>
                <c:pt idx="5771">
                  <c:v>152.80000000000001</c:v>
                </c:pt>
                <c:pt idx="5772">
                  <c:v>145.22</c:v>
                </c:pt>
                <c:pt idx="5773">
                  <c:v>140.27000000000001</c:v>
                </c:pt>
                <c:pt idx="5774">
                  <c:v>138.63999999999999</c:v>
                </c:pt>
                <c:pt idx="5775">
                  <c:v>133.06</c:v>
                </c:pt>
                <c:pt idx="5776">
                  <c:v>133.21</c:v>
                </c:pt>
                <c:pt idx="5777">
                  <c:v>140.22999999999999</c:v>
                </c:pt>
                <c:pt idx="5778">
                  <c:v>146.37</c:v>
                </c:pt>
                <c:pt idx="5779">
                  <c:v>139.9</c:v>
                </c:pt>
                <c:pt idx="5780">
                  <c:v>129.41999999999999</c:v>
                </c:pt>
                <c:pt idx="5781">
                  <c:v>118.56</c:v>
                </c:pt>
                <c:pt idx="5782">
                  <c:v>107.78</c:v>
                </c:pt>
                <c:pt idx="5783">
                  <c:v>94.77</c:v>
                </c:pt>
                <c:pt idx="5784">
                  <c:v>92.03</c:v>
                </c:pt>
                <c:pt idx="5785">
                  <c:v>90.48</c:v>
                </c:pt>
                <c:pt idx="5786">
                  <c:v>92.61</c:v>
                </c:pt>
                <c:pt idx="5787">
                  <c:v>96.1</c:v>
                </c:pt>
                <c:pt idx="5788">
                  <c:v>122.39</c:v>
                </c:pt>
                <c:pt idx="5789">
                  <c:v>130.84</c:v>
                </c:pt>
                <c:pt idx="5790">
                  <c:v>157.31</c:v>
                </c:pt>
                <c:pt idx="5791">
                  <c:v>164.25</c:v>
                </c:pt>
                <c:pt idx="5792">
                  <c:v>163.75</c:v>
                </c:pt>
                <c:pt idx="5793">
                  <c:v>167.23</c:v>
                </c:pt>
                <c:pt idx="5794">
                  <c:v>166.97</c:v>
                </c:pt>
                <c:pt idx="5795">
                  <c:v>167.22</c:v>
                </c:pt>
                <c:pt idx="5796">
                  <c:v>158.68</c:v>
                </c:pt>
                <c:pt idx="5797">
                  <c:v>154.41</c:v>
                </c:pt>
                <c:pt idx="5798">
                  <c:v>144.88999999999999</c:v>
                </c:pt>
                <c:pt idx="5799">
                  <c:v>139.97</c:v>
                </c:pt>
                <c:pt idx="5800">
                  <c:v>142.59</c:v>
                </c:pt>
                <c:pt idx="5801">
                  <c:v>155.63</c:v>
                </c:pt>
                <c:pt idx="5802">
                  <c:v>174.89</c:v>
                </c:pt>
                <c:pt idx="5803">
                  <c:v>153.38</c:v>
                </c:pt>
                <c:pt idx="5804">
                  <c:v>129.78</c:v>
                </c:pt>
                <c:pt idx="5805">
                  <c:v>121.47</c:v>
                </c:pt>
                <c:pt idx="5806">
                  <c:v>115.97</c:v>
                </c:pt>
                <c:pt idx="5807">
                  <c:v>104.27</c:v>
                </c:pt>
                <c:pt idx="5808">
                  <c:v>95.5</c:v>
                </c:pt>
                <c:pt idx="5809">
                  <c:v>95.49</c:v>
                </c:pt>
                <c:pt idx="5810">
                  <c:v>95.5</c:v>
                </c:pt>
                <c:pt idx="5811">
                  <c:v>105.47</c:v>
                </c:pt>
                <c:pt idx="5812">
                  <c:v>128.46</c:v>
                </c:pt>
                <c:pt idx="5813">
                  <c:v>133.09</c:v>
                </c:pt>
                <c:pt idx="5814">
                  <c:v>159.91999999999999</c:v>
                </c:pt>
                <c:pt idx="5815">
                  <c:v>162.15</c:v>
                </c:pt>
                <c:pt idx="5816">
                  <c:v>162.25</c:v>
                </c:pt>
                <c:pt idx="5817">
                  <c:v>164.94</c:v>
                </c:pt>
                <c:pt idx="5818">
                  <c:v>171.99</c:v>
                </c:pt>
                <c:pt idx="5819">
                  <c:v>175.28</c:v>
                </c:pt>
                <c:pt idx="5820">
                  <c:v>163.72</c:v>
                </c:pt>
                <c:pt idx="5821">
                  <c:v>159.82</c:v>
                </c:pt>
                <c:pt idx="5822">
                  <c:v>155.84</c:v>
                </c:pt>
                <c:pt idx="5823">
                  <c:v>159.47</c:v>
                </c:pt>
                <c:pt idx="5824">
                  <c:v>164.99</c:v>
                </c:pt>
                <c:pt idx="5825">
                  <c:v>175.17</c:v>
                </c:pt>
                <c:pt idx="5826">
                  <c:v>195.16</c:v>
                </c:pt>
                <c:pt idx="5827">
                  <c:v>167.79</c:v>
                </c:pt>
                <c:pt idx="5828">
                  <c:v>145.33000000000001</c:v>
                </c:pt>
                <c:pt idx="5829">
                  <c:v>128.47</c:v>
                </c:pt>
                <c:pt idx="5830">
                  <c:v>122.39</c:v>
                </c:pt>
                <c:pt idx="5831">
                  <c:v>115.97</c:v>
                </c:pt>
                <c:pt idx="5832">
                  <c:v>109.31</c:v>
                </c:pt>
                <c:pt idx="5833">
                  <c:v>109.76</c:v>
                </c:pt>
                <c:pt idx="5834">
                  <c:v>115.98</c:v>
                </c:pt>
                <c:pt idx="5835">
                  <c:v>122.35</c:v>
                </c:pt>
                <c:pt idx="5836">
                  <c:v>143</c:v>
                </c:pt>
                <c:pt idx="5837">
                  <c:v>168.95</c:v>
                </c:pt>
                <c:pt idx="5838">
                  <c:v>196.02</c:v>
                </c:pt>
                <c:pt idx="5839">
                  <c:v>207.81</c:v>
                </c:pt>
                <c:pt idx="5840">
                  <c:v>207.81</c:v>
                </c:pt>
                <c:pt idx="5841">
                  <c:v>211.15</c:v>
                </c:pt>
                <c:pt idx="5842">
                  <c:v>215.05</c:v>
                </c:pt>
                <c:pt idx="5843">
                  <c:v>211.15</c:v>
                </c:pt>
                <c:pt idx="5844">
                  <c:v>207.82</c:v>
                </c:pt>
                <c:pt idx="5845">
                  <c:v>206</c:v>
                </c:pt>
                <c:pt idx="5846">
                  <c:v>192.72</c:v>
                </c:pt>
                <c:pt idx="5847">
                  <c:v>178.03</c:v>
                </c:pt>
                <c:pt idx="5848">
                  <c:v>179.99</c:v>
                </c:pt>
                <c:pt idx="5849">
                  <c:v>191.01</c:v>
                </c:pt>
                <c:pt idx="5850">
                  <c:v>207.83</c:v>
                </c:pt>
                <c:pt idx="5851">
                  <c:v>173.06</c:v>
                </c:pt>
                <c:pt idx="5852">
                  <c:v>143.04</c:v>
                </c:pt>
                <c:pt idx="5853">
                  <c:v>124.77</c:v>
                </c:pt>
                <c:pt idx="5854">
                  <c:v>122.4</c:v>
                </c:pt>
                <c:pt idx="5855">
                  <c:v>116.92</c:v>
                </c:pt>
                <c:pt idx="5856">
                  <c:v>114.9</c:v>
                </c:pt>
                <c:pt idx="5857">
                  <c:v>116.68</c:v>
                </c:pt>
                <c:pt idx="5858">
                  <c:v>116.87</c:v>
                </c:pt>
                <c:pt idx="5859">
                  <c:v>122.38</c:v>
                </c:pt>
                <c:pt idx="5860">
                  <c:v>142.84</c:v>
                </c:pt>
                <c:pt idx="5861">
                  <c:v>157.08000000000001</c:v>
                </c:pt>
                <c:pt idx="5862">
                  <c:v>184.59</c:v>
                </c:pt>
                <c:pt idx="5863">
                  <c:v>189.59</c:v>
                </c:pt>
                <c:pt idx="5864">
                  <c:v>191.54</c:v>
                </c:pt>
                <c:pt idx="5865">
                  <c:v>207.8</c:v>
                </c:pt>
                <c:pt idx="5866">
                  <c:v>204.15</c:v>
                </c:pt>
                <c:pt idx="5867">
                  <c:v>198.19</c:v>
                </c:pt>
                <c:pt idx="5868">
                  <c:v>181.72</c:v>
                </c:pt>
                <c:pt idx="5869">
                  <c:v>165.58</c:v>
                </c:pt>
                <c:pt idx="5870">
                  <c:v>158</c:v>
                </c:pt>
                <c:pt idx="5871">
                  <c:v>156.81</c:v>
                </c:pt>
                <c:pt idx="5872">
                  <c:v>162.19999999999999</c:v>
                </c:pt>
                <c:pt idx="5873">
                  <c:v>173.13</c:v>
                </c:pt>
                <c:pt idx="5874">
                  <c:v>198.9</c:v>
                </c:pt>
                <c:pt idx="5875">
                  <c:v>161.94</c:v>
                </c:pt>
                <c:pt idx="5876">
                  <c:v>145.19999999999999</c:v>
                </c:pt>
                <c:pt idx="5877">
                  <c:v>125</c:v>
                </c:pt>
                <c:pt idx="5878">
                  <c:v>121.79</c:v>
                </c:pt>
                <c:pt idx="5879">
                  <c:v>115.95</c:v>
                </c:pt>
                <c:pt idx="5880">
                  <c:v>113.99</c:v>
                </c:pt>
                <c:pt idx="5881">
                  <c:v>114</c:v>
                </c:pt>
                <c:pt idx="5882">
                  <c:v>115.94</c:v>
                </c:pt>
                <c:pt idx="5883">
                  <c:v>121.78</c:v>
                </c:pt>
                <c:pt idx="5884">
                  <c:v>132.5</c:v>
                </c:pt>
                <c:pt idx="5885">
                  <c:v>162.77000000000001</c:v>
                </c:pt>
                <c:pt idx="5886">
                  <c:v>179.07</c:v>
                </c:pt>
                <c:pt idx="5887">
                  <c:v>181.24</c:v>
                </c:pt>
                <c:pt idx="5888">
                  <c:v>186.03</c:v>
                </c:pt>
                <c:pt idx="5889">
                  <c:v>195.25</c:v>
                </c:pt>
                <c:pt idx="5890">
                  <c:v>193.3</c:v>
                </c:pt>
                <c:pt idx="5891">
                  <c:v>193.3</c:v>
                </c:pt>
                <c:pt idx="5892">
                  <c:v>168.86</c:v>
                </c:pt>
                <c:pt idx="5893">
                  <c:v>164.46</c:v>
                </c:pt>
                <c:pt idx="5894">
                  <c:v>159.86000000000001</c:v>
                </c:pt>
                <c:pt idx="5895">
                  <c:v>162.12</c:v>
                </c:pt>
                <c:pt idx="5896">
                  <c:v>165.38</c:v>
                </c:pt>
                <c:pt idx="5897">
                  <c:v>179.78</c:v>
                </c:pt>
                <c:pt idx="5898">
                  <c:v>198.29</c:v>
                </c:pt>
                <c:pt idx="5899">
                  <c:v>163.92</c:v>
                </c:pt>
                <c:pt idx="5900">
                  <c:v>136.68</c:v>
                </c:pt>
                <c:pt idx="5901">
                  <c:v>127.12</c:v>
                </c:pt>
                <c:pt idx="5902">
                  <c:v>135.01</c:v>
                </c:pt>
                <c:pt idx="5903">
                  <c:v>128.47</c:v>
                </c:pt>
                <c:pt idx="5904">
                  <c:v>122.37</c:v>
                </c:pt>
                <c:pt idx="5905">
                  <c:v>122.36</c:v>
                </c:pt>
                <c:pt idx="5906">
                  <c:v>122.36</c:v>
                </c:pt>
                <c:pt idx="5907">
                  <c:v>121.49</c:v>
                </c:pt>
                <c:pt idx="5908">
                  <c:v>128.04</c:v>
                </c:pt>
                <c:pt idx="5909">
                  <c:v>138.36000000000001</c:v>
                </c:pt>
                <c:pt idx="5910">
                  <c:v>144.93</c:v>
                </c:pt>
                <c:pt idx="5911">
                  <c:v>165.8</c:v>
                </c:pt>
                <c:pt idx="5912">
                  <c:v>165.81</c:v>
                </c:pt>
                <c:pt idx="5913">
                  <c:v>165.81</c:v>
                </c:pt>
                <c:pt idx="5914">
                  <c:v>165.81</c:v>
                </c:pt>
                <c:pt idx="5915">
                  <c:v>165.8</c:v>
                </c:pt>
                <c:pt idx="5916">
                  <c:v>146.88</c:v>
                </c:pt>
                <c:pt idx="5917">
                  <c:v>144.5</c:v>
                </c:pt>
                <c:pt idx="5918">
                  <c:v>141.11000000000001</c:v>
                </c:pt>
                <c:pt idx="5919">
                  <c:v>141.18</c:v>
                </c:pt>
                <c:pt idx="5920">
                  <c:v>148.11000000000001</c:v>
                </c:pt>
                <c:pt idx="5921">
                  <c:v>160.02000000000001</c:v>
                </c:pt>
                <c:pt idx="5922">
                  <c:v>165.87</c:v>
                </c:pt>
                <c:pt idx="5923">
                  <c:v>155.97999999999999</c:v>
                </c:pt>
                <c:pt idx="5924">
                  <c:v>143.32</c:v>
                </c:pt>
                <c:pt idx="5925">
                  <c:v>128.43</c:v>
                </c:pt>
                <c:pt idx="5926">
                  <c:v>128.32</c:v>
                </c:pt>
                <c:pt idx="5927">
                  <c:v>122.35</c:v>
                </c:pt>
                <c:pt idx="5928">
                  <c:v>121.19</c:v>
                </c:pt>
                <c:pt idx="5929">
                  <c:v>116.09</c:v>
                </c:pt>
                <c:pt idx="5930">
                  <c:v>115.34</c:v>
                </c:pt>
                <c:pt idx="5931">
                  <c:v>105.15</c:v>
                </c:pt>
                <c:pt idx="5932">
                  <c:v>114.81</c:v>
                </c:pt>
                <c:pt idx="5933">
                  <c:v>128.27000000000001</c:v>
                </c:pt>
                <c:pt idx="5934">
                  <c:v>128.35</c:v>
                </c:pt>
                <c:pt idx="5935">
                  <c:v>138.1</c:v>
                </c:pt>
                <c:pt idx="5936">
                  <c:v>144.1</c:v>
                </c:pt>
                <c:pt idx="5937">
                  <c:v>142.83000000000001</c:v>
                </c:pt>
                <c:pt idx="5938">
                  <c:v>140.94</c:v>
                </c:pt>
                <c:pt idx="5939">
                  <c:v>139.85</c:v>
                </c:pt>
                <c:pt idx="5940">
                  <c:v>137.59</c:v>
                </c:pt>
                <c:pt idx="5941">
                  <c:v>131</c:v>
                </c:pt>
                <c:pt idx="5942">
                  <c:v>128.31</c:v>
                </c:pt>
                <c:pt idx="5943">
                  <c:v>128.33000000000001</c:v>
                </c:pt>
                <c:pt idx="5944">
                  <c:v>129.97</c:v>
                </c:pt>
                <c:pt idx="5945">
                  <c:v>144.1</c:v>
                </c:pt>
                <c:pt idx="5946">
                  <c:v>149.13999999999999</c:v>
                </c:pt>
                <c:pt idx="5947">
                  <c:v>141.93</c:v>
                </c:pt>
                <c:pt idx="5948">
                  <c:v>128.35</c:v>
                </c:pt>
                <c:pt idx="5949">
                  <c:v>121.19</c:v>
                </c:pt>
                <c:pt idx="5950">
                  <c:v>121.19</c:v>
                </c:pt>
                <c:pt idx="5951">
                  <c:v>110.47</c:v>
                </c:pt>
                <c:pt idx="5952">
                  <c:v>105.34</c:v>
                </c:pt>
                <c:pt idx="5953">
                  <c:v>105.01</c:v>
                </c:pt>
                <c:pt idx="5954">
                  <c:v>114.94</c:v>
                </c:pt>
                <c:pt idx="5955">
                  <c:v>118.95</c:v>
                </c:pt>
                <c:pt idx="5956">
                  <c:v>134.99</c:v>
                </c:pt>
                <c:pt idx="5957">
                  <c:v>137.5</c:v>
                </c:pt>
                <c:pt idx="5958">
                  <c:v>169.5</c:v>
                </c:pt>
                <c:pt idx="5959">
                  <c:v>182.06</c:v>
                </c:pt>
                <c:pt idx="5960">
                  <c:v>185.11</c:v>
                </c:pt>
                <c:pt idx="5961">
                  <c:v>192.68</c:v>
                </c:pt>
                <c:pt idx="5962">
                  <c:v>192.67</c:v>
                </c:pt>
                <c:pt idx="5963">
                  <c:v>192.68</c:v>
                </c:pt>
                <c:pt idx="5964">
                  <c:v>171.55</c:v>
                </c:pt>
                <c:pt idx="5965">
                  <c:v>164.98</c:v>
                </c:pt>
                <c:pt idx="5966">
                  <c:v>153.72</c:v>
                </c:pt>
                <c:pt idx="5967">
                  <c:v>154.81</c:v>
                </c:pt>
                <c:pt idx="5968">
                  <c:v>152.86000000000001</c:v>
                </c:pt>
                <c:pt idx="5969">
                  <c:v>168.59</c:v>
                </c:pt>
                <c:pt idx="5970">
                  <c:v>192.69</c:v>
                </c:pt>
                <c:pt idx="5971">
                  <c:v>154.74</c:v>
                </c:pt>
                <c:pt idx="5972">
                  <c:v>137.09</c:v>
                </c:pt>
                <c:pt idx="5973">
                  <c:v>122.36</c:v>
                </c:pt>
                <c:pt idx="5974">
                  <c:v>127.57</c:v>
                </c:pt>
                <c:pt idx="5975">
                  <c:v>121.15</c:v>
                </c:pt>
                <c:pt idx="5976">
                  <c:v>116.55</c:v>
                </c:pt>
                <c:pt idx="5977">
                  <c:v>119.5</c:v>
                </c:pt>
                <c:pt idx="5978">
                  <c:v>121.11</c:v>
                </c:pt>
                <c:pt idx="5979">
                  <c:v>123.84</c:v>
                </c:pt>
                <c:pt idx="5980">
                  <c:v>144.1</c:v>
                </c:pt>
                <c:pt idx="5981">
                  <c:v>173.41</c:v>
                </c:pt>
                <c:pt idx="5982">
                  <c:v>199.09</c:v>
                </c:pt>
                <c:pt idx="5983">
                  <c:v>204.85</c:v>
                </c:pt>
                <c:pt idx="5984">
                  <c:v>206.7</c:v>
                </c:pt>
                <c:pt idx="5985">
                  <c:v>216.09</c:v>
                </c:pt>
                <c:pt idx="5986">
                  <c:v>220.4</c:v>
                </c:pt>
                <c:pt idx="5987">
                  <c:v>219.59</c:v>
                </c:pt>
                <c:pt idx="5988">
                  <c:v>206.71</c:v>
                </c:pt>
                <c:pt idx="5989">
                  <c:v>206.7</c:v>
                </c:pt>
                <c:pt idx="5990">
                  <c:v>199.11</c:v>
                </c:pt>
                <c:pt idx="5991">
                  <c:v>188.36</c:v>
                </c:pt>
                <c:pt idx="5992">
                  <c:v>181.95</c:v>
                </c:pt>
                <c:pt idx="5993">
                  <c:v>204.83</c:v>
                </c:pt>
                <c:pt idx="5994">
                  <c:v>242.01</c:v>
                </c:pt>
                <c:pt idx="5995">
                  <c:v>192.67</c:v>
                </c:pt>
                <c:pt idx="5996">
                  <c:v>144.34</c:v>
                </c:pt>
                <c:pt idx="5997">
                  <c:v>128.37</c:v>
                </c:pt>
                <c:pt idx="5998">
                  <c:v>129.93</c:v>
                </c:pt>
                <c:pt idx="5999">
                  <c:v>126.45</c:v>
                </c:pt>
                <c:pt idx="6000">
                  <c:v>120.29</c:v>
                </c:pt>
                <c:pt idx="6001">
                  <c:v>120.35</c:v>
                </c:pt>
                <c:pt idx="6002">
                  <c:v>125.43</c:v>
                </c:pt>
                <c:pt idx="6003">
                  <c:v>127.8</c:v>
                </c:pt>
                <c:pt idx="6004">
                  <c:v>144.01</c:v>
                </c:pt>
                <c:pt idx="6005">
                  <c:v>169.41</c:v>
                </c:pt>
                <c:pt idx="6006">
                  <c:v>191.23</c:v>
                </c:pt>
                <c:pt idx="6007">
                  <c:v>203.91</c:v>
                </c:pt>
                <c:pt idx="6008">
                  <c:v>204.39</c:v>
                </c:pt>
                <c:pt idx="6009">
                  <c:v>205.66</c:v>
                </c:pt>
                <c:pt idx="6010">
                  <c:v>210.77</c:v>
                </c:pt>
                <c:pt idx="6011">
                  <c:v>206.59</c:v>
                </c:pt>
                <c:pt idx="6012">
                  <c:v>191.02</c:v>
                </c:pt>
                <c:pt idx="6013">
                  <c:v>190.51</c:v>
                </c:pt>
                <c:pt idx="6014">
                  <c:v>179.9</c:v>
                </c:pt>
                <c:pt idx="6015">
                  <c:v>169.56</c:v>
                </c:pt>
                <c:pt idx="6016">
                  <c:v>174.45</c:v>
                </c:pt>
                <c:pt idx="6017">
                  <c:v>195.3</c:v>
                </c:pt>
                <c:pt idx="6018">
                  <c:v>230.9</c:v>
                </c:pt>
                <c:pt idx="6019">
                  <c:v>170.92</c:v>
                </c:pt>
                <c:pt idx="6020">
                  <c:v>143.13</c:v>
                </c:pt>
                <c:pt idx="6021">
                  <c:v>127.79</c:v>
                </c:pt>
                <c:pt idx="6022">
                  <c:v>126.75</c:v>
                </c:pt>
                <c:pt idx="6023">
                  <c:v>121.17</c:v>
                </c:pt>
                <c:pt idx="6024">
                  <c:v>118.98</c:v>
                </c:pt>
                <c:pt idx="6025">
                  <c:v>121.15</c:v>
                </c:pt>
                <c:pt idx="6026">
                  <c:v>121.16</c:v>
                </c:pt>
                <c:pt idx="6027">
                  <c:v>126.08</c:v>
                </c:pt>
                <c:pt idx="6028">
                  <c:v>142.69999999999999</c:v>
                </c:pt>
                <c:pt idx="6029">
                  <c:v>164.94</c:v>
                </c:pt>
                <c:pt idx="6030">
                  <c:v>180.55</c:v>
                </c:pt>
                <c:pt idx="6031">
                  <c:v>188.47</c:v>
                </c:pt>
                <c:pt idx="6032">
                  <c:v>193.24</c:v>
                </c:pt>
                <c:pt idx="6033">
                  <c:v>204.7</c:v>
                </c:pt>
                <c:pt idx="6034">
                  <c:v>204.94</c:v>
                </c:pt>
                <c:pt idx="6035">
                  <c:v>205.84</c:v>
                </c:pt>
                <c:pt idx="6036">
                  <c:v>191.21</c:v>
                </c:pt>
                <c:pt idx="6037">
                  <c:v>189.75</c:v>
                </c:pt>
                <c:pt idx="6038">
                  <c:v>176.67</c:v>
                </c:pt>
                <c:pt idx="6039">
                  <c:v>172.61</c:v>
                </c:pt>
                <c:pt idx="6040">
                  <c:v>168.67</c:v>
                </c:pt>
                <c:pt idx="6041">
                  <c:v>186.69</c:v>
                </c:pt>
                <c:pt idx="6042">
                  <c:v>204.78</c:v>
                </c:pt>
                <c:pt idx="6043">
                  <c:v>163.99</c:v>
                </c:pt>
                <c:pt idx="6044">
                  <c:v>139.02000000000001</c:v>
                </c:pt>
                <c:pt idx="6045">
                  <c:v>122.73</c:v>
                </c:pt>
                <c:pt idx="6046">
                  <c:v>125.53</c:v>
                </c:pt>
                <c:pt idx="6047">
                  <c:v>119.74</c:v>
                </c:pt>
                <c:pt idx="6048">
                  <c:v>118.22</c:v>
                </c:pt>
                <c:pt idx="6049">
                  <c:v>118.84</c:v>
                </c:pt>
                <c:pt idx="6050">
                  <c:v>119.73</c:v>
                </c:pt>
                <c:pt idx="6051">
                  <c:v>125.52</c:v>
                </c:pt>
                <c:pt idx="6052">
                  <c:v>143.52000000000001</c:v>
                </c:pt>
                <c:pt idx="6053">
                  <c:v>174.45</c:v>
                </c:pt>
                <c:pt idx="6054">
                  <c:v>188.39</c:v>
                </c:pt>
                <c:pt idx="6055">
                  <c:v>197.38</c:v>
                </c:pt>
                <c:pt idx="6056">
                  <c:v>199.01</c:v>
                </c:pt>
                <c:pt idx="6057">
                  <c:v>213.96</c:v>
                </c:pt>
                <c:pt idx="6058">
                  <c:v>227.67</c:v>
                </c:pt>
                <c:pt idx="6059">
                  <c:v>219.75</c:v>
                </c:pt>
                <c:pt idx="6060">
                  <c:v>205.66</c:v>
                </c:pt>
                <c:pt idx="6061">
                  <c:v>197.57</c:v>
                </c:pt>
                <c:pt idx="6062">
                  <c:v>189.9</c:v>
                </c:pt>
                <c:pt idx="6063">
                  <c:v>179.93</c:v>
                </c:pt>
                <c:pt idx="6064">
                  <c:v>175.49</c:v>
                </c:pt>
                <c:pt idx="6065">
                  <c:v>191.46</c:v>
                </c:pt>
                <c:pt idx="6066">
                  <c:v>213.87</c:v>
                </c:pt>
                <c:pt idx="6067">
                  <c:v>167.61</c:v>
                </c:pt>
                <c:pt idx="6068">
                  <c:v>143.38</c:v>
                </c:pt>
                <c:pt idx="6069">
                  <c:v>127.06</c:v>
                </c:pt>
                <c:pt idx="6070">
                  <c:v>126.72</c:v>
                </c:pt>
                <c:pt idx="6071">
                  <c:v>120.84</c:v>
                </c:pt>
                <c:pt idx="6072">
                  <c:v>119.25</c:v>
                </c:pt>
                <c:pt idx="6073">
                  <c:v>118.74</c:v>
                </c:pt>
                <c:pt idx="6074">
                  <c:v>118.81</c:v>
                </c:pt>
                <c:pt idx="6075">
                  <c:v>118.64</c:v>
                </c:pt>
                <c:pt idx="6076">
                  <c:v>126.69</c:v>
                </c:pt>
                <c:pt idx="6077">
                  <c:v>132.16999999999999</c:v>
                </c:pt>
                <c:pt idx="6078">
                  <c:v>163.27000000000001</c:v>
                </c:pt>
                <c:pt idx="6079">
                  <c:v>168.04</c:v>
                </c:pt>
                <c:pt idx="6080">
                  <c:v>194</c:v>
                </c:pt>
                <c:pt idx="6081">
                  <c:v>199.44</c:v>
                </c:pt>
                <c:pt idx="6082">
                  <c:v>194.01</c:v>
                </c:pt>
                <c:pt idx="6083">
                  <c:v>179.68</c:v>
                </c:pt>
                <c:pt idx="6084">
                  <c:v>164.82</c:v>
                </c:pt>
                <c:pt idx="6085">
                  <c:v>163.28</c:v>
                </c:pt>
                <c:pt idx="6086">
                  <c:v>151.31</c:v>
                </c:pt>
                <c:pt idx="6087">
                  <c:v>148.49</c:v>
                </c:pt>
                <c:pt idx="6088">
                  <c:v>150.02000000000001</c:v>
                </c:pt>
                <c:pt idx="6089">
                  <c:v>164.05</c:v>
                </c:pt>
                <c:pt idx="6090">
                  <c:v>167.85</c:v>
                </c:pt>
                <c:pt idx="6091">
                  <c:v>154</c:v>
                </c:pt>
                <c:pt idx="6092">
                  <c:v>130.34</c:v>
                </c:pt>
                <c:pt idx="6093">
                  <c:v>120.84</c:v>
                </c:pt>
                <c:pt idx="6094">
                  <c:v>126.93</c:v>
                </c:pt>
                <c:pt idx="6095">
                  <c:v>126.73</c:v>
                </c:pt>
                <c:pt idx="6096">
                  <c:v>119.63</c:v>
                </c:pt>
                <c:pt idx="6097">
                  <c:v>118.83</c:v>
                </c:pt>
                <c:pt idx="6098">
                  <c:v>118.67</c:v>
                </c:pt>
                <c:pt idx="6099">
                  <c:v>117.96</c:v>
                </c:pt>
                <c:pt idx="6100">
                  <c:v>118.78</c:v>
                </c:pt>
                <c:pt idx="6101">
                  <c:v>126.75</c:v>
                </c:pt>
                <c:pt idx="6102">
                  <c:v>130.62</c:v>
                </c:pt>
                <c:pt idx="6103">
                  <c:v>142.83000000000001</c:v>
                </c:pt>
                <c:pt idx="6104">
                  <c:v>160.91</c:v>
                </c:pt>
                <c:pt idx="6105">
                  <c:v>164.51</c:v>
                </c:pt>
                <c:pt idx="6106">
                  <c:v>164.51</c:v>
                </c:pt>
                <c:pt idx="6107">
                  <c:v>164.48</c:v>
                </c:pt>
                <c:pt idx="6108">
                  <c:v>159.61000000000001</c:v>
                </c:pt>
                <c:pt idx="6109">
                  <c:v>143.16999999999999</c:v>
                </c:pt>
                <c:pt idx="6110">
                  <c:v>142.88999999999999</c:v>
                </c:pt>
                <c:pt idx="6111">
                  <c:v>142.9</c:v>
                </c:pt>
                <c:pt idx="6112">
                  <c:v>143.19999999999999</c:v>
                </c:pt>
                <c:pt idx="6113">
                  <c:v>159.88</c:v>
                </c:pt>
                <c:pt idx="6114">
                  <c:v>164.92</c:v>
                </c:pt>
                <c:pt idx="6115">
                  <c:v>155.19</c:v>
                </c:pt>
                <c:pt idx="6116">
                  <c:v>143.36000000000001</c:v>
                </c:pt>
                <c:pt idx="6117">
                  <c:v>126.95</c:v>
                </c:pt>
                <c:pt idx="6118">
                  <c:v>114.99</c:v>
                </c:pt>
                <c:pt idx="6119">
                  <c:v>103.2</c:v>
                </c:pt>
                <c:pt idx="6120">
                  <c:v>98.21</c:v>
                </c:pt>
                <c:pt idx="6121">
                  <c:v>98.8</c:v>
                </c:pt>
                <c:pt idx="6122">
                  <c:v>103.61</c:v>
                </c:pt>
                <c:pt idx="6123">
                  <c:v>115</c:v>
                </c:pt>
                <c:pt idx="6124">
                  <c:v>142.77000000000001</c:v>
                </c:pt>
                <c:pt idx="6125">
                  <c:v>131.63</c:v>
                </c:pt>
                <c:pt idx="6126">
                  <c:v>179.47</c:v>
                </c:pt>
                <c:pt idx="6127">
                  <c:v>205.56</c:v>
                </c:pt>
                <c:pt idx="6128">
                  <c:v>205.48</c:v>
                </c:pt>
                <c:pt idx="6129">
                  <c:v>205.91</c:v>
                </c:pt>
                <c:pt idx="6130">
                  <c:v>213.57</c:v>
                </c:pt>
                <c:pt idx="6131">
                  <c:v>218.55</c:v>
                </c:pt>
                <c:pt idx="6132">
                  <c:v>205.7</c:v>
                </c:pt>
                <c:pt idx="6133">
                  <c:v>205.46</c:v>
                </c:pt>
                <c:pt idx="6134">
                  <c:v>180.13</c:v>
                </c:pt>
                <c:pt idx="6135">
                  <c:v>167.38</c:v>
                </c:pt>
                <c:pt idx="6136">
                  <c:v>161.18</c:v>
                </c:pt>
                <c:pt idx="6137">
                  <c:v>205.32</c:v>
                </c:pt>
                <c:pt idx="6138">
                  <c:v>205.76</c:v>
                </c:pt>
                <c:pt idx="6139">
                  <c:v>156.69999999999999</c:v>
                </c:pt>
                <c:pt idx="6140">
                  <c:v>133.93</c:v>
                </c:pt>
                <c:pt idx="6141">
                  <c:v>126.13</c:v>
                </c:pt>
                <c:pt idx="6142">
                  <c:v>125.79</c:v>
                </c:pt>
                <c:pt idx="6143">
                  <c:v>115.43</c:v>
                </c:pt>
                <c:pt idx="6144">
                  <c:v>112.31</c:v>
                </c:pt>
                <c:pt idx="6145">
                  <c:v>112.44</c:v>
                </c:pt>
                <c:pt idx="6146">
                  <c:v>116.57</c:v>
                </c:pt>
                <c:pt idx="6147">
                  <c:v>125.79</c:v>
                </c:pt>
                <c:pt idx="6148">
                  <c:v>142.88</c:v>
                </c:pt>
                <c:pt idx="6149">
                  <c:v>176.74</c:v>
                </c:pt>
                <c:pt idx="6150">
                  <c:v>187.42</c:v>
                </c:pt>
                <c:pt idx="6151">
                  <c:v>205.8</c:v>
                </c:pt>
                <c:pt idx="6152">
                  <c:v>212.94</c:v>
                </c:pt>
                <c:pt idx="6153">
                  <c:v>255.91</c:v>
                </c:pt>
                <c:pt idx="6154">
                  <c:v>263.57</c:v>
                </c:pt>
                <c:pt idx="6155">
                  <c:v>268.55</c:v>
                </c:pt>
                <c:pt idx="6156">
                  <c:v>214.98</c:v>
                </c:pt>
                <c:pt idx="6157">
                  <c:v>205.31</c:v>
                </c:pt>
                <c:pt idx="6158">
                  <c:v>181.86</c:v>
                </c:pt>
                <c:pt idx="6159">
                  <c:v>176.74</c:v>
                </c:pt>
                <c:pt idx="6160">
                  <c:v>163.99</c:v>
                </c:pt>
                <c:pt idx="6161">
                  <c:v>205</c:v>
                </c:pt>
                <c:pt idx="6162">
                  <c:v>205.32</c:v>
                </c:pt>
                <c:pt idx="6163">
                  <c:v>155.61000000000001</c:v>
                </c:pt>
                <c:pt idx="6164">
                  <c:v>129.53</c:v>
                </c:pt>
                <c:pt idx="6165">
                  <c:v>120.91</c:v>
                </c:pt>
                <c:pt idx="6166">
                  <c:v>117.99</c:v>
                </c:pt>
                <c:pt idx="6167">
                  <c:v>112.41</c:v>
                </c:pt>
                <c:pt idx="6168">
                  <c:v>109.64</c:v>
                </c:pt>
                <c:pt idx="6169">
                  <c:v>112.11</c:v>
                </c:pt>
                <c:pt idx="6170">
                  <c:v>112.25</c:v>
                </c:pt>
                <c:pt idx="6171">
                  <c:v>119.56</c:v>
                </c:pt>
                <c:pt idx="6172">
                  <c:v>142.05000000000001</c:v>
                </c:pt>
                <c:pt idx="6173">
                  <c:v>155.76</c:v>
                </c:pt>
                <c:pt idx="6174">
                  <c:v>186.1</c:v>
                </c:pt>
                <c:pt idx="6175">
                  <c:v>204.13</c:v>
                </c:pt>
                <c:pt idx="6176">
                  <c:v>205.16</c:v>
                </c:pt>
                <c:pt idx="6177">
                  <c:v>257.02</c:v>
                </c:pt>
                <c:pt idx="6178">
                  <c:v>248.7</c:v>
                </c:pt>
                <c:pt idx="6179">
                  <c:v>228.21</c:v>
                </c:pt>
                <c:pt idx="6180">
                  <c:v>202.54</c:v>
                </c:pt>
                <c:pt idx="6181">
                  <c:v>194.81</c:v>
                </c:pt>
                <c:pt idx="6182">
                  <c:v>176.97</c:v>
                </c:pt>
                <c:pt idx="6183">
                  <c:v>156.59</c:v>
                </c:pt>
                <c:pt idx="6184">
                  <c:v>155.25</c:v>
                </c:pt>
                <c:pt idx="6185">
                  <c:v>201.89</c:v>
                </c:pt>
                <c:pt idx="6186">
                  <c:v>205.31</c:v>
                </c:pt>
                <c:pt idx="6187">
                  <c:v>153.30000000000001</c:v>
                </c:pt>
                <c:pt idx="6188">
                  <c:v>130.4</c:v>
                </c:pt>
                <c:pt idx="6189">
                  <c:v>120.77</c:v>
                </c:pt>
                <c:pt idx="6190">
                  <c:v>119.28</c:v>
                </c:pt>
                <c:pt idx="6191">
                  <c:v>112.82</c:v>
                </c:pt>
                <c:pt idx="6192">
                  <c:v>111.43</c:v>
                </c:pt>
                <c:pt idx="6193">
                  <c:v>111.74</c:v>
                </c:pt>
                <c:pt idx="6194">
                  <c:v>112</c:v>
                </c:pt>
                <c:pt idx="6195">
                  <c:v>119.25</c:v>
                </c:pt>
                <c:pt idx="6196">
                  <c:v>135.06</c:v>
                </c:pt>
                <c:pt idx="6197">
                  <c:v>154.49</c:v>
                </c:pt>
                <c:pt idx="6198">
                  <c:v>178.98</c:v>
                </c:pt>
                <c:pt idx="6199">
                  <c:v>195.24</c:v>
                </c:pt>
                <c:pt idx="6200">
                  <c:v>198.01</c:v>
                </c:pt>
                <c:pt idx="6201">
                  <c:v>207.01</c:v>
                </c:pt>
                <c:pt idx="6202">
                  <c:v>205.48</c:v>
                </c:pt>
                <c:pt idx="6203">
                  <c:v>205.44</c:v>
                </c:pt>
                <c:pt idx="6204">
                  <c:v>191.58</c:v>
                </c:pt>
                <c:pt idx="6205">
                  <c:v>186.26</c:v>
                </c:pt>
                <c:pt idx="6206">
                  <c:v>173.45</c:v>
                </c:pt>
                <c:pt idx="6207">
                  <c:v>159.97999999999999</c:v>
                </c:pt>
                <c:pt idx="6208">
                  <c:v>159.75</c:v>
                </c:pt>
                <c:pt idx="6209">
                  <c:v>194.97</c:v>
                </c:pt>
                <c:pt idx="6210">
                  <c:v>197.91</c:v>
                </c:pt>
                <c:pt idx="6211">
                  <c:v>143.31</c:v>
                </c:pt>
                <c:pt idx="6212">
                  <c:v>130.21</c:v>
                </c:pt>
                <c:pt idx="6213">
                  <c:v>120.52</c:v>
                </c:pt>
                <c:pt idx="6214">
                  <c:v>117.78</c:v>
                </c:pt>
                <c:pt idx="6215">
                  <c:v>111.36</c:v>
                </c:pt>
                <c:pt idx="6216">
                  <c:v>97.99</c:v>
                </c:pt>
                <c:pt idx="6217">
                  <c:v>98</c:v>
                </c:pt>
                <c:pt idx="6218">
                  <c:v>112.07</c:v>
                </c:pt>
                <c:pt idx="6219">
                  <c:v>120.83</c:v>
                </c:pt>
                <c:pt idx="6220">
                  <c:v>134.66999999999999</c:v>
                </c:pt>
                <c:pt idx="6221">
                  <c:v>166.28</c:v>
                </c:pt>
                <c:pt idx="6222">
                  <c:v>181.04</c:v>
                </c:pt>
                <c:pt idx="6223">
                  <c:v>195.18</c:v>
                </c:pt>
                <c:pt idx="6224">
                  <c:v>199.3</c:v>
                </c:pt>
                <c:pt idx="6225">
                  <c:v>206.64</c:v>
                </c:pt>
                <c:pt idx="6226">
                  <c:v>205.71</c:v>
                </c:pt>
                <c:pt idx="6227">
                  <c:v>205.4</c:v>
                </c:pt>
                <c:pt idx="6228">
                  <c:v>193.82</c:v>
                </c:pt>
                <c:pt idx="6229">
                  <c:v>183</c:v>
                </c:pt>
                <c:pt idx="6230">
                  <c:v>179.27</c:v>
                </c:pt>
                <c:pt idx="6231">
                  <c:v>169.67</c:v>
                </c:pt>
                <c:pt idx="6232">
                  <c:v>160</c:v>
                </c:pt>
                <c:pt idx="6233">
                  <c:v>183.2</c:v>
                </c:pt>
                <c:pt idx="6234">
                  <c:v>183.1</c:v>
                </c:pt>
                <c:pt idx="6235">
                  <c:v>147.65</c:v>
                </c:pt>
                <c:pt idx="6236">
                  <c:v>130.1</c:v>
                </c:pt>
                <c:pt idx="6237">
                  <c:v>120.66</c:v>
                </c:pt>
                <c:pt idx="6238">
                  <c:v>121.27</c:v>
                </c:pt>
                <c:pt idx="6239">
                  <c:v>110.7</c:v>
                </c:pt>
                <c:pt idx="6240">
                  <c:v>100.26</c:v>
                </c:pt>
                <c:pt idx="6241">
                  <c:v>98.15</c:v>
                </c:pt>
                <c:pt idx="6242">
                  <c:v>98.53</c:v>
                </c:pt>
                <c:pt idx="6243">
                  <c:v>98.78</c:v>
                </c:pt>
                <c:pt idx="6244">
                  <c:v>109.53</c:v>
                </c:pt>
                <c:pt idx="6245">
                  <c:v>126</c:v>
                </c:pt>
                <c:pt idx="6246">
                  <c:v>131.04</c:v>
                </c:pt>
                <c:pt idx="6247">
                  <c:v>142.61000000000001</c:v>
                </c:pt>
                <c:pt idx="6248">
                  <c:v>143.75</c:v>
                </c:pt>
                <c:pt idx="6249">
                  <c:v>143.69</c:v>
                </c:pt>
                <c:pt idx="6250">
                  <c:v>142.71</c:v>
                </c:pt>
                <c:pt idx="6251">
                  <c:v>142.41</c:v>
                </c:pt>
                <c:pt idx="6252">
                  <c:v>130.44999999999999</c:v>
                </c:pt>
                <c:pt idx="6253">
                  <c:v>128</c:v>
                </c:pt>
                <c:pt idx="6254">
                  <c:v>126.54</c:v>
                </c:pt>
                <c:pt idx="6255">
                  <c:v>126.5</c:v>
                </c:pt>
                <c:pt idx="6256">
                  <c:v>126.64</c:v>
                </c:pt>
                <c:pt idx="6257">
                  <c:v>132.19999999999999</c:v>
                </c:pt>
                <c:pt idx="6258">
                  <c:v>131.32</c:v>
                </c:pt>
                <c:pt idx="6259">
                  <c:v>126.5</c:v>
                </c:pt>
                <c:pt idx="6260">
                  <c:v>111.81</c:v>
                </c:pt>
                <c:pt idx="6261">
                  <c:v>95.1</c:v>
                </c:pt>
                <c:pt idx="6262">
                  <c:v>96.92</c:v>
                </c:pt>
                <c:pt idx="6263">
                  <c:v>92.59</c:v>
                </c:pt>
                <c:pt idx="6264">
                  <c:v>81</c:v>
                </c:pt>
                <c:pt idx="6265">
                  <c:v>81</c:v>
                </c:pt>
                <c:pt idx="6266">
                  <c:v>81</c:v>
                </c:pt>
                <c:pt idx="6267">
                  <c:v>81</c:v>
                </c:pt>
                <c:pt idx="6268">
                  <c:v>87.67</c:v>
                </c:pt>
                <c:pt idx="6269">
                  <c:v>92.57</c:v>
                </c:pt>
                <c:pt idx="6270">
                  <c:v>104.74</c:v>
                </c:pt>
                <c:pt idx="6271">
                  <c:v>121.21</c:v>
                </c:pt>
                <c:pt idx="6272">
                  <c:v>126.69</c:v>
                </c:pt>
                <c:pt idx="6273">
                  <c:v>126.72</c:v>
                </c:pt>
                <c:pt idx="6274">
                  <c:v>126.73</c:v>
                </c:pt>
                <c:pt idx="6275">
                  <c:v>126.72</c:v>
                </c:pt>
                <c:pt idx="6276">
                  <c:v>126.66</c:v>
                </c:pt>
                <c:pt idx="6277">
                  <c:v>122.15</c:v>
                </c:pt>
                <c:pt idx="6278">
                  <c:v>121.21</c:v>
                </c:pt>
                <c:pt idx="6279">
                  <c:v>126.65</c:v>
                </c:pt>
                <c:pt idx="6280">
                  <c:v>129.97</c:v>
                </c:pt>
                <c:pt idx="6281">
                  <c:v>144</c:v>
                </c:pt>
                <c:pt idx="6282">
                  <c:v>144.12</c:v>
                </c:pt>
                <c:pt idx="6283">
                  <c:v>136.4</c:v>
                </c:pt>
                <c:pt idx="6284">
                  <c:v>126.74</c:v>
                </c:pt>
                <c:pt idx="6285">
                  <c:v>113.44</c:v>
                </c:pt>
                <c:pt idx="6286">
                  <c:v>106.93</c:v>
                </c:pt>
                <c:pt idx="6287">
                  <c:v>101.96</c:v>
                </c:pt>
                <c:pt idx="6288">
                  <c:v>98.09</c:v>
                </c:pt>
                <c:pt idx="6289">
                  <c:v>98.17</c:v>
                </c:pt>
                <c:pt idx="6290">
                  <c:v>98.68</c:v>
                </c:pt>
                <c:pt idx="6291">
                  <c:v>119.32</c:v>
                </c:pt>
                <c:pt idx="6292">
                  <c:v>142.69</c:v>
                </c:pt>
                <c:pt idx="6293">
                  <c:v>160.28</c:v>
                </c:pt>
                <c:pt idx="6294">
                  <c:v>176.14</c:v>
                </c:pt>
                <c:pt idx="6295">
                  <c:v>191.95</c:v>
                </c:pt>
                <c:pt idx="6296">
                  <c:v>191.95</c:v>
                </c:pt>
                <c:pt idx="6297">
                  <c:v>199</c:v>
                </c:pt>
                <c:pt idx="6298">
                  <c:v>198.61</c:v>
                </c:pt>
                <c:pt idx="6299">
                  <c:v>196.79</c:v>
                </c:pt>
                <c:pt idx="6300">
                  <c:v>190.5</c:v>
                </c:pt>
                <c:pt idx="6301">
                  <c:v>175.51</c:v>
                </c:pt>
                <c:pt idx="6302">
                  <c:v>168.55</c:v>
                </c:pt>
                <c:pt idx="6303">
                  <c:v>167.82</c:v>
                </c:pt>
                <c:pt idx="6304">
                  <c:v>168.52</c:v>
                </c:pt>
                <c:pt idx="6305">
                  <c:v>205.55</c:v>
                </c:pt>
                <c:pt idx="6306">
                  <c:v>201.3</c:v>
                </c:pt>
                <c:pt idx="6307">
                  <c:v>161.32</c:v>
                </c:pt>
                <c:pt idx="6308">
                  <c:v>139.72999999999999</c:v>
                </c:pt>
                <c:pt idx="6309">
                  <c:v>127.94</c:v>
                </c:pt>
                <c:pt idx="6310">
                  <c:v>122.65</c:v>
                </c:pt>
                <c:pt idx="6311">
                  <c:v>119.9</c:v>
                </c:pt>
                <c:pt idx="6312">
                  <c:v>119.47</c:v>
                </c:pt>
                <c:pt idx="6313">
                  <c:v>119.77</c:v>
                </c:pt>
                <c:pt idx="6314">
                  <c:v>122.18</c:v>
                </c:pt>
                <c:pt idx="6315">
                  <c:v>126.97</c:v>
                </c:pt>
                <c:pt idx="6316">
                  <c:v>143.47999999999999</c:v>
                </c:pt>
                <c:pt idx="6317">
                  <c:v>176.4</c:v>
                </c:pt>
                <c:pt idx="6318">
                  <c:v>193.96</c:v>
                </c:pt>
                <c:pt idx="6319">
                  <c:v>204</c:v>
                </c:pt>
                <c:pt idx="6320">
                  <c:v>200.1</c:v>
                </c:pt>
                <c:pt idx="6321">
                  <c:v>201.59</c:v>
                </c:pt>
                <c:pt idx="6322">
                  <c:v>201.08</c:v>
                </c:pt>
                <c:pt idx="6323">
                  <c:v>200.38</c:v>
                </c:pt>
                <c:pt idx="6324">
                  <c:v>196.4</c:v>
                </c:pt>
                <c:pt idx="6325">
                  <c:v>179.63</c:v>
                </c:pt>
                <c:pt idx="6326">
                  <c:v>167.92</c:v>
                </c:pt>
                <c:pt idx="6327">
                  <c:v>172.61</c:v>
                </c:pt>
                <c:pt idx="6328">
                  <c:v>173.49</c:v>
                </c:pt>
                <c:pt idx="6329">
                  <c:v>206.49</c:v>
                </c:pt>
                <c:pt idx="6330">
                  <c:v>205.51</c:v>
                </c:pt>
                <c:pt idx="6331">
                  <c:v>157.22</c:v>
                </c:pt>
                <c:pt idx="6332">
                  <c:v>131.52000000000001</c:v>
                </c:pt>
                <c:pt idx="6333">
                  <c:v>126.97</c:v>
                </c:pt>
                <c:pt idx="6334">
                  <c:v>122.08</c:v>
                </c:pt>
                <c:pt idx="6335">
                  <c:v>119.41</c:v>
                </c:pt>
                <c:pt idx="6336">
                  <c:v>115.25</c:v>
                </c:pt>
                <c:pt idx="6337">
                  <c:v>117.99</c:v>
                </c:pt>
                <c:pt idx="6338">
                  <c:v>118.99</c:v>
                </c:pt>
                <c:pt idx="6339">
                  <c:v>127.37</c:v>
                </c:pt>
                <c:pt idx="6340">
                  <c:v>143.29</c:v>
                </c:pt>
                <c:pt idx="6341">
                  <c:v>168.58</c:v>
                </c:pt>
                <c:pt idx="6342">
                  <c:v>199.67</c:v>
                </c:pt>
                <c:pt idx="6343">
                  <c:v>203.37</c:v>
                </c:pt>
                <c:pt idx="6344">
                  <c:v>202.51</c:v>
                </c:pt>
                <c:pt idx="6345">
                  <c:v>204.16</c:v>
                </c:pt>
                <c:pt idx="6346">
                  <c:v>201.49</c:v>
                </c:pt>
                <c:pt idx="6347">
                  <c:v>200.47</c:v>
                </c:pt>
                <c:pt idx="6348">
                  <c:v>196.51</c:v>
                </c:pt>
                <c:pt idx="6349">
                  <c:v>179</c:v>
                </c:pt>
                <c:pt idx="6350">
                  <c:v>169.65</c:v>
                </c:pt>
                <c:pt idx="6351">
                  <c:v>167.68</c:v>
                </c:pt>
                <c:pt idx="6352">
                  <c:v>173.07</c:v>
                </c:pt>
                <c:pt idx="6353">
                  <c:v>209.47</c:v>
                </c:pt>
                <c:pt idx="6354">
                  <c:v>205.78</c:v>
                </c:pt>
                <c:pt idx="6355">
                  <c:v>155.26</c:v>
                </c:pt>
                <c:pt idx="6356">
                  <c:v>139.13999999999999</c:v>
                </c:pt>
                <c:pt idx="6357">
                  <c:v>127.54</c:v>
                </c:pt>
                <c:pt idx="6358">
                  <c:v>121.17</c:v>
                </c:pt>
                <c:pt idx="6359">
                  <c:v>120.99</c:v>
                </c:pt>
                <c:pt idx="6360">
                  <c:v>112</c:v>
                </c:pt>
                <c:pt idx="6361">
                  <c:v>114.99</c:v>
                </c:pt>
                <c:pt idx="6362">
                  <c:v>120.99</c:v>
                </c:pt>
                <c:pt idx="6363">
                  <c:v>126.02</c:v>
                </c:pt>
                <c:pt idx="6364">
                  <c:v>144.03</c:v>
                </c:pt>
                <c:pt idx="6365">
                  <c:v>166.67</c:v>
                </c:pt>
                <c:pt idx="6366">
                  <c:v>186.87</c:v>
                </c:pt>
                <c:pt idx="6367">
                  <c:v>193.26</c:v>
                </c:pt>
                <c:pt idx="6368">
                  <c:v>189.02</c:v>
                </c:pt>
                <c:pt idx="6369">
                  <c:v>194.94</c:v>
                </c:pt>
                <c:pt idx="6370">
                  <c:v>193.54</c:v>
                </c:pt>
                <c:pt idx="6371">
                  <c:v>190.94</c:v>
                </c:pt>
                <c:pt idx="6372">
                  <c:v>185.12</c:v>
                </c:pt>
                <c:pt idx="6373">
                  <c:v>169.99</c:v>
                </c:pt>
                <c:pt idx="6374">
                  <c:v>161.31</c:v>
                </c:pt>
                <c:pt idx="6375">
                  <c:v>163.27000000000001</c:v>
                </c:pt>
                <c:pt idx="6376">
                  <c:v>171.14</c:v>
                </c:pt>
                <c:pt idx="6377">
                  <c:v>239.56</c:v>
                </c:pt>
                <c:pt idx="6378">
                  <c:v>203.26</c:v>
                </c:pt>
                <c:pt idx="6379">
                  <c:v>156.22999999999999</c:v>
                </c:pt>
                <c:pt idx="6380">
                  <c:v>143.79</c:v>
                </c:pt>
                <c:pt idx="6381">
                  <c:v>128.16999999999999</c:v>
                </c:pt>
                <c:pt idx="6382">
                  <c:v>121.38</c:v>
                </c:pt>
                <c:pt idx="6383">
                  <c:v>119.89</c:v>
                </c:pt>
                <c:pt idx="6384">
                  <c:v>112</c:v>
                </c:pt>
                <c:pt idx="6385">
                  <c:v>112</c:v>
                </c:pt>
                <c:pt idx="6386">
                  <c:v>115</c:v>
                </c:pt>
                <c:pt idx="6387">
                  <c:v>121.38</c:v>
                </c:pt>
                <c:pt idx="6388">
                  <c:v>143.12</c:v>
                </c:pt>
                <c:pt idx="6389">
                  <c:v>166.21</c:v>
                </c:pt>
                <c:pt idx="6390">
                  <c:v>189.81</c:v>
                </c:pt>
                <c:pt idx="6391">
                  <c:v>200.85</c:v>
                </c:pt>
                <c:pt idx="6392">
                  <c:v>198.41</c:v>
                </c:pt>
                <c:pt idx="6393">
                  <c:v>198.17</c:v>
                </c:pt>
                <c:pt idx="6394">
                  <c:v>197.36</c:v>
                </c:pt>
                <c:pt idx="6395">
                  <c:v>195.71</c:v>
                </c:pt>
                <c:pt idx="6396">
                  <c:v>193.08</c:v>
                </c:pt>
                <c:pt idx="6397">
                  <c:v>174.88</c:v>
                </c:pt>
                <c:pt idx="6398">
                  <c:v>166.96</c:v>
                </c:pt>
                <c:pt idx="6399">
                  <c:v>161.55000000000001</c:v>
                </c:pt>
                <c:pt idx="6400">
                  <c:v>174.1</c:v>
                </c:pt>
                <c:pt idx="6401">
                  <c:v>300.01</c:v>
                </c:pt>
                <c:pt idx="6402">
                  <c:v>203.71</c:v>
                </c:pt>
                <c:pt idx="6403">
                  <c:v>153.07</c:v>
                </c:pt>
                <c:pt idx="6404">
                  <c:v>134.99</c:v>
                </c:pt>
                <c:pt idx="6405">
                  <c:v>121.38</c:v>
                </c:pt>
                <c:pt idx="6406">
                  <c:v>125.23</c:v>
                </c:pt>
                <c:pt idx="6407">
                  <c:v>116.13</c:v>
                </c:pt>
                <c:pt idx="6408">
                  <c:v>107.68</c:v>
                </c:pt>
                <c:pt idx="6409">
                  <c:v>102.46</c:v>
                </c:pt>
                <c:pt idx="6410">
                  <c:v>102.42</c:v>
                </c:pt>
                <c:pt idx="6411">
                  <c:v>103.29</c:v>
                </c:pt>
                <c:pt idx="6412">
                  <c:v>116.57</c:v>
                </c:pt>
                <c:pt idx="6413">
                  <c:v>127.34</c:v>
                </c:pt>
                <c:pt idx="6414">
                  <c:v>144</c:v>
                </c:pt>
                <c:pt idx="6415">
                  <c:v>161.51</c:v>
                </c:pt>
                <c:pt idx="6416">
                  <c:v>164.85</c:v>
                </c:pt>
                <c:pt idx="6417">
                  <c:v>164.88</c:v>
                </c:pt>
                <c:pt idx="6418">
                  <c:v>164.86</c:v>
                </c:pt>
                <c:pt idx="6419">
                  <c:v>164.85</c:v>
                </c:pt>
                <c:pt idx="6420">
                  <c:v>157.91999999999999</c:v>
                </c:pt>
                <c:pt idx="6421">
                  <c:v>157.91</c:v>
                </c:pt>
                <c:pt idx="6422">
                  <c:v>146.22999999999999</c:v>
                </c:pt>
                <c:pt idx="6423">
                  <c:v>150.33000000000001</c:v>
                </c:pt>
                <c:pt idx="6424">
                  <c:v>164.88</c:v>
                </c:pt>
                <c:pt idx="6425">
                  <c:v>204.05</c:v>
                </c:pt>
                <c:pt idx="6426">
                  <c:v>198.69</c:v>
                </c:pt>
                <c:pt idx="6427">
                  <c:v>161.51</c:v>
                </c:pt>
                <c:pt idx="6428">
                  <c:v>137.09</c:v>
                </c:pt>
                <c:pt idx="6429">
                  <c:v>127.28</c:v>
                </c:pt>
                <c:pt idx="6430">
                  <c:v>127.99</c:v>
                </c:pt>
                <c:pt idx="6431">
                  <c:v>122.14</c:v>
                </c:pt>
                <c:pt idx="6432">
                  <c:v>120.42</c:v>
                </c:pt>
                <c:pt idx="6433">
                  <c:v>119.86</c:v>
                </c:pt>
                <c:pt idx="6434">
                  <c:v>119.96</c:v>
                </c:pt>
                <c:pt idx="6435">
                  <c:v>120</c:v>
                </c:pt>
                <c:pt idx="6436">
                  <c:v>120.68</c:v>
                </c:pt>
                <c:pt idx="6437">
                  <c:v>122.17</c:v>
                </c:pt>
                <c:pt idx="6438">
                  <c:v>128</c:v>
                </c:pt>
                <c:pt idx="6439">
                  <c:v>140.88999999999999</c:v>
                </c:pt>
                <c:pt idx="6440">
                  <c:v>157.5</c:v>
                </c:pt>
                <c:pt idx="6441">
                  <c:v>162.79</c:v>
                </c:pt>
                <c:pt idx="6442">
                  <c:v>162.18</c:v>
                </c:pt>
                <c:pt idx="6443">
                  <c:v>158.29</c:v>
                </c:pt>
                <c:pt idx="6444">
                  <c:v>141.35</c:v>
                </c:pt>
                <c:pt idx="6445">
                  <c:v>139.78</c:v>
                </c:pt>
                <c:pt idx="6446">
                  <c:v>138.43</c:v>
                </c:pt>
                <c:pt idx="6447">
                  <c:v>138.44</c:v>
                </c:pt>
                <c:pt idx="6448">
                  <c:v>149.38</c:v>
                </c:pt>
                <c:pt idx="6449">
                  <c:v>169.37</c:v>
                </c:pt>
                <c:pt idx="6450">
                  <c:v>163.22</c:v>
                </c:pt>
                <c:pt idx="6451">
                  <c:v>138.44</c:v>
                </c:pt>
                <c:pt idx="6452">
                  <c:v>128.19999999999999</c:v>
                </c:pt>
                <c:pt idx="6453">
                  <c:v>121.92</c:v>
                </c:pt>
                <c:pt idx="6454">
                  <c:v>97.52</c:v>
                </c:pt>
                <c:pt idx="6455">
                  <c:v>91.77</c:v>
                </c:pt>
                <c:pt idx="6456">
                  <c:v>90.41</c:v>
                </c:pt>
                <c:pt idx="6457">
                  <c:v>91.28</c:v>
                </c:pt>
                <c:pt idx="6458">
                  <c:v>92.72</c:v>
                </c:pt>
                <c:pt idx="6459">
                  <c:v>109.66</c:v>
                </c:pt>
                <c:pt idx="6460">
                  <c:v>134.86000000000001</c:v>
                </c:pt>
                <c:pt idx="6461">
                  <c:v>163.16999999999999</c:v>
                </c:pt>
                <c:pt idx="6462">
                  <c:v>193.37</c:v>
                </c:pt>
                <c:pt idx="6463">
                  <c:v>205.01</c:v>
                </c:pt>
                <c:pt idx="6464">
                  <c:v>203.88</c:v>
                </c:pt>
                <c:pt idx="6465">
                  <c:v>215.85</c:v>
                </c:pt>
                <c:pt idx="6466">
                  <c:v>217.62</c:v>
                </c:pt>
                <c:pt idx="6467">
                  <c:v>225.15</c:v>
                </c:pt>
                <c:pt idx="6468">
                  <c:v>201.75</c:v>
                </c:pt>
                <c:pt idx="6469">
                  <c:v>197.11</c:v>
                </c:pt>
                <c:pt idx="6470">
                  <c:v>182.53</c:v>
                </c:pt>
                <c:pt idx="6471">
                  <c:v>179.32</c:v>
                </c:pt>
                <c:pt idx="6472">
                  <c:v>193.37</c:v>
                </c:pt>
                <c:pt idx="6473">
                  <c:v>376.05</c:v>
                </c:pt>
                <c:pt idx="6474">
                  <c:v>206.5</c:v>
                </c:pt>
                <c:pt idx="6475">
                  <c:v>165.55</c:v>
                </c:pt>
                <c:pt idx="6476">
                  <c:v>135.04</c:v>
                </c:pt>
                <c:pt idx="6477">
                  <c:v>127.09</c:v>
                </c:pt>
                <c:pt idx="6478">
                  <c:v>126.48</c:v>
                </c:pt>
                <c:pt idx="6479">
                  <c:v>121</c:v>
                </c:pt>
                <c:pt idx="6480">
                  <c:v>118.78</c:v>
                </c:pt>
                <c:pt idx="6481">
                  <c:v>116.63</c:v>
                </c:pt>
                <c:pt idx="6482">
                  <c:v>119.95</c:v>
                </c:pt>
                <c:pt idx="6483">
                  <c:v>128.09</c:v>
                </c:pt>
                <c:pt idx="6484">
                  <c:v>145.71</c:v>
                </c:pt>
                <c:pt idx="6485">
                  <c:v>184.49</c:v>
                </c:pt>
                <c:pt idx="6486">
                  <c:v>203.02</c:v>
                </c:pt>
                <c:pt idx="6487">
                  <c:v>208.76</c:v>
                </c:pt>
                <c:pt idx="6488">
                  <c:v>208.53</c:v>
                </c:pt>
                <c:pt idx="6489">
                  <c:v>209.94</c:v>
                </c:pt>
                <c:pt idx="6490">
                  <c:v>236.63</c:v>
                </c:pt>
                <c:pt idx="6491">
                  <c:v>214.52</c:v>
                </c:pt>
                <c:pt idx="6492">
                  <c:v>200.37</c:v>
                </c:pt>
                <c:pt idx="6493">
                  <c:v>198.26</c:v>
                </c:pt>
                <c:pt idx="6494">
                  <c:v>194.65</c:v>
                </c:pt>
                <c:pt idx="6495">
                  <c:v>190.93</c:v>
                </c:pt>
                <c:pt idx="6496">
                  <c:v>203.01</c:v>
                </c:pt>
                <c:pt idx="6497">
                  <c:v>450.01</c:v>
                </c:pt>
                <c:pt idx="6498">
                  <c:v>368.58</c:v>
                </c:pt>
                <c:pt idx="6499">
                  <c:v>161.63</c:v>
                </c:pt>
                <c:pt idx="6500">
                  <c:v>131.71</c:v>
                </c:pt>
                <c:pt idx="6501">
                  <c:v>121.1</c:v>
                </c:pt>
                <c:pt idx="6502">
                  <c:v>121.51</c:v>
                </c:pt>
                <c:pt idx="6503">
                  <c:v>112.77</c:v>
                </c:pt>
                <c:pt idx="6504">
                  <c:v>104.59</c:v>
                </c:pt>
                <c:pt idx="6505">
                  <c:v>106.66</c:v>
                </c:pt>
                <c:pt idx="6506">
                  <c:v>106.97</c:v>
                </c:pt>
                <c:pt idx="6507">
                  <c:v>114.99</c:v>
                </c:pt>
                <c:pt idx="6508">
                  <c:v>132.31</c:v>
                </c:pt>
                <c:pt idx="6509">
                  <c:v>142.05000000000001</c:v>
                </c:pt>
                <c:pt idx="6510">
                  <c:v>166.49</c:v>
                </c:pt>
                <c:pt idx="6511">
                  <c:v>169.74</c:v>
                </c:pt>
                <c:pt idx="6512">
                  <c:v>164.99</c:v>
                </c:pt>
                <c:pt idx="6513">
                  <c:v>159.6</c:v>
                </c:pt>
                <c:pt idx="6514">
                  <c:v>154.05000000000001</c:v>
                </c:pt>
                <c:pt idx="6515">
                  <c:v>132.13999999999999</c:v>
                </c:pt>
                <c:pt idx="6516">
                  <c:v>130</c:v>
                </c:pt>
                <c:pt idx="6517">
                  <c:v>128.41</c:v>
                </c:pt>
                <c:pt idx="6518">
                  <c:v>128.30000000000001</c:v>
                </c:pt>
                <c:pt idx="6519">
                  <c:v>128.35</c:v>
                </c:pt>
                <c:pt idx="6520">
                  <c:v>131.16999999999999</c:v>
                </c:pt>
                <c:pt idx="6521">
                  <c:v>164.12</c:v>
                </c:pt>
                <c:pt idx="6522">
                  <c:v>156.05000000000001</c:v>
                </c:pt>
                <c:pt idx="6523">
                  <c:v>128.22999999999999</c:v>
                </c:pt>
                <c:pt idx="6524">
                  <c:v>112.8</c:v>
                </c:pt>
                <c:pt idx="6525">
                  <c:v>98</c:v>
                </c:pt>
                <c:pt idx="6526">
                  <c:v>93.66</c:v>
                </c:pt>
                <c:pt idx="6527">
                  <c:v>82.53</c:v>
                </c:pt>
                <c:pt idx="6528">
                  <c:v>80.099999999999994</c:v>
                </c:pt>
                <c:pt idx="6529">
                  <c:v>80.569999999999993</c:v>
                </c:pt>
                <c:pt idx="6530">
                  <c:v>91.82</c:v>
                </c:pt>
                <c:pt idx="6531">
                  <c:v>109.02</c:v>
                </c:pt>
                <c:pt idx="6532">
                  <c:v>136.44</c:v>
                </c:pt>
                <c:pt idx="6533">
                  <c:v>149.99</c:v>
                </c:pt>
                <c:pt idx="6534">
                  <c:v>173.22</c:v>
                </c:pt>
                <c:pt idx="6535">
                  <c:v>175.44</c:v>
                </c:pt>
                <c:pt idx="6536">
                  <c:v>171.95</c:v>
                </c:pt>
                <c:pt idx="6537">
                  <c:v>171.14</c:v>
                </c:pt>
                <c:pt idx="6538">
                  <c:v>170.91</c:v>
                </c:pt>
                <c:pt idx="6539">
                  <c:v>164.55</c:v>
                </c:pt>
                <c:pt idx="6540">
                  <c:v>150.13</c:v>
                </c:pt>
                <c:pt idx="6541">
                  <c:v>134.41999999999999</c:v>
                </c:pt>
                <c:pt idx="6542">
                  <c:v>133</c:v>
                </c:pt>
                <c:pt idx="6543">
                  <c:v>132.69999999999999</c:v>
                </c:pt>
                <c:pt idx="6544">
                  <c:v>135.03</c:v>
                </c:pt>
                <c:pt idx="6545">
                  <c:v>182.46</c:v>
                </c:pt>
                <c:pt idx="6546">
                  <c:v>162.34</c:v>
                </c:pt>
                <c:pt idx="6547">
                  <c:v>130.82</c:v>
                </c:pt>
                <c:pt idx="6548">
                  <c:v>125.93</c:v>
                </c:pt>
                <c:pt idx="6549">
                  <c:v>94.9</c:v>
                </c:pt>
                <c:pt idx="6550">
                  <c:v>88.31</c:v>
                </c:pt>
                <c:pt idx="6551">
                  <c:v>80.09</c:v>
                </c:pt>
                <c:pt idx="6552">
                  <c:v>78.599999999999994</c:v>
                </c:pt>
                <c:pt idx="6553">
                  <c:v>79.989999999999995</c:v>
                </c:pt>
                <c:pt idx="6554">
                  <c:v>90.52</c:v>
                </c:pt>
                <c:pt idx="6555">
                  <c:v>112.65</c:v>
                </c:pt>
                <c:pt idx="6556">
                  <c:v>131.9</c:v>
                </c:pt>
                <c:pt idx="6557">
                  <c:v>167.83</c:v>
                </c:pt>
                <c:pt idx="6558">
                  <c:v>178.37</c:v>
                </c:pt>
                <c:pt idx="6559">
                  <c:v>180.78</c:v>
                </c:pt>
                <c:pt idx="6560">
                  <c:v>179.42</c:v>
                </c:pt>
                <c:pt idx="6561">
                  <c:v>180.17</c:v>
                </c:pt>
                <c:pt idx="6562">
                  <c:v>183.35</c:v>
                </c:pt>
                <c:pt idx="6563">
                  <c:v>183.19</c:v>
                </c:pt>
                <c:pt idx="6564">
                  <c:v>179.7</c:v>
                </c:pt>
                <c:pt idx="6565">
                  <c:v>179.7</c:v>
                </c:pt>
                <c:pt idx="6566">
                  <c:v>180.68</c:v>
                </c:pt>
                <c:pt idx="6567">
                  <c:v>180.19</c:v>
                </c:pt>
                <c:pt idx="6568">
                  <c:v>199.32</c:v>
                </c:pt>
                <c:pt idx="6569">
                  <c:v>499.99</c:v>
                </c:pt>
                <c:pt idx="6570">
                  <c:v>410.16</c:v>
                </c:pt>
                <c:pt idx="6571">
                  <c:v>172.13</c:v>
                </c:pt>
                <c:pt idx="6572">
                  <c:v>139.93</c:v>
                </c:pt>
                <c:pt idx="6573">
                  <c:v>128.54</c:v>
                </c:pt>
                <c:pt idx="6574">
                  <c:v>131.15</c:v>
                </c:pt>
                <c:pt idx="6575">
                  <c:v>129.66999999999999</c:v>
                </c:pt>
                <c:pt idx="6576">
                  <c:v>124.77</c:v>
                </c:pt>
                <c:pt idx="6577">
                  <c:v>124.76</c:v>
                </c:pt>
                <c:pt idx="6578">
                  <c:v>124.77</c:v>
                </c:pt>
                <c:pt idx="6579">
                  <c:v>129.80000000000001</c:v>
                </c:pt>
                <c:pt idx="6580">
                  <c:v>130.97999999999999</c:v>
                </c:pt>
                <c:pt idx="6581">
                  <c:v>131.78</c:v>
                </c:pt>
                <c:pt idx="6582">
                  <c:v>163.19</c:v>
                </c:pt>
                <c:pt idx="6583">
                  <c:v>188.03</c:v>
                </c:pt>
                <c:pt idx="6584">
                  <c:v>197.62</c:v>
                </c:pt>
                <c:pt idx="6585">
                  <c:v>280.74</c:v>
                </c:pt>
                <c:pt idx="6586">
                  <c:v>197.62</c:v>
                </c:pt>
                <c:pt idx="6587">
                  <c:v>188.06</c:v>
                </c:pt>
                <c:pt idx="6588">
                  <c:v>165.55</c:v>
                </c:pt>
                <c:pt idx="6589">
                  <c:v>160.32</c:v>
                </c:pt>
                <c:pt idx="6590">
                  <c:v>150.46</c:v>
                </c:pt>
                <c:pt idx="6591">
                  <c:v>155.33000000000001</c:v>
                </c:pt>
                <c:pt idx="6592">
                  <c:v>167.3</c:v>
                </c:pt>
                <c:pt idx="6593">
                  <c:v>197.6</c:v>
                </c:pt>
                <c:pt idx="6594">
                  <c:v>172.41</c:v>
                </c:pt>
                <c:pt idx="6595">
                  <c:v>144</c:v>
                </c:pt>
                <c:pt idx="6596">
                  <c:v>131.71</c:v>
                </c:pt>
                <c:pt idx="6597">
                  <c:v>124.77</c:v>
                </c:pt>
                <c:pt idx="6598">
                  <c:v>124.78</c:v>
                </c:pt>
                <c:pt idx="6599">
                  <c:v>115.57</c:v>
                </c:pt>
                <c:pt idx="6600">
                  <c:v>106.32</c:v>
                </c:pt>
                <c:pt idx="6601">
                  <c:v>105.42</c:v>
                </c:pt>
                <c:pt idx="6602">
                  <c:v>106.15</c:v>
                </c:pt>
                <c:pt idx="6603">
                  <c:v>108.31</c:v>
                </c:pt>
                <c:pt idx="6604">
                  <c:v>115.79</c:v>
                </c:pt>
                <c:pt idx="6605">
                  <c:v>128.96</c:v>
                </c:pt>
                <c:pt idx="6606">
                  <c:v>130.91</c:v>
                </c:pt>
                <c:pt idx="6607">
                  <c:v>142.22999999999999</c:v>
                </c:pt>
                <c:pt idx="6608">
                  <c:v>160.22999999999999</c:v>
                </c:pt>
                <c:pt idx="6609">
                  <c:v>166.44</c:v>
                </c:pt>
                <c:pt idx="6610">
                  <c:v>167.9</c:v>
                </c:pt>
                <c:pt idx="6611">
                  <c:v>167.9</c:v>
                </c:pt>
                <c:pt idx="6612">
                  <c:v>157.46</c:v>
                </c:pt>
                <c:pt idx="6613">
                  <c:v>143.56</c:v>
                </c:pt>
                <c:pt idx="6614">
                  <c:v>143.55000000000001</c:v>
                </c:pt>
                <c:pt idx="6615">
                  <c:v>145.85</c:v>
                </c:pt>
                <c:pt idx="6616">
                  <c:v>177.41</c:v>
                </c:pt>
                <c:pt idx="6617">
                  <c:v>214.87</c:v>
                </c:pt>
                <c:pt idx="6618">
                  <c:v>199.87</c:v>
                </c:pt>
                <c:pt idx="6619">
                  <c:v>161.09</c:v>
                </c:pt>
                <c:pt idx="6620">
                  <c:v>142.22999999999999</c:v>
                </c:pt>
                <c:pt idx="6621">
                  <c:v>130.87</c:v>
                </c:pt>
                <c:pt idx="6622">
                  <c:v>130.37</c:v>
                </c:pt>
                <c:pt idx="6623">
                  <c:v>124.96</c:v>
                </c:pt>
                <c:pt idx="6624">
                  <c:v>124.97</c:v>
                </c:pt>
                <c:pt idx="6625">
                  <c:v>124.98</c:v>
                </c:pt>
                <c:pt idx="6626">
                  <c:v>129.37</c:v>
                </c:pt>
                <c:pt idx="6627">
                  <c:v>134.4</c:v>
                </c:pt>
                <c:pt idx="6628">
                  <c:v>147.78</c:v>
                </c:pt>
                <c:pt idx="6629">
                  <c:v>197.29</c:v>
                </c:pt>
                <c:pt idx="6630">
                  <c:v>202.1</c:v>
                </c:pt>
                <c:pt idx="6631">
                  <c:v>340.8</c:v>
                </c:pt>
                <c:pt idx="6632">
                  <c:v>225.97</c:v>
                </c:pt>
                <c:pt idx="6633">
                  <c:v>360</c:v>
                </c:pt>
                <c:pt idx="6634">
                  <c:v>349.56</c:v>
                </c:pt>
                <c:pt idx="6635">
                  <c:v>343.5</c:v>
                </c:pt>
                <c:pt idx="6636">
                  <c:v>194.06</c:v>
                </c:pt>
                <c:pt idx="6637">
                  <c:v>188.3</c:v>
                </c:pt>
                <c:pt idx="6638">
                  <c:v>177.96</c:v>
                </c:pt>
                <c:pt idx="6639">
                  <c:v>165.47</c:v>
                </c:pt>
                <c:pt idx="6640">
                  <c:v>174.44</c:v>
                </c:pt>
                <c:pt idx="6641">
                  <c:v>233.87</c:v>
                </c:pt>
                <c:pt idx="6642">
                  <c:v>180.2</c:v>
                </c:pt>
                <c:pt idx="6643">
                  <c:v>149.65</c:v>
                </c:pt>
                <c:pt idx="6644">
                  <c:v>130.36000000000001</c:v>
                </c:pt>
                <c:pt idx="6645">
                  <c:v>108</c:v>
                </c:pt>
                <c:pt idx="6646">
                  <c:v>103.7</c:v>
                </c:pt>
                <c:pt idx="6647">
                  <c:v>96.61</c:v>
                </c:pt>
                <c:pt idx="6648">
                  <c:v>91.94</c:v>
                </c:pt>
                <c:pt idx="6649">
                  <c:v>88.86</c:v>
                </c:pt>
                <c:pt idx="6650">
                  <c:v>91.74</c:v>
                </c:pt>
                <c:pt idx="6651">
                  <c:v>103.29</c:v>
                </c:pt>
                <c:pt idx="6652">
                  <c:v>129.47</c:v>
                </c:pt>
                <c:pt idx="6653">
                  <c:v>145.71</c:v>
                </c:pt>
                <c:pt idx="6654">
                  <c:v>159.29</c:v>
                </c:pt>
                <c:pt idx="6655">
                  <c:v>183.14</c:v>
                </c:pt>
                <c:pt idx="6656">
                  <c:v>177.8</c:v>
                </c:pt>
                <c:pt idx="6657">
                  <c:v>178.48</c:v>
                </c:pt>
                <c:pt idx="6658">
                  <c:v>179.04</c:v>
                </c:pt>
                <c:pt idx="6659">
                  <c:v>178.13</c:v>
                </c:pt>
                <c:pt idx="6660">
                  <c:v>158.91999999999999</c:v>
                </c:pt>
                <c:pt idx="6661">
                  <c:v>155.91</c:v>
                </c:pt>
                <c:pt idx="6662">
                  <c:v>150.78</c:v>
                </c:pt>
                <c:pt idx="6663">
                  <c:v>153.30000000000001</c:v>
                </c:pt>
                <c:pt idx="6664">
                  <c:v>161.43</c:v>
                </c:pt>
                <c:pt idx="6665">
                  <c:v>189.36</c:v>
                </c:pt>
                <c:pt idx="6666">
                  <c:v>179.32</c:v>
                </c:pt>
                <c:pt idx="6667">
                  <c:v>144.88</c:v>
                </c:pt>
                <c:pt idx="6668">
                  <c:v>128.82</c:v>
                </c:pt>
                <c:pt idx="6669">
                  <c:v>111.01</c:v>
                </c:pt>
                <c:pt idx="6670">
                  <c:v>103.11</c:v>
                </c:pt>
                <c:pt idx="6671">
                  <c:v>96.22</c:v>
                </c:pt>
                <c:pt idx="6672">
                  <c:v>94.1</c:v>
                </c:pt>
                <c:pt idx="6673">
                  <c:v>93.81</c:v>
                </c:pt>
                <c:pt idx="6674">
                  <c:v>94.96</c:v>
                </c:pt>
                <c:pt idx="6675">
                  <c:v>105.61</c:v>
                </c:pt>
                <c:pt idx="6676">
                  <c:v>129.9</c:v>
                </c:pt>
                <c:pt idx="6677">
                  <c:v>151.66</c:v>
                </c:pt>
                <c:pt idx="6678">
                  <c:v>158.21</c:v>
                </c:pt>
                <c:pt idx="6679">
                  <c:v>158.93</c:v>
                </c:pt>
                <c:pt idx="6680">
                  <c:v>157.19999999999999</c:v>
                </c:pt>
                <c:pt idx="6681">
                  <c:v>158.16</c:v>
                </c:pt>
                <c:pt idx="6682">
                  <c:v>156.66</c:v>
                </c:pt>
                <c:pt idx="6683">
                  <c:v>157.16999999999999</c:v>
                </c:pt>
                <c:pt idx="6684">
                  <c:v>155.24</c:v>
                </c:pt>
                <c:pt idx="6685">
                  <c:v>149.4</c:v>
                </c:pt>
                <c:pt idx="6686">
                  <c:v>145.47</c:v>
                </c:pt>
                <c:pt idx="6687">
                  <c:v>150.51</c:v>
                </c:pt>
                <c:pt idx="6688">
                  <c:v>156.38</c:v>
                </c:pt>
                <c:pt idx="6689">
                  <c:v>160.54</c:v>
                </c:pt>
                <c:pt idx="6690">
                  <c:v>157.38</c:v>
                </c:pt>
                <c:pt idx="6691">
                  <c:v>131</c:v>
                </c:pt>
                <c:pt idx="6692">
                  <c:v>122.77</c:v>
                </c:pt>
                <c:pt idx="6693">
                  <c:v>96.39</c:v>
                </c:pt>
                <c:pt idx="6694">
                  <c:v>97.07</c:v>
                </c:pt>
                <c:pt idx="6695">
                  <c:v>89.31</c:v>
                </c:pt>
                <c:pt idx="6696">
                  <c:v>79.33</c:v>
                </c:pt>
                <c:pt idx="6697">
                  <c:v>79.94</c:v>
                </c:pt>
                <c:pt idx="6698">
                  <c:v>90.16</c:v>
                </c:pt>
                <c:pt idx="6699">
                  <c:v>97.99</c:v>
                </c:pt>
                <c:pt idx="6700">
                  <c:v>130.43</c:v>
                </c:pt>
                <c:pt idx="6701">
                  <c:v>152.84</c:v>
                </c:pt>
                <c:pt idx="6702">
                  <c:v>159.88</c:v>
                </c:pt>
                <c:pt idx="6703">
                  <c:v>175.18</c:v>
                </c:pt>
                <c:pt idx="6704">
                  <c:v>171</c:v>
                </c:pt>
                <c:pt idx="6705">
                  <c:v>182.42</c:v>
                </c:pt>
                <c:pt idx="6706">
                  <c:v>185</c:v>
                </c:pt>
                <c:pt idx="6707">
                  <c:v>186.24</c:v>
                </c:pt>
                <c:pt idx="6708">
                  <c:v>183.2</c:v>
                </c:pt>
                <c:pt idx="6709">
                  <c:v>183.19</c:v>
                </c:pt>
                <c:pt idx="6710">
                  <c:v>183.19</c:v>
                </c:pt>
                <c:pt idx="6711">
                  <c:v>185.2</c:v>
                </c:pt>
                <c:pt idx="6712">
                  <c:v>319.44</c:v>
                </c:pt>
                <c:pt idx="6713">
                  <c:v>401.51</c:v>
                </c:pt>
                <c:pt idx="6714">
                  <c:v>358.35</c:v>
                </c:pt>
                <c:pt idx="6715">
                  <c:v>186.31</c:v>
                </c:pt>
                <c:pt idx="6716">
                  <c:v>146.32</c:v>
                </c:pt>
                <c:pt idx="6717">
                  <c:v>134.97</c:v>
                </c:pt>
                <c:pt idx="6718">
                  <c:v>131.47</c:v>
                </c:pt>
                <c:pt idx="6719">
                  <c:v>125</c:v>
                </c:pt>
                <c:pt idx="6720">
                  <c:v>118.52</c:v>
                </c:pt>
                <c:pt idx="6721">
                  <c:v>124.99</c:v>
                </c:pt>
                <c:pt idx="6722">
                  <c:v>126.73</c:v>
                </c:pt>
                <c:pt idx="6723">
                  <c:v>131.59</c:v>
                </c:pt>
                <c:pt idx="6724">
                  <c:v>169</c:v>
                </c:pt>
                <c:pt idx="6725">
                  <c:v>200.45</c:v>
                </c:pt>
                <c:pt idx="6726">
                  <c:v>421</c:v>
                </c:pt>
                <c:pt idx="6727">
                  <c:v>450.01</c:v>
                </c:pt>
                <c:pt idx="6728">
                  <c:v>450.01</c:v>
                </c:pt>
                <c:pt idx="6729">
                  <c:v>553.33000000000004</c:v>
                </c:pt>
                <c:pt idx="6730">
                  <c:v>450.01</c:v>
                </c:pt>
                <c:pt idx="6731">
                  <c:v>450.01</c:v>
                </c:pt>
                <c:pt idx="6732">
                  <c:v>294.42</c:v>
                </c:pt>
                <c:pt idx="6733">
                  <c:v>210.37</c:v>
                </c:pt>
                <c:pt idx="6734">
                  <c:v>190.07</c:v>
                </c:pt>
                <c:pt idx="6735">
                  <c:v>186.3</c:v>
                </c:pt>
                <c:pt idx="6736">
                  <c:v>374.76</c:v>
                </c:pt>
                <c:pt idx="6737">
                  <c:v>750.01</c:v>
                </c:pt>
                <c:pt idx="6738">
                  <c:v>333.89</c:v>
                </c:pt>
                <c:pt idx="6739">
                  <c:v>171.39</c:v>
                </c:pt>
                <c:pt idx="6740">
                  <c:v>147.36000000000001</c:v>
                </c:pt>
                <c:pt idx="6741">
                  <c:v>131.6</c:v>
                </c:pt>
                <c:pt idx="6742">
                  <c:v>135.57</c:v>
                </c:pt>
                <c:pt idx="6743">
                  <c:v>132.35</c:v>
                </c:pt>
                <c:pt idx="6744">
                  <c:v>128.31</c:v>
                </c:pt>
                <c:pt idx="6745">
                  <c:v>128.31</c:v>
                </c:pt>
                <c:pt idx="6746">
                  <c:v>128.31</c:v>
                </c:pt>
                <c:pt idx="6747">
                  <c:v>132.33000000000001</c:v>
                </c:pt>
                <c:pt idx="6748">
                  <c:v>132.4</c:v>
                </c:pt>
                <c:pt idx="6749">
                  <c:v>141.91</c:v>
                </c:pt>
                <c:pt idx="6750">
                  <c:v>169.74</c:v>
                </c:pt>
                <c:pt idx="6751">
                  <c:v>205</c:v>
                </c:pt>
                <c:pt idx="6752">
                  <c:v>239.51</c:v>
                </c:pt>
                <c:pt idx="6753">
                  <c:v>290.67</c:v>
                </c:pt>
                <c:pt idx="6754">
                  <c:v>221.05</c:v>
                </c:pt>
                <c:pt idx="6755">
                  <c:v>195.66</c:v>
                </c:pt>
                <c:pt idx="6756">
                  <c:v>169.74</c:v>
                </c:pt>
                <c:pt idx="6757">
                  <c:v>157.94</c:v>
                </c:pt>
                <c:pt idx="6758">
                  <c:v>149.88</c:v>
                </c:pt>
                <c:pt idx="6759">
                  <c:v>160.36000000000001</c:v>
                </c:pt>
                <c:pt idx="6760">
                  <c:v>200</c:v>
                </c:pt>
                <c:pt idx="6761">
                  <c:v>448.74</c:v>
                </c:pt>
                <c:pt idx="6762">
                  <c:v>181.48</c:v>
                </c:pt>
                <c:pt idx="6763">
                  <c:v>149</c:v>
                </c:pt>
                <c:pt idx="6764">
                  <c:v>135.82</c:v>
                </c:pt>
                <c:pt idx="6765">
                  <c:v>132.32</c:v>
                </c:pt>
                <c:pt idx="6766">
                  <c:v>131.49</c:v>
                </c:pt>
                <c:pt idx="6767">
                  <c:v>117.16</c:v>
                </c:pt>
                <c:pt idx="6768">
                  <c:v>112.7</c:v>
                </c:pt>
                <c:pt idx="6769">
                  <c:v>109.99</c:v>
                </c:pt>
                <c:pt idx="6770">
                  <c:v>108.14</c:v>
                </c:pt>
                <c:pt idx="6771">
                  <c:v>116.23</c:v>
                </c:pt>
                <c:pt idx="6772">
                  <c:v>128.24</c:v>
                </c:pt>
                <c:pt idx="6773">
                  <c:v>128.27000000000001</c:v>
                </c:pt>
                <c:pt idx="6774">
                  <c:v>134.35</c:v>
                </c:pt>
                <c:pt idx="6775">
                  <c:v>137.49</c:v>
                </c:pt>
                <c:pt idx="6776">
                  <c:v>149.88</c:v>
                </c:pt>
                <c:pt idx="6777">
                  <c:v>157.94</c:v>
                </c:pt>
                <c:pt idx="6778">
                  <c:v>159.85</c:v>
                </c:pt>
                <c:pt idx="6779">
                  <c:v>158.46</c:v>
                </c:pt>
                <c:pt idx="6780">
                  <c:v>144</c:v>
                </c:pt>
                <c:pt idx="6781">
                  <c:v>137.05000000000001</c:v>
                </c:pt>
                <c:pt idx="6782">
                  <c:v>136.99</c:v>
                </c:pt>
                <c:pt idx="6783">
                  <c:v>158.01</c:v>
                </c:pt>
                <c:pt idx="6784">
                  <c:v>236.64</c:v>
                </c:pt>
                <c:pt idx="6785">
                  <c:v>277.64</c:v>
                </c:pt>
                <c:pt idx="6786">
                  <c:v>206.71</c:v>
                </c:pt>
                <c:pt idx="6787">
                  <c:v>162.41999999999999</c:v>
                </c:pt>
                <c:pt idx="6788">
                  <c:v>145.01</c:v>
                </c:pt>
                <c:pt idx="6789">
                  <c:v>134.32</c:v>
                </c:pt>
                <c:pt idx="6790">
                  <c:v>128.27000000000001</c:v>
                </c:pt>
                <c:pt idx="6791">
                  <c:v>121.99</c:v>
                </c:pt>
                <c:pt idx="6792">
                  <c:v>119.01</c:v>
                </c:pt>
                <c:pt idx="6793">
                  <c:v>118.14</c:v>
                </c:pt>
                <c:pt idx="6794">
                  <c:v>125.55</c:v>
                </c:pt>
                <c:pt idx="6795">
                  <c:v>132.93</c:v>
                </c:pt>
                <c:pt idx="6796">
                  <c:v>164.46</c:v>
                </c:pt>
                <c:pt idx="6797">
                  <c:v>206.52</c:v>
                </c:pt>
                <c:pt idx="6798">
                  <c:v>410.63</c:v>
                </c:pt>
                <c:pt idx="6799">
                  <c:v>574.91999999999996</c:v>
                </c:pt>
                <c:pt idx="6800">
                  <c:v>689.62</c:v>
                </c:pt>
                <c:pt idx="6801">
                  <c:v>800</c:v>
                </c:pt>
                <c:pt idx="6802">
                  <c:v>800.01</c:v>
                </c:pt>
                <c:pt idx="6803">
                  <c:v>800</c:v>
                </c:pt>
                <c:pt idx="6804">
                  <c:v>449.87</c:v>
                </c:pt>
                <c:pt idx="6805">
                  <c:v>371.52</c:v>
                </c:pt>
                <c:pt idx="6806">
                  <c:v>230.08</c:v>
                </c:pt>
                <c:pt idx="6807">
                  <c:v>327.82</c:v>
                </c:pt>
                <c:pt idx="6808">
                  <c:v>934.29</c:v>
                </c:pt>
                <c:pt idx="6809">
                  <c:v>1149.21</c:v>
                </c:pt>
                <c:pt idx="6810">
                  <c:v>647.91999999999996</c:v>
                </c:pt>
                <c:pt idx="6811">
                  <c:v>193.85</c:v>
                </c:pt>
                <c:pt idx="6812">
                  <c:v>151.1</c:v>
                </c:pt>
                <c:pt idx="6813">
                  <c:v>144.99</c:v>
                </c:pt>
                <c:pt idx="6814">
                  <c:v>133.13999999999999</c:v>
                </c:pt>
                <c:pt idx="6815">
                  <c:v>131.1</c:v>
                </c:pt>
                <c:pt idx="6816">
                  <c:v>127.53</c:v>
                </c:pt>
                <c:pt idx="6817">
                  <c:v>127.53</c:v>
                </c:pt>
                <c:pt idx="6818">
                  <c:v>129.13999999999999</c:v>
                </c:pt>
                <c:pt idx="6819">
                  <c:v>133.09</c:v>
                </c:pt>
                <c:pt idx="6820">
                  <c:v>151.57</c:v>
                </c:pt>
                <c:pt idx="6821">
                  <c:v>180.66</c:v>
                </c:pt>
                <c:pt idx="6822">
                  <c:v>226.07</c:v>
                </c:pt>
                <c:pt idx="6823">
                  <c:v>226.23</c:v>
                </c:pt>
                <c:pt idx="6824">
                  <c:v>226.07</c:v>
                </c:pt>
                <c:pt idx="6825">
                  <c:v>230</c:v>
                </c:pt>
                <c:pt idx="6826">
                  <c:v>217.15</c:v>
                </c:pt>
                <c:pt idx="6827">
                  <c:v>227.01</c:v>
                </c:pt>
                <c:pt idx="6828">
                  <c:v>205.12</c:v>
                </c:pt>
                <c:pt idx="6829">
                  <c:v>191.93</c:v>
                </c:pt>
                <c:pt idx="6830">
                  <c:v>180.57</c:v>
                </c:pt>
                <c:pt idx="6831">
                  <c:v>180.57</c:v>
                </c:pt>
                <c:pt idx="6832">
                  <c:v>230</c:v>
                </c:pt>
                <c:pt idx="6833">
                  <c:v>250.01</c:v>
                </c:pt>
                <c:pt idx="6834">
                  <c:v>200.25</c:v>
                </c:pt>
                <c:pt idx="6835">
                  <c:v>161.80000000000001</c:v>
                </c:pt>
                <c:pt idx="6836">
                  <c:v>134.96</c:v>
                </c:pt>
                <c:pt idx="6837">
                  <c:v>127.52</c:v>
                </c:pt>
                <c:pt idx="6838">
                  <c:v>127.13</c:v>
                </c:pt>
                <c:pt idx="6839">
                  <c:v>116.49</c:v>
                </c:pt>
                <c:pt idx="6840">
                  <c:v>113.87</c:v>
                </c:pt>
                <c:pt idx="6841">
                  <c:v>114.09</c:v>
                </c:pt>
                <c:pt idx="6842">
                  <c:v>117.03</c:v>
                </c:pt>
                <c:pt idx="6843">
                  <c:v>127.14</c:v>
                </c:pt>
                <c:pt idx="6844">
                  <c:v>142</c:v>
                </c:pt>
                <c:pt idx="6845">
                  <c:v>164.24</c:v>
                </c:pt>
                <c:pt idx="6846">
                  <c:v>182.98</c:v>
                </c:pt>
                <c:pt idx="6847">
                  <c:v>188.08</c:v>
                </c:pt>
                <c:pt idx="6848">
                  <c:v>180.99</c:v>
                </c:pt>
                <c:pt idx="6849">
                  <c:v>181.31</c:v>
                </c:pt>
                <c:pt idx="6850">
                  <c:v>184.92</c:v>
                </c:pt>
                <c:pt idx="6851">
                  <c:v>181.71</c:v>
                </c:pt>
                <c:pt idx="6852">
                  <c:v>165.79</c:v>
                </c:pt>
                <c:pt idx="6853">
                  <c:v>167.95</c:v>
                </c:pt>
                <c:pt idx="6854">
                  <c:v>164.8</c:v>
                </c:pt>
                <c:pt idx="6855">
                  <c:v>180.96</c:v>
                </c:pt>
                <c:pt idx="6856">
                  <c:v>190.74</c:v>
                </c:pt>
                <c:pt idx="6857">
                  <c:v>197.64</c:v>
                </c:pt>
                <c:pt idx="6858">
                  <c:v>190.54</c:v>
                </c:pt>
                <c:pt idx="6859">
                  <c:v>160.36000000000001</c:v>
                </c:pt>
                <c:pt idx="6860">
                  <c:v>140.30000000000001</c:v>
                </c:pt>
                <c:pt idx="6861">
                  <c:v>133.22</c:v>
                </c:pt>
                <c:pt idx="6862">
                  <c:v>126.39</c:v>
                </c:pt>
                <c:pt idx="6863">
                  <c:v>124.73</c:v>
                </c:pt>
                <c:pt idx="6864">
                  <c:v>118.12</c:v>
                </c:pt>
                <c:pt idx="6865">
                  <c:v>119.09</c:v>
                </c:pt>
                <c:pt idx="6866">
                  <c:v>122.19</c:v>
                </c:pt>
                <c:pt idx="6867">
                  <c:v>131.22</c:v>
                </c:pt>
                <c:pt idx="6868">
                  <c:v>151.15</c:v>
                </c:pt>
                <c:pt idx="6869">
                  <c:v>166.98</c:v>
                </c:pt>
                <c:pt idx="6870">
                  <c:v>181.26</c:v>
                </c:pt>
                <c:pt idx="6871">
                  <c:v>197.87</c:v>
                </c:pt>
                <c:pt idx="6872">
                  <c:v>194.5</c:v>
                </c:pt>
                <c:pt idx="6873">
                  <c:v>203.37</c:v>
                </c:pt>
                <c:pt idx="6874">
                  <c:v>204.87</c:v>
                </c:pt>
                <c:pt idx="6875">
                  <c:v>204.08</c:v>
                </c:pt>
                <c:pt idx="6876">
                  <c:v>192.65</c:v>
                </c:pt>
                <c:pt idx="6877">
                  <c:v>180.89</c:v>
                </c:pt>
                <c:pt idx="6878">
                  <c:v>175.16</c:v>
                </c:pt>
                <c:pt idx="6879">
                  <c:v>188.42</c:v>
                </c:pt>
                <c:pt idx="6880">
                  <c:v>203.71</c:v>
                </c:pt>
                <c:pt idx="6881">
                  <c:v>217.74</c:v>
                </c:pt>
                <c:pt idx="6882">
                  <c:v>183.16</c:v>
                </c:pt>
                <c:pt idx="6883">
                  <c:v>156.11000000000001</c:v>
                </c:pt>
                <c:pt idx="6884">
                  <c:v>142</c:v>
                </c:pt>
                <c:pt idx="6885">
                  <c:v>129.63</c:v>
                </c:pt>
                <c:pt idx="6886">
                  <c:v>126.79</c:v>
                </c:pt>
                <c:pt idx="6887">
                  <c:v>121.8</c:v>
                </c:pt>
                <c:pt idx="6888">
                  <c:v>115.16</c:v>
                </c:pt>
                <c:pt idx="6889">
                  <c:v>113.31</c:v>
                </c:pt>
                <c:pt idx="6890">
                  <c:v>115.36</c:v>
                </c:pt>
                <c:pt idx="6891">
                  <c:v>126.78</c:v>
                </c:pt>
                <c:pt idx="6892">
                  <c:v>147.9</c:v>
                </c:pt>
                <c:pt idx="6893">
                  <c:v>175.01</c:v>
                </c:pt>
                <c:pt idx="6894">
                  <c:v>200.01</c:v>
                </c:pt>
                <c:pt idx="6895">
                  <c:v>203.66</c:v>
                </c:pt>
                <c:pt idx="6896">
                  <c:v>201.61</c:v>
                </c:pt>
                <c:pt idx="6897">
                  <c:v>200.18</c:v>
                </c:pt>
                <c:pt idx="6898">
                  <c:v>200.17</c:v>
                </c:pt>
                <c:pt idx="6899">
                  <c:v>190.08</c:v>
                </c:pt>
                <c:pt idx="6900">
                  <c:v>183.42</c:v>
                </c:pt>
                <c:pt idx="6901">
                  <c:v>171.95</c:v>
                </c:pt>
                <c:pt idx="6902">
                  <c:v>165.68</c:v>
                </c:pt>
                <c:pt idx="6903">
                  <c:v>165.86</c:v>
                </c:pt>
                <c:pt idx="6904">
                  <c:v>183.41</c:v>
                </c:pt>
                <c:pt idx="6905">
                  <c:v>184</c:v>
                </c:pt>
                <c:pt idx="6906">
                  <c:v>164.51</c:v>
                </c:pt>
                <c:pt idx="6907">
                  <c:v>145</c:v>
                </c:pt>
                <c:pt idx="6908">
                  <c:v>128.12</c:v>
                </c:pt>
                <c:pt idx="6909">
                  <c:v>109.17</c:v>
                </c:pt>
                <c:pt idx="6910">
                  <c:v>110.6</c:v>
                </c:pt>
                <c:pt idx="6911">
                  <c:v>99.39</c:v>
                </c:pt>
                <c:pt idx="6912">
                  <c:v>99.35</c:v>
                </c:pt>
                <c:pt idx="6913">
                  <c:v>90.54</c:v>
                </c:pt>
                <c:pt idx="6914">
                  <c:v>90.63</c:v>
                </c:pt>
                <c:pt idx="6915">
                  <c:v>96.27</c:v>
                </c:pt>
                <c:pt idx="6916">
                  <c:v>101.09</c:v>
                </c:pt>
                <c:pt idx="6917">
                  <c:v>121.71</c:v>
                </c:pt>
                <c:pt idx="6918">
                  <c:v>132.37</c:v>
                </c:pt>
                <c:pt idx="6919">
                  <c:v>140.97999999999999</c:v>
                </c:pt>
                <c:pt idx="6920">
                  <c:v>149.86000000000001</c:v>
                </c:pt>
                <c:pt idx="6921">
                  <c:v>156.41</c:v>
                </c:pt>
                <c:pt idx="6922">
                  <c:v>148.41</c:v>
                </c:pt>
                <c:pt idx="6923">
                  <c:v>148.4</c:v>
                </c:pt>
                <c:pt idx="6924">
                  <c:v>138.79</c:v>
                </c:pt>
                <c:pt idx="6925">
                  <c:v>136.29</c:v>
                </c:pt>
                <c:pt idx="6926">
                  <c:v>136.29</c:v>
                </c:pt>
                <c:pt idx="6927">
                  <c:v>137.06</c:v>
                </c:pt>
                <c:pt idx="6928">
                  <c:v>160.97</c:v>
                </c:pt>
                <c:pt idx="6929">
                  <c:v>164.24</c:v>
                </c:pt>
                <c:pt idx="6930">
                  <c:v>150.58000000000001</c:v>
                </c:pt>
                <c:pt idx="6931">
                  <c:v>136.29</c:v>
                </c:pt>
                <c:pt idx="6932">
                  <c:v>132.16</c:v>
                </c:pt>
                <c:pt idx="6933">
                  <c:v>116.51</c:v>
                </c:pt>
                <c:pt idx="6934">
                  <c:v>121.26</c:v>
                </c:pt>
                <c:pt idx="6935">
                  <c:v>107.88</c:v>
                </c:pt>
                <c:pt idx="6936">
                  <c:v>100</c:v>
                </c:pt>
                <c:pt idx="6937">
                  <c:v>99.99</c:v>
                </c:pt>
                <c:pt idx="6938">
                  <c:v>99.99</c:v>
                </c:pt>
                <c:pt idx="6939">
                  <c:v>100</c:v>
                </c:pt>
                <c:pt idx="6940">
                  <c:v>99.98</c:v>
                </c:pt>
                <c:pt idx="6941">
                  <c:v>94.46</c:v>
                </c:pt>
                <c:pt idx="6942">
                  <c:v>125.6</c:v>
                </c:pt>
                <c:pt idx="6943">
                  <c:v>135.30000000000001</c:v>
                </c:pt>
                <c:pt idx="6944">
                  <c:v>136.77000000000001</c:v>
                </c:pt>
                <c:pt idx="6945">
                  <c:v>138.66</c:v>
                </c:pt>
                <c:pt idx="6946">
                  <c:v>136.78</c:v>
                </c:pt>
                <c:pt idx="6947">
                  <c:v>136.71</c:v>
                </c:pt>
                <c:pt idx="6948">
                  <c:v>133.09</c:v>
                </c:pt>
                <c:pt idx="6949">
                  <c:v>133.05000000000001</c:v>
                </c:pt>
                <c:pt idx="6950">
                  <c:v>133.05000000000001</c:v>
                </c:pt>
                <c:pt idx="6951">
                  <c:v>137.19</c:v>
                </c:pt>
                <c:pt idx="6952">
                  <c:v>149.47999999999999</c:v>
                </c:pt>
                <c:pt idx="6953">
                  <c:v>169.38</c:v>
                </c:pt>
                <c:pt idx="6954">
                  <c:v>148.88999999999999</c:v>
                </c:pt>
                <c:pt idx="6955">
                  <c:v>145.30000000000001</c:v>
                </c:pt>
                <c:pt idx="6956">
                  <c:v>134.30000000000001</c:v>
                </c:pt>
                <c:pt idx="6957">
                  <c:v>127.43</c:v>
                </c:pt>
                <c:pt idx="6958">
                  <c:v>99.99</c:v>
                </c:pt>
                <c:pt idx="6959">
                  <c:v>99.84</c:v>
                </c:pt>
                <c:pt idx="6960">
                  <c:v>92.63</c:v>
                </c:pt>
                <c:pt idx="6961">
                  <c:v>94.56</c:v>
                </c:pt>
                <c:pt idx="6962">
                  <c:v>99.96</c:v>
                </c:pt>
                <c:pt idx="6963">
                  <c:v>102.04</c:v>
                </c:pt>
                <c:pt idx="6964">
                  <c:v>136.80000000000001</c:v>
                </c:pt>
                <c:pt idx="6965">
                  <c:v>164.95</c:v>
                </c:pt>
                <c:pt idx="6966">
                  <c:v>168.68</c:v>
                </c:pt>
                <c:pt idx="6967">
                  <c:v>180.67</c:v>
                </c:pt>
                <c:pt idx="6968">
                  <c:v>179.2</c:v>
                </c:pt>
                <c:pt idx="6969">
                  <c:v>189.93</c:v>
                </c:pt>
                <c:pt idx="6970">
                  <c:v>192.37</c:v>
                </c:pt>
                <c:pt idx="6971">
                  <c:v>192.1</c:v>
                </c:pt>
                <c:pt idx="6972">
                  <c:v>185.78</c:v>
                </c:pt>
                <c:pt idx="6973">
                  <c:v>175.13</c:v>
                </c:pt>
                <c:pt idx="6974">
                  <c:v>167.26</c:v>
                </c:pt>
                <c:pt idx="6975">
                  <c:v>177.97</c:v>
                </c:pt>
                <c:pt idx="6976">
                  <c:v>207.01</c:v>
                </c:pt>
                <c:pt idx="6977">
                  <c:v>207.76</c:v>
                </c:pt>
                <c:pt idx="6978">
                  <c:v>195.28</c:v>
                </c:pt>
                <c:pt idx="6979">
                  <c:v>161.57</c:v>
                </c:pt>
                <c:pt idx="6980">
                  <c:v>148.80000000000001</c:v>
                </c:pt>
                <c:pt idx="6981">
                  <c:v>133.94</c:v>
                </c:pt>
                <c:pt idx="6982">
                  <c:v>132.97999999999999</c:v>
                </c:pt>
                <c:pt idx="6983">
                  <c:v>129.15</c:v>
                </c:pt>
                <c:pt idx="6984">
                  <c:v>128.06</c:v>
                </c:pt>
                <c:pt idx="6985">
                  <c:v>129.03</c:v>
                </c:pt>
                <c:pt idx="6986">
                  <c:v>128.66999999999999</c:v>
                </c:pt>
                <c:pt idx="6987">
                  <c:v>133.32</c:v>
                </c:pt>
                <c:pt idx="6988">
                  <c:v>151.77000000000001</c:v>
                </c:pt>
                <c:pt idx="6989">
                  <c:v>174.72</c:v>
                </c:pt>
                <c:pt idx="6990">
                  <c:v>206.97</c:v>
                </c:pt>
                <c:pt idx="6991">
                  <c:v>224.86</c:v>
                </c:pt>
                <c:pt idx="6992">
                  <c:v>213.14</c:v>
                </c:pt>
                <c:pt idx="6993">
                  <c:v>215.13</c:v>
                </c:pt>
                <c:pt idx="6994">
                  <c:v>225.21</c:v>
                </c:pt>
                <c:pt idx="6995">
                  <c:v>230</c:v>
                </c:pt>
                <c:pt idx="6996">
                  <c:v>209.17</c:v>
                </c:pt>
                <c:pt idx="6997">
                  <c:v>194.81</c:v>
                </c:pt>
                <c:pt idx="6998">
                  <c:v>192.87</c:v>
                </c:pt>
                <c:pt idx="6999">
                  <c:v>197.5</c:v>
                </c:pt>
                <c:pt idx="7000">
                  <c:v>230.02</c:v>
                </c:pt>
                <c:pt idx="7001">
                  <c:v>231.1</c:v>
                </c:pt>
                <c:pt idx="7002">
                  <c:v>196.92</c:v>
                </c:pt>
                <c:pt idx="7003">
                  <c:v>163.85</c:v>
                </c:pt>
                <c:pt idx="7004">
                  <c:v>147.77000000000001</c:v>
                </c:pt>
                <c:pt idx="7005">
                  <c:v>133.32</c:v>
                </c:pt>
                <c:pt idx="7006">
                  <c:v>133.47999999999999</c:v>
                </c:pt>
                <c:pt idx="7007">
                  <c:v>133.32</c:v>
                </c:pt>
                <c:pt idx="7008">
                  <c:v>128.03</c:v>
                </c:pt>
                <c:pt idx="7009">
                  <c:v>128.37</c:v>
                </c:pt>
                <c:pt idx="7010">
                  <c:v>129.16999999999999</c:v>
                </c:pt>
                <c:pt idx="7011">
                  <c:v>136.56</c:v>
                </c:pt>
                <c:pt idx="7012">
                  <c:v>151.76</c:v>
                </c:pt>
                <c:pt idx="7013">
                  <c:v>187.73</c:v>
                </c:pt>
                <c:pt idx="7014">
                  <c:v>209.2</c:v>
                </c:pt>
                <c:pt idx="7015">
                  <c:v>227.73</c:v>
                </c:pt>
                <c:pt idx="7016">
                  <c:v>213.5</c:v>
                </c:pt>
                <c:pt idx="7017">
                  <c:v>249.45</c:v>
                </c:pt>
                <c:pt idx="7018">
                  <c:v>263.7</c:v>
                </c:pt>
                <c:pt idx="7019">
                  <c:v>252.64</c:v>
                </c:pt>
                <c:pt idx="7020">
                  <c:v>207.59</c:v>
                </c:pt>
                <c:pt idx="7021">
                  <c:v>194.93</c:v>
                </c:pt>
                <c:pt idx="7022">
                  <c:v>184.51</c:v>
                </c:pt>
                <c:pt idx="7023">
                  <c:v>199.64</c:v>
                </c:pt>
                <c:pt idx="7024">
                  <c:v>280.14</c:v>
                </c:pt>
                <c:pt idx="7025">
                  <c:v>315.52</c:v>
                </c:pt>
                <c:pt idx="7026">
                  <c:v>203.58</c:v>
                </c:pt>
                <c:pt idx="7027">
                  <c:v>164.38</c:v>
                </c:pt>
                <c:pt idx="7028">
                  <c:v>146.93</c:v>
                </c:pt>
                <c:pt idx="7029">
                  <c:v>135.62</c:v>
                </c:pt>
                <c:pt idx="7030">
                  <c:v>134.36000000000001</c:v>
                </c:pt>
                <c:pt idx="7031">
                  <c:v>133.65</c:v>
                </c:pt>
                <c:pt idx="7032">
                  <c:v>133.63999999999999</c:v>
                </c:pt>
                <c:pt idx="7033">
                  <c:v>133.63999999999999</c:v>
                </c:pt>
                <c:pt idx="7034">
                  <c:v>133.65</c:v>
                </c:pt>
                <c:pt idx="7035">
                  <c:v>135.68</c:v>
                </c:pt>
                <c:pt idx="7036">
                  <c:v>152.19999999999999</c:v>
                </c:pt>
                <c:pt idx="7037">
                  <c:v>187.51</c:v>
                </c:pt>
                <c:pt idx="7038">
                  <c:v>211.78</c:v>
                </c:pt>
                <c:pt idx="7039">
                  <c:v>229.56</c:v>
                </c:pt>
                <c:pt idx="7040">
                  <c:v>212.83</c:v>
                </c:pt>
                <c:pt idx="7041">
                  <c:v>240.86</c:v>
                </c:pt>
                <c:pt idx="7042">
                  <c:v>230.01</c:v>
                </c:pt>
                <c:pt idx="7043">
                  <c:v>230</c:v>
                </c:pt>
                <c:pt idx="7044">
                  <c:v>201.04</c:v>
                </c:pt>
                <c:pt idx="7045">
                  <c:v>189.48</c:v>
                </c:pt>
                <c:pt idx="7046">
                  <c:v>188.1</c:v>
                </c:pt>
                <c:pt idx="7047">
                  <c:v>201.21</c:v>
                </c:pt>
                <c:pt idx="7048">
                  <c:v>225.53</c:v>
                </c:pt>
                <c:pt idx="7049">
                  <c:v>225.51</c:v>
                </c:pt>
                <c:pt idx="7050">
                  <c:v>192.06</c:v>
                </c:pt>
                <c:pt idx="7051">
                  <c:v>167.61</c:v>
                </c:pt>
                <c:pt idx="7052">
                  <c:v>147.72</c:v>
                </c:pt>
                <c:pt idx="7053">
                  <c:v>135.99</c:v>
                </c:pt>
                <c:pt idx="7054">
                  <c:v>134.21</c:v>
                </c:pt>
                <c:pt idx="7055">
                  <c:v>132.5</c:v>
                </c:pt>
                <c:pt idx="7056">
                  <c:v>132.1</c:v>
                </c:pt>
                <c:pt idx="7057">
                  <c:v>132.49</c:v>
                </c:pt>
                <c:pt idx="7058">
                  <c:v>133.87</c:v>
                </c:pt>
                <c:pt idx="7059">
                  <c:v>137.75</c:v>
                </c:pt>
                <c:pt idx="7060">
                  <c:v>151.4</c:v>
                </c:pt>
                <c:pt idx="7061">
                  <c:v>168.8</c:v>
                </c:pt>
                <c:pt idx="7062">
                  <c:v>194.64</c:v>
                </c:pt>
                <c:pt idx="7063">
                  <c:v>207.93</c:v>
                </c:pt>
                <c:pt idx="7064">
                  <c:v>200.81</c:v>
                </c:pt>
                <c:pt idx="7065">
                  <c:v>207.93</c:v>
                </c:pt>
                <c:pt idx="7066">
                  <c:v>208.82</c:v>
                </c:pt>
                <c:pt idx="7067">
                  <c:v>208.82</c:v>
                </c:pt>
                <c:pt idx="7068">
                  <c:v>189.99</c:v>
                </c:pt>
                <c:pt idx="7069">
                  <c:v>185.01</c:v>
                </c:pt>
                <c:pt idx="7070">
                  <c:v>181.8</c:v>
                </c:pt>
                <c:pt idx="7071">
                  <c:v>195.99</c:v>
                </c:pt>
                <c:pt idx="7072">
                  <c:v>212.08</c:v>
                </c:pt>
                <c:pt idx="7073">
                  <c:v>212.97</c:v>
                </c:pt>
                <c:pt idx="7074">
                  <c:v>188.96</c:v>
                </c:pt>
                <c:pt idx="7075">
                  <c:v>162.19</c:v>
                </c:pt>
                <c:pt idx="7076">
                  <c:v>149.54</c:v>
                </c:pt>
                <c:pt idx="7077">
                  <c:v>138.04</c:v>
                </c:pt>
                <c:pt idx="7078">
                  <c:v>134.96</c:v>
                </c:pt>
                <c:pt idx="7079">
                  <c:v>133.15</c:v>
                </c:pt>
                <c:pt idx="7080">
                  <c:v>133.07</c:v>
                </c:pt>
                <c:pt idx="7081">
                  <c:v>133.01</c:v>
                </c:pt>
                <c:pt idx="7082">
                  <c:v>133.05000000000001</c:v>
                </c:pt>
                <c:pt idx="7083">
                  <c:v>133.08000000000001</c:v>
                </c:pt>
                <c:pt idx="7084">
                  <c:v>133.21</c:v>
                </c:pt>
                <c:pt idx="7085">
                  <c:v>135.07</c:v>
                </c:pt>
                <c:pt idx="7086">
                  <c:v>150.06</c:v>
                </c:pt>
                <c:pt idx="7087">
                  <c:v>168.36</c:v>
                </c:pt>
                <c:pt idx="7088">
                  <c:v>172.8</c:v>
                </c:pt>
                <c:pt idx="7089">
                  <c:v>170.92</c:v>
                </c:pt>
                <c:pt idx="7090">
                  <c:v>170.65</c:v>
                </c:pt>
                <c:pt idx="7091">
                  <c:v>167.79</c:v>
                </c:pt>
                <c:pt idx="7092">
                  <c:v>156.53</c:v>
                </c:pt>
                <c:pt idx="7093">
                  <c:v>151.32</c:v>
                </c:pt>
                <c:pt idx="7094">
                  <c:v>151.30000000000001</c:v>
                </c:pt>
                <c:pt idx="7095">
                  <c:v>159.21</c:v>
                </c:pt>
                <c:pt idx="7096">
                  <c:v>172.88</c:v>
                </c:pt>
                <c:pt idx="7097">
                  <c:v>177.03</c:v>
                </c:pt>
                <c:pt idx="7098">
                  <c:v>163.09</c:v>
                </c:pt>
                <c:pt idx="7099">
                  <c:v>149.47</c:v>
                </c:pt>
                <c:pt idx="7100">
                  <c:v>144.51</c:v>
                </c:pt>
                <c:pt idx="7101">
                  <c:v>133.13999999999999</c:v>
                </c:pt>
                <c:pt idx="7102">
                  <c:v>135.01</c:v>
                </c:pt>
                <c:pt idx="7103">
                  <c:v>133.08000000000001</c:v>
                </c:pt>
                <c:pt idx="7104">
                  <c:v>129.1</c:v>
                </c:pt>
                <c:pt idx="7105">
                  <c:v>129.1</c:v>
                </c:pt>
                <c:pt idx="7106">
                  <c:v>129.09</c:v>
                </c:pt>
                <c:pt idx="7107">
                  <c:v>132.1</c:v>
                </c:pt>
                <c:pt idx="7108">
                  <c:v>127.23</c:v>
                </c:pt>
                <c:pt idx="7109">
                  <c:v>131.31</c:v>
                </c:pt>
                <c:pt idx="7110">
                  <c:v>133.16999999999999</c:v>
                </c:pt>
                <c:pt idx="7111">
                  <c:v>149.27000000000001</c:v>
                </c:pt>
                <c:pt idx="7112">
                  <c:v>155.4</c:v>
                </c:pt>
                <c:pt idx="7113">
                  <c:v>154.88</c:v>
                </c:pt>
                <c:pt idx="7114">
                  <c:v>154.6</c:v>
                </c:pt>
                <c:pt idx="7115">
                  <c:v>149.63999999999999</c:v>
                </c:pt>
                <c:pt idx="7116">
                  <c:v>149.07</c:v>
                </c:pt>
                <c:pt idx="7117">
                  <c:v>144.88999999999999</c:v>
                </c:pt>
                <c:pt idx="7118">
                  <c:v>148.80000000000001</c:v>
                </c:pt>
                <c:pt idx="7119">
                  <c:v>149.97</c:v>
                </c:pt>
                <c:pt idx="7120">
                  <c:v>170.72</c:v>
                </c:pt>
                <c:pt idx="7121">
                  <c:v>170.85</c:v>
                </c:pt>
                <c:pt idx="7122">
                  <c:v>154.79</c:v>
                </c:pt>
                <c:pt idx="7123">
                  <c:v>148.91999999999999</c:v>
                </c:pt>
                <c:pt idx="7124">
                  <c:v>133.05000000000001</c:v>
                </c:pt>
                <c:pt idx="7125">
                  <c:v>127.24</c:v>
                </c:pt>
                <c:pt idx="7126">
                  <c:v>115.96</c:v>
                </c:pt>
                <c:pt idx="7127">
                  <c:v>109.55</c:v>
                </c:pt>
                <c:pt idx="7128">
                  <c:v>108.52</c:v>
                </c:pt>
                <c:pt idx="7129">
                  <c:v>108.36</c:v>
                </c:pt>
                <c:pt idx="7130">
                  <c:v>109.83</c:v>
                </c:pt>
                <c:pt idx="7131">
                  <c:v>127.22</c:v>
                </c:pt>
                <c:pt idx="7132">
                  <c:v>149.09</c:v>
                </c:pt>
                <c:pt idx="7133">
                  <c:v>165.7</c:v>
                </c:pt>
                <c:pt idx="7134">
                  <c:v>188.8</c:v>
                </c:pt>
                <c:pt idx="7135">
                  <c:v>204.32</c:v>
                </c:pt>
                <c:pt idx="7136">
                  <c:v>207.79</c:v>
                </c:pt>
                <c:pt idx="7137">
                  <c:v>207.79</c:v>
                </c:pt>
                <c:pt idx="7138">
                  <c:v>207.8</c:v>
                </c:pt>
                <c:pt idx="7139">
                  <c:v>209.11</c:v>
                </c:pt>
                <c:pt idx="7140">
                  <c:v>201.35</c:v>
                </c:pt>
                <c:pt idx="7141">
                  <c:v>194.45</c:v>
                </c:pt>
                <c:pt idx="7142">
                  <c:v>186.54</c:v>
                </c:pt>
                <c:pt idx="7143">
                  <c:v>201.15</c:v>
                </c:pt>
                <c:pt idx="7144">
                  <c:v>212.37</c:v>
                </c:pt>
                <c:pt idx="7145">
                  <c:v>212.46</c:v>
                </c:pt>
                <c:pt idx="7146">
                  <c:v>200.04</c:v>
                </c:pt>
                <c:pt idx="7147">
                  <c:v>164.26</c:v>
                </c:pt>
                <c:pt idx="7148">
                  <c:v>147.87</c:v>
                </c:pt>
                <c:pt idx="7149">
                  <c:v>135</c:v>
                </c:pt>
                <c:pt idx="7150">
                  <c:v>133.59</c:v>
                </c:pt>
                <c:pt idx="7151">
                  <c:v>133.52000000000001</c:v>
                </c:pt>
                <c:pt idx="7152">
                  <c:v>133.09</c:v>
                </c:pt>
                <c:pt idx="7153">
                  <c:v>133.19999999999999</c:v>
                </c:pt>
                <c:pt idx="7154">
                  <c:v>133.52000000000001</c:v>
                </c:pt>
                <c:pt idx="7155">
                  <c:v>133.59</c:v>
                </c:pt>
                <c:pt idx="7156">
                  <c:v>150.97999999999999</c:v>
                </c:pt>
                <c:pt idx="7157">
                  <c:v>185.83</c:v>
                </c:pt>
                <c:pt idx="7158">
                  <c:v>206.97</c:v>
                </c:pt>
                <c:pt idx="7159">
                  <c:v>209.4</c:v>
                </c:pt>
                <c:pt idx="7160">
                  <c:v>206.71</c:v>
                </c:pt>
                <c:pt idx="7161">
                  <c:v>207.81</c:v>
                </c:pt>
                <c:pt idx="7162">
                  <c:v>206.51</c:v>
                </c:pt>
                <c:pt idx="7163">
                  <c:v>205.76</c:v>
                </c:pt>
                <c:pt idx="7164">
                  <c:v>194.45</c:v>
                </c:pt>
                <c:pt idx="7165">
                  <c:v>181.04</c:v>
                </c:pt>
                <c:pt idx="7166">
                  <c:v>184.49</c:v>
                </c:pt>
                <c:pt idx="7167">
                  <c:v>205.04</c:v>
                </c:pt>
                <c:pt idx="7168">
                  <c:v>212.43</c:v>
                </c:pt>
                <c:pt idx="7169">
                  <c:v>214.52</c:v>
                </c:pt>
                <c:pt idx="7170">
                  <c:v>199.3</c:v>
                </c:pt>
                <c:pt idx="7171">
                  <c:v>162.27000000000001</c:v>
                </c:pt>
                <c:pt idx="7172">
                  <c:v>148.88999999999999</c:v>
                </c:pt>
                <c:pt idx="7173">
                  <c:v>138.41</c:v>
                </c:pt>
                <c:pt idx="7174">
                  <c:v>137.02000000000001</c:v>
                </c:pt>
                <c:pt idx="7175">
                  <c:v>133.44999999999999</c:v>
                </c:pt>
                <c:pt idx="7176">
                  <c:v>133.43</c:v>
                </c:pt>
                <c:pt idx="7177">
                  <c:v>133.41999999999999</c:v>
                </c:pt>
                <c:pt idx="7178">
                  <c:v>133.47</c:v>
                </c:pt>
                <c:pt idx="7179">
                  <c:v>138.15</c:v>
                </c:pt>
                <c:pt idx="7180">
                  <c:v>150.94</c:v>
                </c:pt>
                <c:pt idx="7181">
                  <c:v>203.22</c:v>
                </c:pt>
                <c:pt idx="7182">
                  <c:v>218.27</c:v>
                </c:pt>
                <c:pt idx="7183">
                  <c:v>236.01</c:v>
                </c:pt>
                <c:pt idx="7184">
                  <c:v>222.96</c:v>
                </c:pt>
                <c:pt idx="7185">
                  <c:v>231.49</c:v>
                </c:pt>
                <c:pt idx="7186">
                  <c:v>231.49</c:v>
                </c:pt>
                <c:pt idx="7187">
                  <c:v>231.49</c:v>
                </c:pt>
                <c:pt idx="7188">
                  <c:v>211.69</c:v>
                </c:pt>
                <c:pt idx="7189">
                  <c:v>204.75</c:v>
                </c:pt>
                <c:pt idx="7190">
                  <c:v>207.55</c:v>
                </c:pt>
                <c:pt idx="7191">
                  <c:v>224.2</c:v>
                </c:pt>
                <c:pt idx="7192">
                  <c:v>324.45</c:v>
                </c:pt>
                <c:pt idx="7193">
                  <c:v>355.55</c:v>
                </c:pt>
                <c:pt idx="7194">
                  <c:v>224.9</c:v>
                </c:pt>
                <c:pt idx="7195">
                  <c:v>167.98</c:v>
                </c:pt>
                <c:pt idx="7196">
                  <c:v>148.96</c:v>
                </c:pt>
                <c:pt idx="7197">
                  <c:v>138.76</c:v>
                </c:pt>
                <c:pt idx="7198">
                  <c:v>135.91</c:v>
                </c:pt>
                <c:pt idx="7199">
                  <c:v>133.06</c:v>
                </c:pt>
                <c:pt idx="7200">
                  <c:v>133.05000000000001</c:v>
                </c:pt>
                <c:pt idx="7201">
                  <c:v>132.62</c:v>
                </c:pt>
                <c:pt idx="7202">
                  <c:v>133.06</c:v>
                </c:pt>
                <c:pt idx="7203">
                  <c:v>134.16</c:v>
                </c:pt>
                <c:pt idx="7204">
                  <c:v>149.97</c:v>
                </c:pt>
                <c:pt idx="7205">
                  <c:v>181.19</c:v>
                </c:pt>
                <c:pt idx="7206">
                  <c:v>202</c:v>
                </c:pt>
                <c:pt idx="7207">
                  <c:v>207.69</c:v>
                </c:pt>
                <c:pt idx="7208">
                  <c:v>198.36</c:v>
                </c:pt>
                <c:pt idx="7209">
                  <c:v>201.7</c:v>
                </c:pt>
                <c:pt idx="7210">
                  <c:v>192.5</c:v>
                </c:pt>
                <c:pt idx="7211">
                  <c:v>185.61</c:v>
                </c:pt>
                <c:pt idx="7212">
                  <c:v>174.99</c:v>
                </c:pt>
                <c:pt idx="7213">
                  <c:v>172.86</c:v>
                </c:pt>
                <c:pt idx="7214">
                  <c:v>176.63</c:v>
                </c:pt>
                <c:pt idx="7215">
                  <c:v>193.75</c:v>
                </c:pt>
                <c:pt idx="7216">
                  <c:v>205.46</c:v>
                </c:pt>
                <c:pt idx="7217">
                  <c:v>207.04</c:v>
                </c:pt>
                <c:pt idx="7218">
                  <c:v>181.34</c:v>
                </c:pt>
                <c:pt idx="7219">
                  <c:v>155.85</c:v>
                </c:pt>
                <c:pt idx="7220">
                  <c:v>138.38999999999999</c:v>
                </c:pt>
                <c:pt idx="7221">
                  <c:v>133.05000000000001</c:v>
                </c:pt>
                <c:pt idx="7222">
                  <c:v>125.05</c:v>
                </c:pt>
                <c:pt idx="7223">
                  <c:v>116.47</c:v>
                </c:pt>
                <c:pt idx="7224">
                  <c:v>100.99</c:v>
                </c:pt>
                <c:pt idx="7225">
                  <c:v>100.95</c:v>
                </c:pt>
                <c:pt idx="7226">
                  <c:v>100.96</c:v>
                </c:pt>
                <c:pt idx="7227">
                  <c:v>109.34</c:v>
                </c:pt>
                <c:pt idx="7228">
                  <c:v>137</c:v>
                </c:pt>
                <c:pt idx="7229">
                  <c:v>160.97999999999999</c:v>
                </c:pt>
                <c:pt idx="7230">
                  <c:v>163.41</c:v>
                </c:pt>
                <c:pt idx="7231">
                  <c:v>163.82</c:v>
                </c:pt>
                <c:pt idx="7232">
                  <c:v>162.02000000000001</c:v>
                </c:pt>
                <c:pt idx="7233">
                  <c:v>161.38</c:v>
                </c:pt>
                <c:pt idx="7234">
                  <c:v>158.49</c:v>
                </c:pt>
                <c:pt idx="7235">
                  <c:v>153.86000000000001</c:v>
                </c:pt>
                <c:pt idx="7236">
                  <c:v>145.76</c:v>
                </c:pt>
                <c:pt idx="7237">
                  <c:v>145.09</c:v>
                </c:pt>
                <c:pt idx="7238">
                  <c:v>143.55000000000001</c:v>
                </c:pt>
                <c:pt idx="7239">
                  <c:v>160.22999999999999</c:v>
                </c:pt>
                <c:pt idx="7240">
                  <c:v>168.23</c:v>
                </c:pt>
                <c:pt idx="7241">
                  <c:v>168.25</c:v>
                </c:pt>
                <c:pt idx="7242">
                  <c:v>157.97</c:v>
                </c:pt>
                <c:pt idx="7243">
                  <c:v>133.53</c:v>
                </c:pt>
                <c:pt idx="7244">
                  <c:v>128.76</c:v>
                </c:pt>
                <c:pt idx="7245">
                  <c:v>100.98</c:v>
                </c:pt>
                <c:pt idx="7246">
                  <c:v>118.81</c:v>
                </c:pt>
                <c:pt idx="7247">
                  <c:v>101.78</c:v>
                </c:pt>
                <c:pt idx="7248">
                  <c:v>97.28</c:v>
                </c:pt>
                <c:pt idx="7249">
                  <c:v>90.61</c:v>
                </c:pt>
                <c:pt idx="7250">
                  <c:v>92.38</c:v>
                </c:pt>
                <c:pt idx="7251">
                  <c:v>99.05</c:v>
                </c:pt>
                <c:pt idx="7252">
                  <c:v>108.71</c:v>
                </c:pt>
                <c:pt idx="7253">
                  <c:v>126.78</c:v>
                </c:pt>
                <c:pt idx="7254">
                  <c:v>134.54</c:v>
                </c:pt>
                <c:pt idx="7255">
                  <c:v>150.21</c:v>
                </c:pt>
                <c:pt idx="7256">
                  <c:v>151.01</c:v>
                </c:pt>
                <c:pt idx="7257">
                  <c:v>150.99</c:v>
                </c:pt>
                <c:pt idx="7258">
                  <c:v>146.58000000000001</c:v>
                </c:pt>
                <c:pt idx="7259">
                  <c:v>139</c:v>
                </c:pt>
                <c:pt idx="7260">
                  <c:v>134.52000000000001</c:v>
                </c:pt>
                <c:pt idx="7261">
                  <c:v>134.53</c:v>
                </c:pt>
                <c:pt idx="7262">
                  <c:v>134.27000000000001</c:v>
                </c:pt>
                <c:pt idx="7263">
                  <c:v>150.69999999999999</c:v>
                </c:pt>
                <c:pt idx="7264">
                  <c:v>163.55000000000001</c:v>
                </c:pt>
                <c:pt idx="7265">
                  <c:v>164.38</c:v>
                </c:pt>
                <c:pt idx="7266">
                  <c:v>151.1</c:v>
                </c:pt>
                <c:pt idx="7267">
                  <c:v>138.71</c:v>
                </c:pt>
                <c:pt idx="7268">
                  <c:v>134.24</c:v>
                </c:pt>
                <c:pt idx="7269">
                  <c:v>120.14</c:v>
                </c:pt>
                <c:pt idx="7270">
                  <c:v>100.77</c:v>
                </c:pt>
                <c:pt idx="7271">
                  <c:v>85</c:v>
                </c:pt>
                <c:pt idx="7272">
                  <c:v>76.900000000000006</c:v>
                </c:pt>
                <c:pt idx="7273">
                  <c:v>74.98</c:v>
                </c:pt>
                <c:pt idx="7274">
                  <c:v>75.010000000000005</c:v>
                </c:pt>
                <c:pt idx="7275">
                  <c:v>77.03</c:v>
                </c:pt>
                <c:pt idx="7276">
                  <c:v>75.010000000000005</c:v>
                </c:pt>
                <c:pt idx="7277">
                  <c:v>79.09</c:v>
                </c:pt>
                <c:pt idx="7278">
                  <c:v>101</c:v>
                </c:pt>
                <c:pt idx="7279">
                  <c:v>128.36000000000001</c:v>
                </c:pt>
                <c:pt idx="7280">
                  <c:v>130.77000000000001</c:v>
                </c:pt>
                <c:pt idx="7281">
                  <c:v>133.91</c:v>
                </c:pt>
                <c:pt idx="7282">
                  <c:v>133.99</c:v>
                </c:pt>
                <c:pt idx="7283">
                  <c:v>133.99</c:v>
                </c:pt>
                <c:pt idx="7284">
                  <c:v>133.99</c:v>
                </c:pt>
                <c:pt idx="7285">
                  <c:v>133.99</c:v>
                </c:pt>
                <c:pt idx="7286">
                  <c:v>146.13</c:v>
                </c:pt>
                <c:pt idx="7287">
                  <c:v>153.36000000000001</c:v>
                </c:pt>
                <c:pt idx="7288">
                  <c:v>157.09</c:v>
                </c:pt>
                <c:pt idx="7289">
                  <c:v>164</c:v>
                </c:pt>
                <c:pt idx="7290">
                  <c:v>160.03</c:v>
                </c:pt>
                <c:pt idx="7291">
                  <c:v>149.97</c:v>
                </c:pt>
                <c:pt idx="7292">
                  <c:v>139.97</c:v>
                </c:pt>
                <c:pt idx="7293">
                  <c:v>131.91999999999999</c:v>
                </c:pt>
                <c:pt idx="7294">
                  <c:v>109.63</c:v>
                </c:pt>
                <c:pt idx="7295">
                  <c:v>108.05</c:v>
                </c:pt>
                <c:pt idx="7296">
                  <c:v>101.19</c:v>
                </c:pt>
                <c:pt idx="7297">
                  <c:v>101.44</c:v>
                </c:pt>
                <c:pt idx="7298">
                  <c:v>108.68</c:v>
                </c:pt>
                <c:pt idx="7299">
                  <c:v>110.59</c:v>
                </c:pt>
                <c:pt idx="7300">
                  <c:v>136.63999999999999</c:v>
                </c:pt>
                <c:pt idx="7301">
                  <c:v>154.82</c:v>
                </c:pt>
                <c:pt idx="7302">
                  <c:v>171.19</c:v>
                </c:pt>
                <c:pt idx="7303">
                  <c:v>185.7</c:v>
                </c:pt>
                <c:pt idx="7304">
                  <c:v>184.83</c:v>
                </c:pt>
                <c:pt idx="7305">
                  <c:v>184.15</c:v>
                </c:pt>
                <c:pt idx="7306">
                  <c:v>183.01</c:v>
                </c:pt>
                <c:pt idx="7307">
                  <c:v>183.5</c:v>
                </c:pt>
                <c:pt idx="7308">
                  <c:v>183.85</c:v>
                </c:pt>
                <c:pt idx="7309">
                  <c:v>182.95</c:v>
                </c:pt>
                <c:pt idx="7310">
                  <c:v>186.86</c:v>
                </c:pt>
                <c:pt idx="7311">
                  <c:v>212.41</c:v>
                </c:pt>
                <c:pt idx="7312">
                  <c:v>199.89</c:v>
                </c:pt>
                <c:pt idx="7313">
                  <c:v>199.89</c:v>
                </c:pt>
                <c:pt idx="7314">
                  <c:v>180.8</c:v>
                </c:pt>
                <c:pt idx="7315">
                  <c:v>160.87</c:v>
                </c:pt>
                <c:pt idx="7316">
                  <c:v>139.41</c:v>
                </c:pt>
                <c:pt idx="7317">
                  <c:v>133.44</c:v>
                </c:pt>
                <c:pt idx="7318">
                  <c:v>133.85</c:v>
                </c:pt>
                <c:pt idx="7319">
                  <c:v>113.25</c:v>
                </c:pt>
                <c:pt idx="7320">
                  <c:v>108.61</c:v>
                </c:pt>
                <c:pt idx="7321">
                  <c:v>101</c:v>
                </c:pt>
                <c:pt idx="7322">
                  <c:v>100.99</c:v>
                </c:pt>
                <c:pt idx="7323">
                  <c:v>100.97</c:v>
                </c:pt>
                <c:pt idx="7324">
                  <c:v>89.38</c:v>
                </c:pt>
                <c:pt idx="7325">
                  <c:v>89.38</c:v>
                </c:pt>
                <c:pt idx="7326">
                  <c:v>101</c:v>
                </c:pt>
                <c:pt idx="7327">
                  <c:v>110.01</c:v>
                </c:pt>
                <c:pt idx="7328">
                  <c:v>109.95</c:v>
                </c:pt>
                <c:pt idx="7329">
                  <c:v>101</c:v>
                </c:pt>
                <c:pt idx="7330">
                  <c:v>100.99</c:v>
                </c:pt>
                <c:pt idx="7331">
                  <c:v>100.98</c:v>
                </c:pt>
                <c:pt idx="7332">
                  <c:v>82.09</c:v>
                </c:pt>
                <c:pt idx="7333">
                  <c:v>82.04</c:v>
                </c:pt>
                <c:pt idx="7334">
                  <c:v>100.99</c:v>
                </c:pt>
                <c:pt idx="7335">
                  <c:v>121.05</c:v>
                </c:pt>
                <c:pt idx="7336">
                  <c:v>121.08</c:v>
                </c:pt>
                <c:pt idx="7337">
                  <c:v>124.51</c:v>
                </c:pt>
                <c:pt idx="7338">
                  <c:v>109.76</c:v>
                </c:pt>
                <c:pt idx="7339">
                  <c:v>100.99</c:v>
                </c:pt>
                <c:pt idx="7340">
                  <c:v>100.98</c:v>
                </c:pt>
                <c:pt idx="7341">
                  <c:v>76.430000000000007</c:v>
                </c:pt>
                <c:pt idx="7342">
                  <c:v>83.28</c:v>
                </c:pt>
                <c:pt idx="7343">
                  <c:v>78.239999999999995</c:v>
                </c:pt>
                <c:pt idx="7344">
                  <c:v>73.599999999999994</c:v>
                </c:pt>
                <c:pt idx="7345">
                  <c:v>73.489999999999995</c:v>
                </c:pt>
                <c:pt idx="7346">
                  <c:v>73.5</c:v>
                </c:pt>
                <c:pt idx="7347">
                  <c:v>97.87</c:v>
                </c:pt>
                <c:pt idx="7348">
                  <c:v>124.03</c:v>
                </c:pt>
                <c:pt idx="7349">
                  <c:v>133.91999999999999</c:v>
                </c:pt>
                <c:pt idx="7350">
                  <c:v>149.15</c:v>
                </c:pt>
                <c:pt idx="7351">
                  <c:v>159.76</c:v>
                </c:pt>
                <c:pt idx="7352">
                  <c:v>153.37</c:v>
                </c:pt>
                <c:pt idx="7353">
                  <c:v>155.13</c:v>
                </c:pt>
                <c:pt idx="7354">
                  <c:v>155.36000000000001</c:v>
                </c:pt>
                <c:pt idx="7355">
                  <c:v>155.21</c:v>
                </c:pt>
                <c:pt idx="7356">
                  <c:v>155.28</c:v>
                </c:pt>
                <c:pt idx="7357">
                  <c:v>155.03</c:v>
                </c:pt>
                <c:pt idx="7358">
                  <c:v>166.04</c:v>
                </c:pt>
                <c:pt idx="7359">
                  <c:v>179.29</c:v>
                </c:pt>
                <c:pt idx="7360">
                  <c:v>178.73</c:v>
                </c:pt>
                <c:pt idx="7361">
                  <c:v>174.19</c:v>
                </c:pt>
                <c:pt idx="7362">
                  <c:v>165.15</c:v>
                </c:pt>
                <c:pt idx="7363">
                  <c:v>134</c:v>
                </c:pt>
                <c:pt idx="7364">
                  <c:v>133.99</c:v>
                </c:pt>
                <c:pt idx="7365">
                  <c:v>119.13</c:v>
                </c:pt>
                <c:pt idx="7366">
                  <c:v>101.38</c:v>
                </c:pt>
                <c:pt idx="7367">
                  <c:v>99.94</c:v>
                </c:pt>
                <c:pt idx="7368">
                  <c:v>93.36</c:v>
                </c:pt>
                <c:pt idx="7369">
                  <c:v>96.65</c:v>
                </c:pt>
                <c:pt idx="7370">
                  <c:v>100.79</c:v>
                </c:pt>
                <c:pt idx="7371">
                  <c:v>110.01</c:v>
                </c:pt>
                <c:pt idx="7372">
                  <c:v>138.69</c:v>
                </c:pt>
                <c:pt idx="7373">
                  <c:v>143.86000000000001</c:v>
                </c:pt>
                <c:pt idx="7374">
                  <c:v>163.09</c:v>
                </c:pt>
                <c:pt idx="7375">
                  <c:v>188.06</c:v>
                </c:pt>
                <c:pt idx="7376">
                  <c:v>179.91</c:v>
                </c:pt>
                <c:pt idx="7377">
                  <c:v>183.01</c:v>
                </c:pt>
                <c:pt idx="7378">
                  <c:v>185</c:v>
                </c:pt>
                <c:pt idx="7379">
                  <c:v>186.95</c:v>
                </c:pt>
                <c:pt idx="7380">
                  <c:v>188.52</c:v>
                </c:pt>
                <c:pt idx="7381">
                  <c:v>197.59</c:v>
                </c:pt>
                <c:pt idx="7382">
                  <c:v>209.61</c:v>
                </c:pt>
                <c:pt idx="7383">
                  <c:v>230.53</c:v>
                </c:pt>
                <c:pt idx="7384">
                  <c:v>230</c:v>
                </c:pt>
                <c:pt idx="7385">
                  <c:v>230</c:v>
                </c:pt>
                <c:pt idx="7386">
                  <c:v>205.54</c:v>
                </c:pt>
                <c:pt idx="7387">
                  <c:v>171.78</c:v>
                </c:pt>
                <c:pt idx="7388">
                  <c:v>150.57</c:v>
                </c:pt>
                <c:pt idx="7389">
                  <c:v>145.47</c:v>
                </c:pt>
                <c:pt idx="7390">
                  <c:v>134.97</c:v>
                </c:pt>
                <c:pt idx="7391">
                  <c:v>134.5</c:v>
                </c:pt>
                <c:pt idx="7392">
                  <c:v>129.32</c:v>
                </c:pt>
                <c:pt idx="7393">
                  <c:v>129.69999999999999</c:v>
                </c:pt>
                <c:pt idx="7394">
                  <c:v>130.86000000000001</c:v>
                </c:pt>
                <c:pt idx="7395">
                  <c:v>134.97999999999999</c:v>
                </c:pt>
                <c:pt idx="7396">
                  <c:v>152.6</c:v>
                </c:pt>
                <c:pt idx="7397">
                  <c:v>190.81</c:v>
                </c:pt>
                <c:pt idx="7398">
                  <c:v>209.93</c:v>
                </c:pt>
                <c:pt idx="7399">
                  <c:v>213.3</c:v>
                </c:pt>
                <c:pt idx="7400">
                  <c:v>207.75</c:v>
                </c:pt>
                <c:pt idx="7401">
                  <c:v>207.76</c:v>
                </c:pt>
                <c:pt idx="7402">
                  <c:v>207.76</c:v>
                </c:pt>
                <c:pt idx="7403">
                  <c:v>202.7</c:v>
                </c:pt>
                <c:pt idx="7404">
                  <c:v>192.4</c:v>
                </c:pt>
                <c:pt idx="7405">
                  <c:v>193.02</c:v>
                </c:pt>
                <c:pt idx="7406">
                  <c:v>213.31</c:v>
                </c:pt>
                <c:pt idx="7407">
                  <c:v>226.76</c:v>
                </c:pt>
                <c:pt idx="7408">
                  <c:v>218</c:v>
                </c:pt>
                <c:pt idx="7409">
                  <c:v>210.19</c:v>
                </c:pt>
                <c:pt idx="7410">
                  <c:v>183.71</c:v>
                </c:pt>
                <c:pt idx="7411">
                  <c:v>162.51</c:v>
                </c:pt>
                <c:pt idx="7412">
                  <c:v>150.77000000000001</c:v>
                </c:pt>
                <c:pt idx="7413">
                  <c:v>140.46</c:v>
                </c:pt>
                <c:pt idx="7414">
                  <c:v>139.9</c:v>
                </c:pt>
                <c:pt idx="7415">
                  <c:v>135.52000000000001</c:v>
                </c:pt>
                <c:pt idx="7416">
                  <c:v>135.47999999999999</c:v>
                </c:pt>
                <c:pt idx="7417">
                  <c:v>135.47</c:v>
                </c:pt>
                <c:pt idx="7418">
                  <c:v>135.47</c:v>
                </c:pt>
                <c:pt idx="7419">
                  <c:v>135.47</c:v>
                </c:pt>
                <c:pt idx="7420">
                  <c:v>136.01</c:v>
                </c:pt>
                <c:pt idx="7421">
                  <c:v>140.81</c:v>
                </c:pt>
                <c:pt idx="7422">
                  <c:v>152.74</c:v>
                </c:pt>
                <c:pt idx="7423">
                  <c:v>166.99</c:v>
                </c:pt>
                <c:pt idx="7424">
                  <c:v>173.32</c:v>
                </c:pt>
                <c:pt idx="7425">
                  <c:v>174.03</c:v>
                </c:pt>
                <c:pt idx="7426">
                  <c:v>173.01</c:v>
                </c:pt>
                <c:pt idx="7427">
                  <c:v>166.63</c:v>
                </c:pt>
                <c:pt idx="7428">
                  <c:v>153.83000000000001</c:v>
                </c:pt>
                <c:pt idx="7429">
                  <c:v>153.09</c:v>
                </c:pt>
                <c:pt idx="7430">
                  <c:v>168.72</c:v>
                </c:pt>
                <c:pt idx="7431">
                  <c:v>177.85</c:v>
                </c:pt>
                <c:pt idx="7432">
                  <c:v>174.79</c:v>
                </c:pt>
                <c:pt idx="7433">
                  <c:v>169.79</c:v>
                </c:pt>
                <c:pt idx="7434">
                  <c:v>153.9</c:v>
                </c:pt>
                <c:pt idx="7435">
                  <c:v>142.5</c:v>
                </c:pt>
                <c:pt idx="7436">
                  <c:v>137.65</c:v>
                </c:pt>
                <c:pt idx="7437">
                  <c:v>131.18</c:v>
                </c:pt>
                <c:pt idx="7438">
                  <c:v>131.21</c:v>
                </c:pt>
                <c:pt idx="7439">
                  <c:v>125</c:v>
                </c:pt>
                <c:pt idx="7440">
                  <c:v>113.36</c:v>
                </c:pt>
                <c:pt idx="7441">
                  <c:v>108.39</c:v>
                </c:pt>
                <c:pt idx="7442">
                  <c:v>112.59</c:v>
                </c:pt>
                <c:pt idx="7443">
                  <c:v>113.27</c:v>
                </c:pt>
                <c:pt idx="7444">
                  <c:v>118.33</c:v>
                </c:pt>
                <c:pt idx="7445">
                  <c:v>131.19999999999999</c:v>
                </c:pt>
                <c:pt idx="7446">
                  <c:v>136.46</c:v>
                </c:pt>
                <c:pt idx="7447">
                  <c:v>147.94999999999999</c:v>
                </c:pt>
                <c:pt idx="7448">
                  <c:v>152</c:v>
                </c:pt>
                <c:pt idx="7449">
                  <c:v>153.97999999999999</c:v>
                </c:pt>
                <c:pt idx="7450">
                  <c:v>155.22</c:v>
                </c:pt>
                <c:pt idx="7451">
                  <c:v>156.07</c:v>
                </c:pt>
                <c:pt idx="7452">
                  <c:v>153.84</c:v>
                </c:pt>
                <c:pt idx="7453">
                  <c:v>153.55000000000001</c:v>
                </c:pt>
                <c:pt idx="7454">
                  <c:v>162.66</c:v>
                </c:pt>
                <c:pt idx="7455">
                  <c:v>176.52</c:v>
                </c:pt>
                <c:pt idx="7456">
                  <c:v>185.5</c:v>
                </c:pt>
                <c:pt idx="7457">
                  <c:v>182.23</c:v>
                </c:pt>
                <c:pt idx="7458">
                  <c:v>172.06</c:v>
                </c:pt>
                <c:pt idx="7459">
                  <c:v>155.6</c:v>
                </c:pt>
                <c:pt idx="7460">
                  <c:v>152.78</c:v>
                </c:pt>
                <c:pt idx="7461">
                  <c:v>140.66</c:v>
                </c:pt>
                <c:pt idx="7462">
                  <c:v>136</c:v>
                </c:pt>
                <c:pt idx="7463">
                  <c:v>133.78</c:v>
                </c:pt>
                <c:pt idx="7464">
                  <c:v>133.07</c:v>
                </c:pt>
                <c:pt idx="7465">
                  <c:v>132.31</c:v>
                </c:pt>
                <c:pt idx="7466">
                  <c:v>133.97999999999999</c:v>
                </c:pt>
                <c:pt idx="7467">
                  <c:v>137.44999999999999</c:v>
                </c:pt>
                <c:pt idx="7468">
                  <c:v>154.72999999999999</c:v>
                </c:pt>
                <c:pt idx="7469">
                  <c:v>183.21</c:v>
                </c:pt>
                <c:pt idx="7470">
                  <c:v>193</c:v>
                </c:pt>
                <c:pt idx="7471">
                  <c:v>200.24</c:v>
                </c:pt>
                <c:pt idx="7472">
                  <c:v>197.63</c:v>
                </c:pt>
                <c:pt idx="7473">
                  <c:v>196.28</c:v>
                </c:pt>
                <c:pt idx="7474">
                  <c:v>197.52</c:v>
                </c:pt>
                <c:pt idx="7475">
                  <c:v>198</c:v>
                </c:pt>
                <c:pt idx="7476">
                  <c:v>193.41</c:v>
                </c:pt>
                <c:pt idx="7477">
                  <c:v>194.55</c:v>
                </c:pt>
                <c:pt idx="7478">
                  <c:v>217.79</c:v>
                </c:pt>
                <c:pt idx="7479">
                  <c:v>230.03</c:v>
                </c:pt>
                <c:pt idx="7480">
                  <c:v>224.23</c:v>
                </c:pt>
                <c:pt idx="7481">
                  <c:v>213.27</c:v>
                </c:pt>
                <c:pt idx="7482">
                  <c:v>189.81</c:v>
                </c:pt>
                <c:pt idx="7483">
                  <c:v>167.27</c:v>
                </c:pt>
                <c:pt idx="7484">
                  <c:v>153.38999999999999</c:v>
                </c:pt>
                <c:pt idx="7485">
                  <c:v>145.11000000000001</c:v>
                </c:pt>
                <c:pt idx="7486">
                  <c:v>136.02000000000001</c:v>
                </c:pt>
                <c:pt idx="7487">
                  <c:v>135.59</c:v>
                </c:pt>
                <c:pt idx="7488">
                  <c:v>135.58000000000001</c:v>
                </c:pt>
                <c:pt idx="7489">
                  <c:v>135.59</c:v>
                </c:pt>
                <c:pt idx="7490">
                  <c:v>135.59</c:v>
                </c:pt>
                <c:pt idx="7491">
                  <c:v>141.18</c:v>
                </c:pt>
                <c:pt idx="7492">
                  <c:v>156.54</c:v>
                </c:pt>
                <c:pt idx="7493">
                  <c:v>185.41</c:v>
                </c:pt>
                <c:pt idx="7494">
                  <c:v>214.81</c:v>
                </c:pt>
                <c:pt idx="7495">
                  <c:v>225</c:v>
                </c:pt>
                <c:pt idx="7496">
                  <c:v>210.87</c:v>
                </c:pt>
                <c:pt idx="7497">
                  <c:v>215.2</c:v>
                </c:pt>
                <c:pt idx="7498">
                  <c:v>222.1</c:v>
                </c:pt>
                <c:pt idx="7499">
                  <c:v>225.9</c:v>
                </c:pt>
                <c:pt idx="7500">
                  <c:v>210.8</c:v>
                </c:pt>
                <c:pt idx="7501">
                  <c:v>211.13</c:v>
                </c:pt>
                <c:pt idx="7502">
                  <c:v>243.34</c:v>
                </c:pt>
                <c:pt idx="7503">
                  <c:v>310.04000000000002</c:v>
                </c:pt>
                <c:pt idx="7504">
                  <c:v>279.89999999999998</c:v>
                </c:pt>
                <c:pt idx="7505">
                  <c:v>232.16</c:v>
                </c:pt>
                <c:pt idx="7506">
                  <c:v>196.92</c:v>
                </c:pt>
                <c:pt idx="7507">
                  <c:v>170.85</c:v>
                </c:pt>
                <c:pt idx="7508">
                  <c:v>154.82</c:v>
                </c:pt>
                <c:pt idx="7509">
                  <c:v>147.63</c:v>
                </c:pt>
                <c:pt idx="7510">
                  <c:v>140.71</c:v>
                </c:pt>
                <c:pt idx="7511">
                  <c:v>136.16</c:v>
                </c:pt>
                <c:pt idx="7512">
                  <c:v>136.01</c:v>
                </c:pt>
                <c:pt idx="7513">
                  <c:v>136</c:v>
                </c:pt>
                <c:pt idx="7514">
                  <c:v>136.22</c:v>
                </c:pt>
                <c:pt idx="7515">
                  <c:v>144.99</c:v>
                </c:pt>
                <c:pt idx="7516">
                  <c:v>156.94</c:v>
                </c:pt>
                <c:pt idx="7517">
                  <c:v>184.04</c:v>
                </c:pt>
                <c:pt idx="7518">
                  <c:v>225</c:v>
                </c:pt>
                <c:pt idx="7519">
                  <c:v>234.69</c:v>
                </c:pt>
                <c:pt idx="7520">
                  <c:v>225.01</c:v>
                </c:pt>
                <c:pt idx="7521">
                  <c:v>235.52</c:v>
                </c:pt>
                <c:pt idx="7522">
                  <c:v>235.78</c:v>
                </c:pt>
                <c:pt idx="7523">
                  <c:v>241</c:v>
                </c:pt>
                <c:pt idx="7524">
                  <c:v>235</c:v>
                </c:pt>
                <c:pt idx="7525">
                  <c:v>231.18</c:v>
                </c:pt>
                <c:pt idx="7526">
                  <c:v>346.72</c:v>
                </c:pt>
                <c:pt idx="7527">
                  <c:v>601</c:v>
                </c:pt>
                <c:pt idx="7528">
                  <c:v>501</c:v>
                </c:pt>
                <c:pt idx="7529">
                  <c:v>249.74</c:v>
                </c:pt>
                <c:pt idx="7530">
                  <c:v>214.61</c:v>
                </c:pt>
                <c:pt idx="7531">
                  <c:v>176.32</c:v>
                </c:pt>
                <c:pt idx="7532">
                  <c:v>154.66999999999999</c:v>
                </c:pt>
                <c:pt idx="7533">
                  <c:v>150.94999999999999</c:v>
                </c:pt>
                <c:pt idx="7534">
                  <c:v>139.93</c:v>
                </c:pt>
                <c:pt idx="7535">
                  <c:v>135.37</c:v>
                </c:pt>
                <c:pt idx="7536">
                  <c:v>135.28</c:v>
                </c:pt>
                <c:pt idx="7537">
                  <c:v>135.01</c:v>
                </c:pt>
                <c:pt idx="7538">
                  <c:v>135.43</c:v>
                </c:pt>
                <c:pt idx="7539">
                  <c:v>145.01</c:v>
                </c:pt>
                <c:pt idx="7540">
                  <c:v>154.94</c:v>
                </c:pt>
                <c:pt idx="7541">
                  <c:v>180.4</c:v>
                </c:pt>
                <c:pt idx="7542">
                  <c:v>214.16</c:v>
                </c:pt>
                <c:pt idx="7543">
                  <c:v>215.54</c:v>
                </c:pt>
                <c:pt idx="7544">
                  <c:v>214.11</c:v>
                </c:pt>
                <c:pt idx="7545">
                  <c:v>214.15</c:v>
                </c:pt>
                <c:pt idx="7546">
                  <c:v>214.14</c:v>
                </c:pt>
                <c:pt idx="7547">
                  <c:v>214.16</c:v>
                </c:pt>
                <c:pt idx="7548">
                  <c:v>214.1</c:v>
                </c:pt>
                <c:pt idx="7549">
                  <c:v>206.98</c:v>
                </c:pt>
                <c:pt idx="7550">
                  <c:v>235.01</c:v>
                </c:pt>
                <c:pt idx="7551">
                  <c:v>359.18</c:v>
                </c:pt>
                <c:pt idx="7552">
                  <c:v>264.82</c:v>
                </c:pt>
                <c:pt idx="7553">
                  <c:v>218.92</c:v>
                </c:pt>
                <c:pt idx="7554">
                  <c:v>194.78</c:v>
                </c:pt>
                <c:pt idx="7555">
                  <c:v>170.56</c:v>
                </c:pt>
                <c:pt idx="7556">
                  <c:v>154.47</c:v>
                </c:pt>
                <c:pt idx="7557">
                  <c:v>150.97999999999999</c:v>
                </c:pt>
                <c:pt idx="7558">
                  <c:v>143.99</c:v>
                </c:pt>
                <c:pt idx="7559">
                  <c:v>139.71</c:v>
                </c:pt>
                <c:pt idx="7560">
                  <c:v>135.15</c:v>
                </c:pt>
                <c:pt idx="7561">
                  <c:v>135.12</c:v>
                </c:pt>
                <c:pt idx="7562">
                  <c:v>135.13999999999999</c:v>
                </c:pt>
                <c:pt idx="7563">
                  <c:v>136.65</c:v>
                </c:pt>
                <c:pt idx="7564">
                  <c:v>135.1</c:v>
                </c:pt>
                <c:pt idx="7565">
                  <c:v>135.12</c:v>
                </c:pt>
                <c:pt idx="7566">
                  <c:v>146.21</c:v>
                </c:pt>
                <c:pt idx="7567">
                  <c:v>158.96</c:v>
                </c:pt>
                <c:pt idx="7568">
                  <c:v>183.76</c:v>
                </c:pt>
                <c:pt idx="7569">
                  <c:v>203.63</c:v>
                </c:pt>
                <c:pt idx="7570">
                  <c:v>203.89</c:v>
                </c:pt>
                <c:pt idx="7571">
                  <c:v>215.43</c:v>
                </c:pt>
                <c:pt idx="7572">
                  <c:v>182.49</c:v>
                </c:pt>
                <c:pt idx="7573">
                  <c:v>173.36</c:v>
                </c:pt>
                <c:pt idx="7574">
                  <c:v>217.03</c:v>
                </c:pt>
                <c:pt idx="7575">
                  <c:v>278.7</c:v>
                </c:pt>
                <c:pt idx="7576">
                  <c:v>213.73</c:v>
                </c:pt>
                <c:pt idx="7577">
                  <c:v>200.28</c:v>
                </c:pt>
                <c:pt idx="7578">
                  <c:v>180.15</c:v>
                </c:pt>
                <c:pt idx="7579">
                  <c:v>161.99</c:v>
                </c:pt>
                <c:pt idx="7580">
                  <c:v>151.72999999999999</c:v>
                </c:pt>
                <c:pt idx="7581">
                  <c:v>142</c:v>
                </c:pt>
                <c:pt idx="7582">
                  <c:v>140.05000000000001</c:v>
                </c:pt>
                <c:pt idx="7583">
                  <c:v>135.43</c:v>
                </c:pt>
                <c:pt idx="7584">
                  <c:v>135.38999999999999</c:v>
                </c:pt>
                <c:pt idx="7585">
                  <c:v>135.04</c:v>
                </c:pt>
                <c:pt idx="7586">
                  <c:v>135.08000000000001</c:v>
                </c:pt>
                <c:pt idx="7587">
                  <c:v>135.46</c:v>
                </c:pt>
                <c:pt idx="7588">
                  <c:v>140.6</c:v>
                </c:pt>
                <c:pt idx="7589">
                  <c:v>151</c:v>
                </c:pt>
                <c:pt idx="7590">
                  <c:v>167.22</c:v>
                </c:pt>
                <c:pt idx="7591">
                  <c:v>180.53</c:v>
                </c:pt>
                <c:pt idx="7592">
                  <c:v>191.97</c:v>
                </c:pt>
                <c:pt idx="7593">
                  <c:v>199.75</c:v>
                </c:pt>
                <c:pt idx="7594">
                  <c:v>195.91</c:v>
                </c:pt>
                <c:pt idx="7595">
                  <c:v>187.81</c:v>
                </c:pt>
                <c:pt idx="7596">
                  <c:v>174.98</c:v>
                </c:pt>
                <c:pt idx="7597">
                  <c:v>173.57</c:v>
                </c:pt>
                <c:pt idx="7598">
                  <c:v>210.31</c:v>
                </c:pt>
                <c:pt idx="7599">
                  <c:v>297.13</c:v>
                </c:pt>
                <c:pt idx="7600">
                  <c:v>231.87</c:v>
                </c:pt>
                <c:pt idx="7601">
                  <c:v>205.43</c:v>
                </c:pt>
                <c:pt idx="7602">
                  <c:v>175.04</c:v>
                </c:pt>
                <c:pt idx="7603">
                  <c:v>151.94</c:v>
                </c:pt>
                <c:pt idx="7604">
                  <c:v>151.53</c:v>
                </c:pt>
                <c:pt idx="7605">
                  <c:v>139.78</c:v>
                </c:pt>
                <c:pt idx="7606">
                  <c:v>134.37</c:v>
                </c:pt>
                <c:pt idx="7607">
                  <c:v>129.69999999999999</c:v>
                </c:pt>
                <c:pt idx="7608">
                  <c:v>128.94</c:v>
                </c:pt>
                <c:pt idx="7609">
                  <c:v>122.42</c:v>
                </c:pt>
                <c:pt idx="7610">
                  <c:v>125.17</c:v>
                </c:pt>
                <c:pt idx="7611">
                  <c:v>129.69</c:v>
                </c:pt>
                <c:pt idx="7612">
                  <c:v>128.1</c:v>
                </c:pt>
                <c:pt idx="7613">
                  <c:v>130.55000000000001</c:v>
                </c:pt>
                <c:pt idx="7614">
                  <c:v>134.37</c:v>
                </c:pt>
                <c:pt idx="7615">
                  <c:v>151.02000000000001</c:v>
                </c:pt>
                <c:pt idx="7616">
                  <c:v>152.69999999999999</c:v>
                </c:pt>
                <c:pt idx="7617">
                  <c:v>159.57</c:v>
                </c:pt>
                <c:pt idx="7618">
                  <c:v>162.44999999999999</c:v>
                </c:pt>
                <c:pt idx="7619">
                  <c:v>158.04</c:v>
                </c:pt>
                <c:pt idx="7620">
                  <c:v>152.78</c:v>
                </c:pt>
                <c:pt idx="7621">
                  <c:v>152.72</c:v>
                </c:pt>
                <c:pt idx="7622">
                  <c:v>172.65</c:v>
                </c:pt>
                <c:pt idx="7623">
                  <c:v>185.36</c:v>
                </c:pt>
                <c:pt idx="7624">
                  <c:v>189.91</c:v>
                </c:pt>
                <c:pt idx="7625">
                  <c:v>179</c:v>
                </c:pt>
                <c:pt idx="7626">
                  <c:v>172.6</c:v>
                </c:pt>
                <c:pt idx="7627">
                  <c:v>156.01</c:v>
                </c:pt>
                <c:pt idx="7628">
                  <c:v>151.58000000000001</c:v>
                </c:pt>
                <c:pt idx="7629">
                  <c:v>140.21</c:v>
                </c:pt>
                <c:pt idx="7630">
                  <c:v>133.38</c:v>
                </c:pt>
                <c:pt idx="7631">
                  <c:v>133.26</c:v>
                </c:pt>
                <c:pt idx="7632">
                  <c:v>130.97</c:v>
                </c:pt>
                <c:pt idx="7633">
                  <c:v>130.97</c:v>
                </c:pt>
                <c:pt idx="7634">
                  <c:v>133.28</c:v>
                </c:pt>
                <c:pt idx="7635">
                  <c:v>139.13999999999999</c:v>
                </c:pt>
                <c:pt idx="7636">
                  <c:v>152.09</c:v>
                </c:pt>
                <c:pt idx="7637">
                  <c:v>180.61</c:v>
                </c:pt>
                <c:pt idx="7638">
                  <c:v>204.65</c:v>
                </c:pt>
                <c:pt idx="7639">
                  <c:v>199.66</c:v>
                </c:pt>
                <c:pt idx="7640">
                  <c:v>195.81</c:v>
                </c:pt>
                <c:pt idx="7641">
                  <c:v>193.6</c:v>
                </c:pt>
                <c:pt idx="7642">
                  <c:v>195.9</c:v>
                </c:pt>
                <c:pt idx="7643">
                  <c:v>198.88</c:v>
                </c:pt>
                <c:pt idx="7644">
                  <c:v>192.77</c:v>
                </c:pt>
                <c:pt idx="7645">
                  <c:v>192.87</c:v>
                </c:pt>
                <c:pt idx="7646">
                  <c:v>215.46</c:v>
                </c:pt>
                <c:pt idx="7647">
                  <c:v>224.69</c:v>
                </c:pt>
                <c:pt idx="7648">
                  <c:v>214.06</c:v>
                </c:pt>
                <c:pt idx="7649">
                  <c:v>203.99</c:v>
                </c:pt>
                <c:pt idx="7650">
                  <c:v>184.97</c:v>
                </c:pt>
                <c:pt idx="7651">
                  <c:v>154.71</c:v>
                </c:pt>
                <c:pt idx="7652">
                  <c:v>147.04</c:v>
                </c:pt>
                <c:pt idx="7653">
                  <c:v>135.53</c:v>
                </c:pt>
                <c:pt idx="7654">
                  <c:v>118.13</c:v>
                </c:pt>
                <c:pt idx="7655">
                  <c:v>110.34</c:v>
                </c:pt>
                <c:pt idx="7656">
                  <c:v>101.93</c:v>
                </c:pt>
                <c:pt idx="7657">
                  <c:v>102.01</c:v>
                </c:pt>
                <c:pt idx="7658">
                  <c:v>110.22</c:v>
                </c:pt>
                <c:pt idx="7659">
                  <c:v>124.1</c:v>
                </c:pt>
                <c:pt idx="7660">
                  <c:v>140.43</c:v>
                </c:pt>
                <c:pt idx="7661">
                  <c:v>158.47</c:v>
                </c:pt>
                <c:pt idx="7662">
                  <c:v>179.77</c:v>
                </c:pt>
                <c:pt idx="7663">
                  <c:v>180</c:v>
                </c:pt>
                <c:pt idx="7664">
                  <c:v>175.15</c:v>
                </c:pt>
                <c:pt idx="7665">
                  <c:v>177.48</c:v>
                </c:pt>
                <c:pt idx="7666">
                  <c:v>179.73</c:v>
                </c:pt>
                <c:pt idx="7667">
                  <c:v>179.8</c:v>
                </c:pt>
                <c:pt idx="7668">
                  <c:v>165.1</c:v>
                </c:pt>
                <c:pt idx="7669">
                  <c:v>160</c:v>
                </c:pt>
                <c:pt idx="7670">
                  <c:v>180.03</c:v>
                </c:pt>
                <c:pt idx="7671">
                  <c:v>181.89</c:v>
                </c:pt>
                <c:pt idx="7672">
                  <c:v>181.44</c:v>
                </c:pt>
                <c:pt idx="7673">
                  <c:v>180.06</c:v>
                </c:pt>
                <c:pt idx="7674">
                  <c:v>170.96</c:v>
                </c:pt>
                <c:pt idx="7675">
                  <c:v>134.31</c:v>
                </c:pt>
                <c:pt idx="7676">
                  <c:v>139.80000000000001</c:v>
                </c:pt>
                <c:pt idx="7677">
                  <c:v>132.69</c:v>
                </c:pt>
                <c:pt idx="7678">
                  <c:v>120.2</c:v>
                </c:pt>
                <c:pt idx="7679">
                  <c:v>110.14</c:v>
                </c:pt>
                <c:pt idx="7680">
                  <c:v>108.3</c:v>
                </c:pt>
                <c:pt idx="7681">
                  <c:v>110.16</c:v>
                </c:pt>
                <c:pt idx="7682">
                  <c:v>115</c:v>
                </c:pt>
                <c:pt idx="7683">
                  <c:v>133.5</c:v>
                </c:pt>
                <c:pt idx="7684">
                  <c:v>145.26</c:v>
                </c:pt>
                <c:pt idx="7685">
                  <c:v>174.94</c:v>
                </c:pt>
                <c:pt idx="7686">
                  <c:v>190.65</c:v>
                </c:pt>
                <c:pt idx="7687">
                  <c:v>193.81</c:v>
                </c:pt>
                <c:pt idx="7688">
                  <c:v>194.06</c:v>
                </c:pt>
                <c:pt idx="7689">
                  <c:v>194.89</c:v>
                </c:pt>
                <c:pt idx="7690">
                  <c:v>194.81</c:v>
                </c:pt>
                <c:pt idx="7691">
                  <c:v>194.7</c:v>
                </c:pt>
                <c:pt idx="7692">
                  <c:v>190.73</c:v>
                </c:pt>
                <c:pt idx="7693">
                  <c:v>190.6</c:v>
                </c:pt>
                <c:pt idx="7694">
                  <c:v>199.58</c:v>
                </c:pt>
                <c:pt idx="7695">
                  <c:v>190.81</c:v>
                </c:pt>
                <c:pt idx="7696">
                  <c:v>182.77</c:v>
                </c:pt>
                <c:pt idx="7697">
                  <c:v>180.15</c:v>
                </c:pt>
                <c:pt idx="7698">
                  <c:v>163</c:v>
                </c:pt>
                <c:pt idx="7699">
                  <c:v>134.24</c:v>
                </c:pt>
                <c:pt idx="7700">
                  <c:v>134.16999999999999</c:v>
                </c:pt>
                <c:pt idx="7701">
                  <c:v>125.42</c:v>
                </c:pt>
                <c:pt idx="7702">
                  <c:v>110.9</c:v>
                </c:pt>
                <c:pt idx="7703">
                  <c:v>100.22</c:v>
                </c:pt>
                <c:pt idx="7704">
                  <c:v>99.99</c:v>
                </c:pt>
                <c:pt idx="7705">
                  <c:v>100.03</c:v>
                </c:pt>
                <c:pt idx="7706">
                  <c:v>114.49</c:v>
                </c:pt>
                <c:pt idx="7707">
                  <c:v>132.38</c:v>
                </c:pt>
                <c:pt idx="7708">
                  <c:v>149</c:v>
                </c:pt>
                <c:pt idx="7709">
                  <c:v>174.97</c:v>
                </c:pt>
                <c:pt idx="7710">
                  <c:v>189.83</c:v>
                </c:pt>
                <c:pt idx="7711">
                  <c:v>190.09</c:v>
                </c:pt>
                <c:pt idx="7712">
                  <c:v>189.93</c:v>
                </c:pt>
                <c:pt idx="7713">
                  <c:v>190.12</c:v>
                </c:pt>
                <c:pt idx="7714">
                  <c:v>190.08</c:v>
                </c:pt>
                <c:pt idx="7715">
                  <c:v>189.97</c:v>
                </c:pt>
                <c:pt idx="7716">
                  <c:v>184.24</c:v>
                </c:pt>
                <c:pt idx="7717">
                  <c:v>180.25</c:v>
                </c:pt>
                <c:pt idx="7718">
                  <c:v>189.96</c:v>
                </c:pt>
                <c:pt idx="7719">
                  <c:v>189.95</c:v>
                </c:pt>
                <c:pt idx="7720">
                  <c:v>179.69</c:v>
                </c:pt>
                <c:pt idx="7721">
                  <c:v>175.26</c:v>
                </c:pt>
                <c:pt idx="7722">
                  <c:v>156.44</c:v>
                </c:pt>
                <c:pt idx="7723">
                  <c:v>127.62</c:v>
                </c:pt>
                <c:pt idx="7724">
                  <c:v>132.38</c:v>
                </c:pt>
                <c:pt idx="7725">
                  <c:v>99.28</c:v>
                </c:pt>
                <c:pt idx="7726">
                  <c:v>92.96</c:v>
                </c:pt>
                <c:pt idx="7727">
                  <c:v>75.8</c:v>
                </c:pt>
                <c:pt idx="7728">
                  <c:v>72.010000000000005</c:v>
                </c:pt>
                <c:pt idx="7729">
                  <c:v>72.27</c:v>
                </c:pt>
                <c:pt idx="7730">
                  <c:v>73.05</c:v>
                </c:pt>
                <c:pt idx="7731">
                  <c:v>91.07</c:v>
                </c:pt>
                <c:pt idx="7732">
                  <c:v>129.36000000000001</c:v>
                </c:pt>
                <c:pt idx="7733">
                  <c:v>125.83</c:v>
                </c:pt>
                <c:pt idx="7734">
                  <c:v>139.75</c:v>
                </c:pt>
                <c:pt idx="7735">
                  <c:v>139.91999999999999</c:v>
                </c:pt>
                <c:pt idx="7736">
                  <c:v>139.72999999999999</c:v>
                </c:pt>
                <c:pt idx="7737">
                  <c:v>147.91</c:v>
                </c:pt>
                <c:pt idx="7738">
                  <c:v>157.74</c:v>
                </c:pt>
                <c:pt idx="7739">
                  <c:v>156.35</c:v>
                </c:pt>
                <c:pt idx="7740">
                  <c:v>149.38999999999999</c:v>
                </c:pt>
                <c:pt idx="7741">
                  <c:v>148.71</c:v>
                </c:pt>
                <c:pt idx="7742">
                  <c:v>169.35</c:v>
                </c:pt>
                <c:pt idx="7743">
                  <c:v>181.19</c:v>
                </c:pt>
                <c:pt idx="7744">
                  <c:v>178.2</c:v>
                </c:pt>
                <c:pt idx="7745">
                  <c:v>175.2</c:v>
                </c:pt>
                <c:pt idx="7746">
                  <c:v>166.56</c:v>
                </c:pt>
                <c:pt idx="7747">
                  <c:v>133.80000000000001</c:v>
                </c:pt>
                <c:pt idx="7748">
                  <c:v>138.44</c:v>
                </c:pt>
                <c:pt idx="7749">
                  <c:v>130.24</c:v>
                </c:pt>
                <c:pt idx="7750">
                  <c:v>119.91</c:v>
                </c:pt>
                <c:pt idx="7751">
                  <c:v>103.33</c:v>
                </c:pt>
                <c:pt idx="7752">
                  <c:v>100.33</c:v>
                </c:pt>
                <c:pt idx="7753">
                  <c:v>110.45</c:v>
                </c:pt>
                <c:pt idx="7754">
                  <c:v>111.09</c:v>
                </c:pt>
                <c:pt idx="7755">
                  <c:v>125.44</c:v>
                </c:pt>
                <c:pt idx="7756">
                  <c:v>133.71</c:v>
                </c:pt>
                <c:pt idx="7757">
                  <c:v>137.62</c:v>
                </c:pt>
                <c:pt idx="7758">
                  <c:v>149.9</c:v>
                </c:pt>
                <c:pt idx="7759">
                  <c:v>157.43</c:v>
                </c:pt>
                <c:pt idx="7760">
                  <c:v>166.18</c:v>
                </c:pt>
                <c:pt idx="7761">
                  <c:v>171.42</c:v>
                </c:pt>
                <c:pt idx="7762">
                  <c:v>173.15</c:v>
                </c:pt>
                <c:pt idx="7763">
                  <c:v>172.2</c:v>
                </c:pt>
                <c:pt idx="7764">
                  <c:v>168.37</c:v>
                </c:pt>
                <c:pt idx="7765">
                  <c:v>168.26</c:v>
                </c:pt>
                <c:pt idx="7766">
                  <c:v>179.99</c:v>
                </c:pt>
                <c:pt idx="7767">
                  <c:v>190.4</c:v>
                </c:pt>
                <c:pt idx="7768">
                  <c:v>174.95</c:v>
                </c:pt>
                <c:pt idx="7769">
                  <c:v>171.17</c:v>
                </c:pt>
                <c:pt idx="7770">
                  <c:v>153.35</c:v>
                </c:pt>
                <c:pt idx="7771">
                  <c:v>149.16</c:v>
                </c:pt>
                <c:pt idx="7772">
                  <c:v>141.93</c:v>
                </c:pt>
                <c:pt idx="7773">
                  <c:v>133.63999999999999</c:v>
                </c:pt>
                <c:pt idx="7774">
                  <c:v>128.04</c:v>
                </c:pt>
                <c:pt idx="7775">
                  <c:v>119.27</c:v>
                </c:pt>
                <c:pt idx="7776">
                  <c:v>112.77</c:v>
                </c:pt>
                <c:pt idx="7777">
                  <c:v>112.67</c:v>
                </c:pt>
                <c:pt idx="7778">
                  <c:v>118.38</c:v>
                </c:pt>
                <c:pt idx="7779">
                  <c:v>121</c:v>
                </c:pt>
                <c:pt idx="7780">
                  <c:v>125.4</c:v>
                </c:pt>
                <c:pt idx="7781">
                  <c:v>125.3</c:v>
                </c:pt>
                <c:pt idx="7782">
                  <c:v>134.66</c:v>
                </c:pt>
                <c:pt idx="7783">
                  <c:v>139.41</c:v>
                </c:pt>
                <c:pt idx="7784">
                  <c:v>149.01</c:v>
                </c:pt>
                <c:pt idx="7785">
                  <c:v>150.61000000000001</c:v>
                </c:pt>
                <c:pt idx="7786">
                  <c:v>150.65</c:v>
                </c:pt>
                <c:pt idx="7787">
                  <c:v>146.91999999999999</c:v>
                </c:pt>
                <c:pt idx="7788">
                  <c:v>139.41</c:v>
                </c:pt>
                <c:pt idx="7789">
                  <c:v>134.97</c:v>
                </c:pt>
                <c:pt idx="7790">
                  <c:v>139.74</c:v>
                </c:pt>
                <c:pt idx="7791">
                  <c:v>139.88</c:v>
                </c:pt>
                <c:pt idx="7792">
                  <c:v>139.72999999999999</c:v>
                </c:pt>
                <c:pt idx="7793">
                  <c:v>139.77000000000001</c:v>
                </c:pt>
                <c:pt idx="7794">
                  <c:v>135.83000000000001</c:v>
                </c:pt>
                <c:pt idx="7795">
                  <c:v>134.88</c:v>
                </c:pt>
                <c:pt idx="7796">
                  <c:v>122.17</c:v>
                </c:pt>
                <c:pt idx="7797">
                  <c:v>100.51</c:v>
                </c:pt>
                <c:pt idx="7798">
                  <c:v>91.97</c:v>
                </c:pt>
                <c:pt idx="7799">
                  <c:v>79.290000000000006</c:v>
                </c:pt>
                <c:pt idx="7800">
                  <c:v>79.989999999999995</c:v>
                </c:pt>
                <c:pt idx="7801">
                  <c:v>85.01</c:v>
                </c:pt>
                <c:pt idx="7802">
                  <c:v>95.01</c:v>
                </c:pt>
                <c:pt idx="7803">
                  <c:v>110.17</c:v>
                </c:pt>
                <c:pt idx="7804">
                  <c:v>139.44</c:v>
                </c:pt>
                <c:pt idx="7805">
                  <c:v>140.05000000000001</c:v>
                </c:pt>
                <c:pt idx="7806">
                  <c:v>171.26</c:v>
                </c:pt>
                <c:pt idx="7807">
                  <c:v>175.02</c:v>
                </c:pt>
                <c:pt idx="7808">
                  <c:v>172.44</c:v>
                </c:pt>
                <c:pt idx="7809">
                  <c:v>179.47</c:v>
                </c:pt>
                <c:pt idx="7810">
                  <c:v>182.08</c:v>
                </c:pt>
                <c:pt idx="7811">
                  <c:v>181.82</c:v>
                </c:pt>
                <c:pt idx="7812">
                  <c:v>174.99</c:v>
                </c:pt>
                <c:pt idx="7813">
                  <c:v>171.55</c:v>
                </c:pt>
                <c:pt idx="7814">
                  <c:v>192.08</c:v>
                </c:pt>
                <c:pt idx="7815">
                  <c:v>192.3</c:v>
                </c:pt>
                <c:pt idx="7816">
                  <c:v>191.85</c:v>
                </c:pt>
                <c:pt idx="7817">
                  <c:v>179.76</c:v>
                </c:pt>
                <c:pt idx="7818">
                  <c:v>166.58</c:v>
                </c:pt>
                <c:pt idx="7819">
                  <c:v>154.96</c:v>
                </c:pt>
                <c:pt idx="7820">
                  <c:v>139.33000000000001</c:v>
                </c:pt>
                <c:pt idx="7821">
                  <c:v>125.01</c:v>
                </c:pt>
                <c:pt idx="7822">
                  <c:v>102.09</c:v>
                </c:pt>
                <c:pt idx="7823">
                  <c:v>90.98</c:v>
                </c:pt>
                <c:pt idx="7824">
                  <c:v>89.22</c:v>
                </c:pt>
                <c:pt idx="7825">
                  <c:v>87.05</c:v>
                </c:pt>
                <c:pt idx="7826">
                  <c:v>97.66</c:v>
                </c:pt>
                <c:pt idx="7827">
                  <c:v>114.15</c:v>
                </c:pt>
                <c:pt idx="7828">
                  <c:v>139.72999999999999</c:v>
                </c:pt>
                <c:pt idx="7829">
                  <c:v>149.96</c:v>
                </c:pt>
                <c:pt idx="7830">
                  <c:v>171.98</c:v>
                </c:pt>
                <c:pt idx="7831">
                  <c:v>176.25</c:v>
                </c:pt>
                <c:pt idx="7832">
                  <c:v>175.07</c:v>
                </c:pt>
                <c:pt idx="7833">
                  <c:v>181.14</c:v>
                </c:pt>
                <c:pt idx="7834">
                  <c:v>184.39</c:v>
                </c:pt>
                <c:pt idx="7835">
                  <c:v>185.33</c:v>
                </c:pt>
                <c:pt idx="7836">
                  <c:v>183.92</c:v>
                </c:pt>
                <c:pt idx="7837">
                  <c:v>187.2</c:v>
                </c:pt>
                <c:pt idx="7838">
                  <c:v>211.12</c:v>
                </c:pt>
                <c:pt idx="7839">
                  <c:v>207.31</c:v>
                </c:pt>
                <c:pt idx="7840">
                  <c:v>207.32</c:v>
                </c:pt>
                <c:pt idx="7841">
                  <c:v>194.52</c:v>
                </c:pt>
                <c:pt idx="7842">
                  <c:v>184.1</c:v>
                </c:pt>
                <c:pt idx="7843">
                  <c:v>170.57</c:v>
                </c:pt>
                <c:pt idx="7844">
                  <c:v>153.63</c:v>
                </c:pt>
                <c:pt idx="7845">
                  <c:v>144.12</c:v>
                </c:pt>
                <c:pt idx="7846">
                  <c:v>137.72999999999999</c:v>
                </c:pt>
                <c:pt idx="7847">
                  <c:v>133.94999999999999</c:v>
                </c:pt>
                <c:pt idx="7848">
                  <c:v>133.31</c:v>
                </c:pt>
                <c:pt idx="7849">
                  <c:v>133.80000000000001</c:v>
                </c:pt>
                <c:pt idx="7850">
                  <c:v>134.66999999999999</c:v>
                </c:pt>
                <c:pt idx="7851">
                  <c:v>139.97</c:v>
                </c:pt>
                <c:pt idx="7852">
                  <c:v>153.35</c:v>
                </c:pt>
                <c:pt idx="7853">
                  <c:v>178.06</c:v>
                </c:pt>
                <c:pt idx="7854">
                  <c:v>190.51</c:v>
                </c:pt>
                <c:pt idx="7855">
                  <c:v>194</c:v>
                </c:pt>
                <c:pt idx="7856">
                  <c:v>193.92</c:v>
                </c:pt>
                <c:pt idx="7857">
                  <c:v>202.3</c:v>
                </c:pt>
                <c:pt idx="7858">
                  <c:v>205.63</c:v>
                </c:pt>
                <c:pt idx="7859">
                  <c:v>209.89</c:v>
                </c:pt>
                <c:pt idx="7860">
                  <c:v>199.69</c:v>
                </c:pt>
                <c:pt idx="7861">
                  <c:v>204.99</c:v>
                </c:pt>
                <c:pt idx="7862">
                  <c:v>226.22</c:v>
                </c:pt>
                <c:pt idx="7863">
                  <c:v>229.02</c:v>
                </c:pt>
                <c:pt idx="7864">
                  <c:v>213.74</c:v>
                </c:pt>
                <c:pt idx="7865">
                  <c:v>211.81</c:v>
                </c:pt>
                <c:pt idx="7866">
                  <c:v>191.45</c:v>
                </c:pt>
                <c:pt idx="7867">
                  <c:v>174.3</c:v>
                </c:pt>
                <c:pt idx="7868">
                  <c:v>153.75</c:v>
                </c:pt>
                <c:pt idx="7869">
                  <c:v>145.47999999999999</c:v>
                </c:pt>
                <c:pt idx="7870">
                  <c:v>137.28</c:v>
                </c:pt>
                <c:pt idx="7871">
                  <c:v>136.82</c:v>
                </c:pt>
                <c:pt idx="7872">
                  <c:v>133.02000000000001</c:v>
                </c:pt>
                <c:pt idx="7873">
                  <c:v>129.18</c:v>
                </c:pt>
                <c:pt idx="7874">
                  <c:v>131.52000000000001</c:v>
                </c:pt>
                <c:pt idx="7875">
                  <c:v>138.41</c:v>
                </c:pt>
                <c:pt idx="7876">
                  <c:v>151.22</c:v>
                </c:pt>
                <c:pt idx="7877">
                  <c:v>180.3</c:v>
                </c:pt>
                <c:pt idx="7878">
                  <c:v>190.24</c:v>
                </c:pt>
                <c:pt idx="7879">
                  <c:v>194.9</c:v>
                </c:pt>
                <c:pt idx="7880">
                  <c:v>190.15</c:v>
                </c:pt>
                <c:pt idx="7881">
                  <c:v>194.04</c:v>
                </c:pt>
                <c:pt idx="7882">
                  <c:v>195</c:v>
                </c:pt>
                <c:pt idx="7883">
                  <c:v>198.24</c:v>
                </c:pt>
                <c:pt idx="7884">
                  <c:v>195.94</c:v>
                </c:pt>
                <c:pt idx="7885">
                  <c:v>201.89</c:v>
                </c:pt>
                <c:pt idx="7886">
                  <c:v>219.3</c:v>
                </c:pt>
                <c:pt idx="7887">
                  <c:v>230.01</c:v>
                </c:pt>
                <c:pt idx="7888">
                  <c:v>211.51</c:v>
                </c:pt>
                <c:pt idx="7889">
                  <c:v>201.05</c:v>
                </c:pt>
                <c:pt idx="7890">
                  <c:v>187.61</c:v>
                </c:pt>
                <c:pt idx="7891">
                  <c:v>170.25</c:v>
                </c:pt>
                <c:pt idx="7892">
                  <c:v>151.97999999999999</c:v>
                </c:pt>
                <c:pt idx="7893">
                  <c:v>139.63999999999999</c:v>
                </c:pt>
                <c:pt idx="7894">
                  <c:v>143.07</c:v>
                </c:pt>
                <c:pt idx="7895">
                  <c:v>139.85</c:v>
                </c:pt>
                <c:pt idx="7896">
                  <c:v>136.56</c:v>
                </c:pt>
                <c:pt idx="7897">
                  <c:v>135.47999999999999</c:v>
                </c:pt>
                <c:pt idx="7898">
                  <c:v>138.06</c:v>
                </c:pt>
                <c:pt idx="7899">
                  <c:v>147.96</c:v>
                </c:pt>
                <c:pt idx="7900">
                  <c:v>164.76</c:v>
                </c:pt>
                <c:pt idx="7901">
                  <c:v>189.6</c:v>
                </c:pt>
                <c:pt idx="7902">
                  <c:v>211.85</c:v>
                </c:pt>
                <c:pt idx="7903">
                  <c:v>213.44</c:v>
                </c:pt>
                <c:pt idx="7904">
                  <c:v>209.05</c:v>
                </c:pt>
                <c:pt idx="7905">
                  <c:v>211.6</c:v>
                </c:pt>
                <c:pt idx="7906">
                  <c:v>211.61</c:v>
                </c:pt>
                <c:pt idx="7907">
                  <c:v>211.61</c:v>
                </c:pt>
                <c:pt idx="7908">
                  <c:v>204.92</c:v>
                </c:pt>
                <c:pt idx="7909">
                  <c:v>209.07</c:v>
                </c:pt>
                <c:pt idx="7910">
                  <c:v>232.84</c:v>
                </c:pt>
                <c:pt idx="7911">
                  <c:v>234.95</c:v>
                </c:pt>
                <c:pt idx="7912">
                  <c:v>214.33</c:v>
                </c:pt>
                <c:pt idx="7913">
                  <c:v>209.13</c:v>
                </c:pt>
                <c:pt idx="7914">
                  <c:v>180.35</c:v>
                </c:pt>
                <c:pt idx="7915">
                  <c:v>165.7</c:v>
                </c:pt>
                <c:pt idx="7916">
                  <c:v>154.1</c:v>
                </c:pt>
                <c:pt idx="7917">
                  <c:v>148.91</c:v>
                </c:pt>
                <c:pt idx="7918">
                  <c:v>143.91999999999999</c:v>
                </c:pt>
                <c:pt idx="7919">
                  <c:v>138.05000000000001</c:v>
                </c:pt>
                <c:pt idx="7920">
                  <c:v>133.81</c:v>
                </c:pt>
                <c:pt idx="7921">
                  <c:v>132.62</c:v>
                </c:pt>
                <c:pt idx="7922">
                  <c:v>132.5</c:v>
                </c:pt>
                <c:pt idx="7923">
                  <c:v>132.62</c:v>
                </c:pt>
                <c:pt idx="7924">
                  <c:v>138.15</c:v>
                </c:pt>
                <c:pt idx="7925">
                  <c:v>145</c:v>
                </c:pt>
                <c:pt idx="7926">
                  <c:v>160.21</c:v>
                </c:pt>
                <c:pt idx="7927">
                  <c:v>177</c:v>
                </c:pt>
                <c:pt idx="7928">
                  <c:v>184.29</c:v>
                </c:pt>
                <c:pt idx="7929">
                  <c:v>184.29</c:v>
                </c:pt>
                <c:pt idx="7930">
                  <c:v>175.29</c:v>
                </c:pt>
                <c:pt idx="7931">
                  <c:v>170.95</c:v>
                </c:pt>
                <c:pt idx="7932">
                  <c:v>155.82</c:v>
                </c:pt>
                <c:pt idx="7933">
                  <c:v>157.30000000000001</c:v>
                </c:pt>
                <c:pt idx="7934">
                  <c:v>169.74</c:v>
                </c:pt>
                <c:pt idx="7935">
                  <c:v>169.99</c:v>
                </c:pt>
                <c:pt idx="7936">
                  <c:v>158.96</c:v>
                </c:pt>
                <c:pt idx="7937">
                  <c:v>150.53</c:v>
                </c:pt>
                <c:pt idx="7938">
                  <c:v>139.21</c:v>
                </c:pt>
                <c:pt idx="7939">
                  <c:v>132.13</c:v>
                </c:pt>
                <c:pt idx="7940">
                  <c:v>122.97</c:v>
                </c:pt>
                <c:pt idx="7941">
                  <c:v>98.86</c:v>
                </c:pt>
                <c:pt idx="7942">
                  <c:v>92.5</c:v>
                </c:pt>
                <c:pt idx="7943">
                  <c:v>80</c:v>
                </c:pt>
                <c:pt idx="7944">
                  <c:v>74.010000000000005</c:v>
                </c:pt>
                <c:pt idx="7945">
                  <c:v>74.81</c:v>
                </c:pt>
                <c:pt idx="7946">
                  <c:v>75.47</c:v>
                </c:pt>
                <c:pt idx="7947">
                  <c:v>76.5</c:v>
                </c:pt>
                <c:pt idx="7948">
                  <c:v>74.900000000000006</c:v>
                </c:pt>
                <c:pt idx="7949">
                  <c:v>74.069999999999993</c:v>
                </c:pt>
                <c:pt idx="7950">
                  <c:v>99.18</c:v>
                </c:pt>
                <c:pt idx="7951">
                  <c:v>132.38999999999999</c:v>
                </c:pt>
                <c:pt idx="7952">
                  <c:v>135.62</c:v>
                </c:pt>
                <c:pt idx="7953">
                  <c:v>136.4</c:v>
                </c:pt>
                <c:pt idx="7954">
                  <c:v>136.4</c:v>
                </c:pt>
                <c:pt idx="7955">
                  <c:v>135.93</c:v>
                </c:pt>
                <c:pt idx="7956">
                  <c:v>132.72</c:v>
                </c:pt>
                <c:pt idx="7957">
                  <c:v>132.76</c:v>
                </c:pt>
                <c:pt idx="7958">
                  <c:v>146.93</c:v>
                </c:pt>
                <c:pt idx="7959">
                  <c:v>148.41</c:v>
                </c:pt>
                <c:pt idx="7960">
                  <c:v>148.63999999999999</c:v>
                </c:pt>
                <c:pt idx="7961">
                  <c:v>148.72999999999999</c:v>
                </c:pt>
                <c:pt idx="7962">
                  <c:v>146.29</c:v>
                </c:pt>
                <c:pt idx="7963">
                  <c:v>136.4</c:v>
                </c:pt>
                <c:pt idx="7964">
                  <c:v>132.41</c:v>
                </c:pt>
                <c:pt idx="7965">
                  <c:v>110</c:v>
                </c:pt>
                <c:pt idx="7966">
                  <c:v>96.15</c:v>
                </c:pt>
                <c:pt idx="7967">
                  <c:v>79.25</c:v>
                </c:pt>
                <c:pt idx="7968">
                  <c:v>76.08</c:v>
                </c:pt>
                <c:pt idx="7969">
                  <c:v>76.099999999999994</c:v>
                </c:pt>
                <c:pt idx="7970">
                  <c:v>78.14</c:v>
                </c:pt>
                <c:pt idx="7971">
                  <c:v>99.19</c:v>
                </c:pt>
                <c:pt idx="7972">
                  <c:v>130.84</c:v>
                </c:pt>
                <c:pt idx="7973">
                  <c:v>130.74</c:v>
                </c:pt>
                <c:pt idx="7974">
                  <c:v>151.6</c:v>
                </c:pt>
                <c:pt idx="7975">
                  <c:v>163.79</c:v>
                </c:pt>
                <c:pt idx="7976">
                  <c:v>163.61000000000001</c:v>
                </c:pt>
                <c:pt idx="7977">
                  <c:v>165.38</c:v>
                </c:pt>
                <c:pt idx="7978">
                  <c:v>164.23</c:v>
                </c:pt>
                <c:pt idx="7979">
                  <c:v>171.42</c:v>
                </c:pt>
                <c:pt idx="7980">
                  <c:v>175.78</c:v>
                </c:pt>
                <c:pt idx="7981">
                  <c:v>179.61</c:v>
                </c:pt>
                <c:pt idx="7982">
                  <c:v>194.91</c:v>
                </c:pt>
                <c:pt idx="7983">
                  <c:v>201.89</c:v>
                </c:pt>
                <c:pt idx="7984">
                  <c:v>187.83</c:v>
                </c:pt>
                <c:pt idx="7985">
                  <c:v>184.52</c:v>
                </c:pt>
                <c:pt idx="7986">
                  <c:v>170.82</c:v>
                </c:pt>
                <c:pt idx="7987">
                  <c:v>159.22</c:v>
                </c:pt>
                <c:pt idx="7988">
                  <c:v>144.71</c:v>
                </c:pt>
                <c:pt idx="7989">
                  <c:v>130.82</c:v>
                </c:pt>
                <c:pt idx="7990">
                  <c:v>124.84</c:v>
                </c:pt>
                <c:pt idx="7991">
                  <c:v>108.6</c:v>
                </c:pt>
                <c:pt idx="7992">
                  <c:v>98.39</c:v>
                </c:pt>
                <c:pt idx="7993">
                  <c:v>97.96</c:v>
                </c:pt>
                <c:pt idx="7994">
                  <c:v>98.64</c:v>
                </c:pt>
                <c:pt idx="7995">
                  <c:v>110.99</c:v>
                </c:pt>
                <c:pt idx="7996">
                  <c:v>136.41</c:v>
                </c:pt>
                <c:pt idx="7997">
                  <c:v>132.16</c:v>
                </c:pt>
                <c:pt idx="7998">
                  <c:v>173</c:v>
                </c:pt>
                <c:pt idx="7999">
                  <c:v>188.95</c:v>
                </c:pt>
                <c:pt idx="8000">
                  <c:v>178.87</c:v>
                </c:pt>
                <c:pt idx="8001">
                  <c:v>179.61</c:v>
                </c:pt>
                <c:pt idx="8002">
                  <c:v>177.99</c:v>
                </c:pt>
                <c:pt idx="8003">
                  <c:v>184</c:v>
                </c:pt>
                <c:pt idx="8004">
                  <c:v>184.06</c:v>
                </c:pt>
                <c:pt idx="8005">
                  <c:v>189.4</c:v>
                </c:pt>
                <c:pt idx="8006">
                  <c:v>197.47</c:v>
                </c:pt>
                <c:pt idx="8007">
                  <c:v>207.31</c:v>
                </c:pt>
                <c:pt idx="8008">
                  <c:v>192.07</c:v>
                </c:pt>
                <c:pt idx="8009">
                  <c:v>189.79</c:v>
                </c:pt>
                <c:pt idx="8010">
                  <c:v>172.84</c:v>
                </c:pt>
                <c:pt idx="8011">
                  <c:v>157.19</c:v>
                </c:pt>
                <c:pt idx="8012">
                  <c:v>139.99</c:v>
                </c:pt>
                <c:pt idx="8013">
                  <c:v>129.02000000000001</c:v>
                </c:pt>
                <c:pt idx="8014">
                  <c:v>120.23</c:v>
                </c:pt>
                <c:pt idx="8015">
                  <c:v>101</c:v>
                </c:pt>
                <c:pt idx="8016">
                  <c:v>92</c:v>
                </c:pt>
                <c:pt idx="8017">
                  <c:v>92.01</c:v>
                </c:pt>
                <c:pt idx="8018">
                  <c:v>94.38</c:v>
                </c:pt>
                <c:pt idx="8019">
                  <c:v>105.13</c:v>
                </c:pt>
                <c:pt idx="8020">
                  <c:v>131.51</c:v>
                </c:pt>
                <c:pt idx="8021">
                  <c:v>145.38999999999999</c:v>
                </c:pt>
                <c:pt idx="8022">
                  <c:v>163.31</c:v>
                </c:pt>
                <c:pt idx="8023">
                  <c:v>166</c:v>
                </c:pt>
                <c:pt idx="8024">
                  <c:v>162.69</c:v>
                </c:pt>
                <c:pt idx="8025">
                  <c:v>164.71</c:v>
                </c:pt>
                <c:pt idx="8026">
                  <c:v>164.28</c:v>
                </c:pt>
                <c:pt idx="8027">
                  <c:v>164.79</c:v>
                </c:pt>
                <c:pt idx="8028">
                  <c:v>165.01</c:v>
                </c:pt>
                <c:pt idx="8029">
                  <c:v>169.05</c:v>
                </c:pt>
                <c:pt idx="8030">
                  <c:v>178.46</c:v>
                </c:pt>
                <c:pt idx="8031">
                  <c:v>184.76</c:v>
                </c:pt>
                <c:pt idx="8032">
                  <c:v>175.55</c:v>
                </c:pt>
                <c:pt idx="8033">
                  <c:v>171.92</c:v>
                </c:pt>
                <c:pt idx="8034">
                  <c:v>162.51</c:v>
                </c:pt>
                <c:pt idx="8035">
                  <c:v>131.72</c:v>
                </c:pt>
                <c:pt idx="8036">
                  <c:v>131.5</c:v>
                </c:pt>
                <c:pt idx="8037">
                  <c:v>112.64</c:v>
                </c:pt>
                <c:pt idx="8038">
                  <c:v>118.39</c:v>
                </c:pt>
                <c:pt idx="8039">
                  <c:v>96.25</c:v>
                </c:pt>
                <c:pt idx="8040">
                  <c:v>95.7</c:v>
                </c:pt>
                <c:pt idx="8041">
                  <c:v>95.42</c:v>
                </c:pt>
                <c:pt idx="8042">
                  <c:v>96.18</c:v>
                </c:pt>
                <c:pt idx="8043">
                  <c:v>119.63</c:v>
                </c:pt>
                <c:pt idx="8044">
                  <c:v>143.04</c:v>
                </c:pt>
                <c:pt idx="8045">
                  <c:v>161.41999999999999</c:v>
                </c:pt>
                <c:pt idx="8046">
                  <c:v>172.9</c:v>
                </c:pt>
                <c:pt idx="8047">
                  <c:v>177.46</c:v>
                </c:pt>
                <c:pt idx="8048">
                  <c:v>174.42</c:v>
                </c:pt>
                <c:pt idx="8049">
                  <c:v>175</c:v>
                </c:pt>
                <c:pt idx="8050">
                  <c:v>175.43</c:v>
                </c:pt>
                <c:pt idx="8051">
                  <c:v>175.55</c:v>
                </c:pt>
                <c:pt idx="8052">
                  <c:v>171.98</c:v>
                </c:pt>
                <c:pt idx="8053">
                  <c:v>170.96</c:v>
                </c:pt>
                <c:pt idx="8054">
                  <c:v>178.01</c:v>
                </c:pt>
                <c:pt idx="8055">
                  <c:v>177.49</c:v>
                </c:pt>
                <c:pt idx="8056">
                  <c:v>168.07</c:v>
                </c:pt>
                <c:pt idx="8057">
                  <c:v>163.24</c:v>
                </c:pt>
                <c:pt idx="8058">
                  <c:v>158.15</c:v>
                </c:pt>
                <c:pt idx="8059">
                  <c:v>130.04</c:v>
                </c:pt>
                <c:pt idx="8060">
                  <c:v>123.09</c:v>
                </c:pt>
                <c:pt idx="8061">
                  <c:v>107.08</c:v>
                </c:pt>
                <c:pt idx="8062">
                  <c:v>88.16</c:v>
                </c:pt>
                <c:pt idx="8063">
                  <c:v>79.23</c:v>
                </c:pt>
                <c:pt idx="8064">
                  <c:v>77.55</c:v>
                </c:pt>
                <c:pt idx="8065">
                  <c:v>78.63</c:v>
                </c:pt>
                <c:pt idx="8066">
                  <c:v>78.84</c:v>
                </c:pt>
                <c:pt idx="8067">
                  <c:v>95.39</c:v>
                </c:pt>
                <c:pt idx="8068">
                  <c:v>138.41</c:v>
                </c:pt>
                <c:pt idx="8069">
                  <c:v>156.19</c:v>
                </c:pt>
                <c:pt idx="8070">
                  <c:v>176.8</c:v>
                </c:pt>
                <c:pt idx="8071">
                  <c:v>181.15</c:v>
                </c:pt>
                <c:pt idx="8072">
                  <c:v>181.45</c:v>
                </c:pt>
                <c:pt idx="8073">
                  <c:v>191.22</c:v>
                </c:pt>
                <c:pt idx="8074">
                  <c:v>185.09</c:v>
                </c:pt>
                <c:pt idx="8075">
                  <c:v>184</c:v>
                </c:pt>
                <c:pt idx="8076">
                  <c:v>181.67</c:v>
                </c:pt>
                <c:pt idx="8077">
                  <c:v>180.38</c:v>
                </c:pt>
                <c:pt idx="8078">
                  <c:v>198.05</c:v>
                </c:pt>
                <c:pt idx="8079">
                  <c:v>196.16</c:v>
                </c:pt>
                <c:pt idx="8080">
                  <c:v>182.55</c:v>
                </c:pt>
                <c:pt idx="8081">
                  <c:v>175.53</c:v>
                </c:pt>
                <c:pt idx="8082">
                  <c:v>161.99</c:v>
                </c:pt>
                <c:pt idx="8083">
                  <c:v>157.41</c:v>
                </c:pt>
                <c:pt idx="8084">
                  <c:v>146.96</c:v>
                </c:pt>
                <c:pt idx="8085">
                  <c:v>145.11000000000001</c:v>
                </c:pt>
                <c:pt idx="8086">
                  <c:v>129.21</c:v>
                </c:pt>
                <c:pt idx="8087">
                  <c:v>125.67</c:v>
                </c:pt>
                <c:pt idx="8088">
                  <c:v>122.5</c:v>
                </c:pt>
                <c:pt idx="8089">
                  <c:v>122.5</c:v>
                </c:pt>
                <c:pt idx="8090">
                  <c:v>126.4</c:v>
                </c:pt>
                <c:pt idx="8091">
                  <c:v>129.05000000000001</c:v>
                </c:pt>
                <c:pt idx="8092">
                  <c:v>129.59</c:v>
                </c:pt>
                <c:pt idx="8093">
                  <c:v>145.31</c:v>
                </c:pt>
                <c:pt idx="8094">
                  <c:v>159.66999999999999</c:v>
                </c:pt>
                <c:pt idx="8095">
                  <c:v>167.5</c:v>
                </c:pt>
                <c:pt idx="8096">
                  <c:v>173.58</c:v>
                </c:pt>
                <c:pt idx="8097">
                  <c:v>172.64</c:v>
                </c:pt>
                <c:pt idx="8098">
                  <c:v>169.54</c:v>
                </c:pt>
                <c:pt idx="8099">
                  <c:v>168.76</c:v>
                </c:pt>
                <c:pt idx="8100">
                  <c:v>161.30000000000001</c:v>
                </c:pt>
                <c:pt idx="8101">
                  <c:v>163.69999999999999</c:v>
                </c:pt>
                <c:pt idx="8102">
                  <c:v>179.59</c:v>
                </c:pt>
                <c:pt idx="8103">
                  <c:v>179.71</c:v>
                </c:pt>
                <c:pt idx="8104">
                  <c:v>170.98</c:v>
                </c:pt>
                <c:pt idx="8105">
                  <c:v>163.69999999999999</c:v>
                </c:pt>
                <c:pt idx="8106">
                  <c:v>152.22999999999999</c:v>
                </c:pt>
                <c:pt idx="8107">
                  <c:v>149.31</c:v>
                </c:pt>
                <c:pt idx="8108">
                  <c:v>145.30000000000001</c:v>
                </c:pt>
                <c:pt idx="8109">
                  <c:v>145.12</c:v>
                </c:pt>
                <c:pt idx="8110">
                  <c:v>128.96</c:v>
                </c:pt>
                <c:pt idx="8111">
                  <c:v>122.1</c:v>
                </c:pt>
                <c:pt idx="8112">
                  <c:v>114.91</c:v>
                </c:pt>
                <c:pt idx="8113">
                  <c:v>112.37</c:v>
                </c:pt>
                <c:pt idx="8114">
                  <c:v>118.59</c:v>
                </c:pt>
                <c:pt idx="8115">
                  <c:v>124.23</c:v>
                </c:pt>
                <c:pt idx="8116">
                  <c:v>118.47</c:v>
                </c:pt>
                <c:pt idx="8117">
                  <c:v>124.23</c:v>
                </c:pt>
                <c:pt idx="8118">
                  <c:v>132.81</c:v>
                </c:pt>
                <c:pt idx="8119">
                  <c:v>141.16</c:v>
                </c:pt>
                <c:pt idx="8120">
                  <c:v>145</c:v>
                </c:pt>
                <c:pt idx="8121">
                  <c:v>147.18</c:v>
                </c:pt>
                <c:pt idx="8122">
                  <c:v>147.68</c:v>
                </c:pt>
                <c:pt idx="8123">
                  <c:v>148.97999999999999</c:v>
                </c:pt>
                <c:pt idx="8124">
                  <c:v>147.04</c:v>
                </c:pt>
                <c:pt idx="8125">
                  <c:v>149.33000000000001</c:v>
                </c:pt>
                <c:pt idx="8126">
                  <c:v>165.06</c:v>
                </c:pt>
                <c:pt idx="8127">
                  <c:v>166.8</c:v>
                </c:pt>
                <c:pt idx="8128">
                  <c:v>167.77</c:v>
                </c:pt>
                <c:pt idx="8129">
                  <c:v>165.47</c:v>
                </c:pt>
                <c:pt idx="8130">
                  <c:v>158.99</c:v>
                </c:pt>
                <c:pt idx="8131">
                  <c:v>147.18</c:v>
                </c:pt>
                <c:pt idx="8132">
                  <c:v>142.81</c:v>
                </c:pt>
                <c:pt idx="8133">
                  <c:v>132.83000000000001</c:v>
                </c:pt>
                <c:pt idx="8134">
                  <c:v>128.56</c:v>
                </c:pt>
                <c:pt idx="8135">
                  <c:v>125.31</c:v>
                </c:pt>
                <c:pt idx="8136">
                  <c:v>119.79</c:v>
                </c:pt>
                <c:pt idx="8137">
                  <c:v>119.79</c:v>
                </c:pt>
                <c:pt idx="8138">
                  <c:v>128.35</c:v>
                </c:pt>
                <c:pt idx="8139">
                  <c:v>132.81</c:v>
                </c:pt>
                <c:pt idx="8140">
                  <c:v>144.91</c:v>
                </c:pt>
                <c:pt idx="8141">
                  <c:v>165.14</c:v>
                </c:pt>
                <c:pt idx="8142">
                  <c:v>184.1</c:v>
                </c:pt>
                <c:pt idx="8143">
                  <c:v>185.62</c:v>
                </c:pt>
                <c:pt idx="8144">
                  <c:v>182.92</c:v>
                </c:pt>
                <c:pt idx="8145">
                  <c:v>183.46</c:v>
                </c:pt>
                <c:pt idx="8146">
                  <c:v>181.91</c:v>
                </c:pt>
                <c:pt idx="8147">
                  <c:v>186.51</c:v>
                </c:pt>
                <c:pt idx="8148">
                  <c:v>183.6</c:v>
                </c:pt>
                <c:pt idx="8149">
                  <c:v>186.1</c:v>
                </c:pt>
                <c:pt idx="8150">
                  <c:v>203.17</c:v>
                </c:pt>
                <c:pt idx="8151">
                  <c:v>203.16</c:v>
                </c:pt>
                <c:pt idx="8152">
                  <c:v>186.1</c:v>
                </c:pt>
                <c:pt idx="8153">
                  <c:v>174.1</c:v>
                </c:pt>
                <c:pt idx="8154">
                  <c:v>167.16</c:v>
                </c:pt>
                <c:pt idx="8155">
                  <c:v>147.16999999999999</c:v>
                </c:pt>
                <c:pt idx="8156">
                  <c:v>138.76</c:v>
                </c:pt>
                <c:pt idx="8157">
                  <c:v>132.80000000000001</c:v>
                </c:pt>
                <c:pt idx="8158">
                  <c:v>104.73</c:v>
                </c:pt>
                <c:pt idx="8159">
                  <c:v>94.89</c:v>
                </c:pt>
                <c:pt idx="8160">
                  <c:v>94.66</c:v>
                </c:pt>
                <c:pt idx="8161">
                  <c:v>94.64</c:v>
                </c:pt>
                <c:pt idx="8162">
                  <c:v>95.06</c:v>
                </c:pt>
                <c:pt idx="8163">
                  <c:v>128.56</c:v>
                </c:pt>
                <c:pt idx="8164">
                  <c:v>145.07</c:v>
                </c:pt>
                <c:pt idx="8165">
                  <c:v>171.07</c:v>
                </c:pt>
                <c:pt idx="8166">
                  <c:v>187.03</c:v>
                </c:pt>
                <c:pt idx="8167">
                  <c:v>203.65</c:v>
                </c:pt>
                <c:pt idx="8168">
                  <c:v>203.65</c:v>
                </c:pt>
                <c:pt idx="8169">
                  <c:v>207.72</c:v>
                </c:pt>
                <c:pt idx="8170">
                  <c:v>207.87</c:v>
                </c:pt>
                <c:pt idx="8171">
                  <c:v>208.42</c:v>
                </c:pt>
                <c:pt idx="8172">
                  <c:v>208.99</c:v>
                </c:pt>
                <c:pt idx="8173">
                  <c:v>221.69</c:v>
                </c:pt>
                <c:pt idx="8174">
                  <c:v>250.54</c:v>
                </c:pt>
                <c:pt idx="8175">
                  <c:v>260.8</c:v>
                </c:pt>
                <c:pt idx="8176">
                  <c:v>226.03</c:v>
                </c:pt>
                <c:pt idx="8177">
                  <c:v>213.13</c:v>
                </c:pt>
                <c:pt idx="8178">
                  <c:v>207.75</c:v>
                </c:pt>
                <c:pt idx="8179">
                  <c:v>172.74</c:v>
                </c:pt>
                <c:pt idx="8180">
                  <c:v>148.77000000000001</c:v>
                </c:pt>
                <c:pt idx="8181">
                  <c:v>146.52000000000001</c:v>
                </c:pt>
                <c:pt idx="8182">
                  <c:v>144.43</c:v>
                </c:pt>
                <c:pt idx="8183">
                  <c:v>134.96</c:v>
                </c:pt>
                <c:pt idx="8184">
                  <c:v>132.07</c:v>
                </c:pt>
                <c:pt idx="8185">
                  <c:v>132.13</c:v>
                </c:pt>
                <c:pt idx="8186">
                  <c:v>134.56</c:v>
                </c:pt>
                <c:pt idx="8187">
                  <c:v>144.65</c:v>
                </c:pt>
                <c:pt idx="8188">
                  <c:v>157.79</c:v>
                </c:pt>
                <c:pt idx="8189">
                  <c:v>207.16</c:v>
                </c:pt>
                <c:pt idx="8190">
                  <c:v>227.3</c:v>
                </c:pt>
                <c:pt idx="8191">
                  <c:v>225.39</c:v>
                </c:pt>
                <c:pt idx="8192">
                  <c:v>211.65</c:v>
                </c:pt>
                <c:pt idx="8193">
                  <c:v>211.65</c:v>
                </c:pt>
                <c:pt idx="8194">
                  <c:v>211.65</c:v>
                </c:pt>
                <c:pt idx="8195">
                  <c:v>211.64</c:v>
                </c:pt>
                <c:pt idx="8196">
                  <c:v>207.19</c:v>
                </c:pt>
                <c:pt idx="8197">
                  <c:v>207.7</c:v>
                </c:pt>
                <c:pt idx="8198">
                  <c:v>221.17</c:v>
                </c:pt>
                <c:pt idx="8199">
                  <c:v>207.54</c:v>
                </c:pt>
                <c:pt idx="8200">
                  <c:v>194.01</c:v>
                </c:pt>
                <c:pt idx="8201">
                  <c:v>176.02</c:v>
                </c:pt>
                <c:pt idx="8202">
                  <c:v>167.41</c:v>
                </c:pt>
                <c:pt idx="8203">
                  <c:v>132.05000000000001</c:v>
                </c:pt>
                <c:pt idx="8204">
                  <c:v>128.68</c:v>
                </c:pt>
                <c:pt idx="8205">
                  <c:v>119.96</c:v>
                </c:pt>
                <c:pt idx="8206">
                  <c:v>91.9</c:v>
                </c:pt>
                <c:pt idx="8207">
                  <c:v>74.540000000000006</c:v>
                </c:pt>
                <c:pt idx="8208">
                  <c:v>73.099999999999994</c:v>
                </c:pt>
                <c:pt idx="8209">
                  <c:v>73.09</c:v>
                </c:pt>
                <c:pt idx="8210">
                  <c:v>73.89</c:v>
                </c:pt>
                <c:pt idx="8211">
                  <c:v>88.44</c:v>
                </c:pt>
                <c:pt idx="8212">
                  <c:v>128.54</c:v>
                </c:pt>
                <c:pt idx="8213">
                  <c:v>128.65</c:v>
                </c:pt>
                <c:pt idx="8214">
                  <c:v>143.28</c:v>
                </c:pt>
                <c:pt idx="8215">
                  <c:v>157.33000000000001</c:v>
                </c:pt>
                <c:pt idx="8216">
                  <c:v>154.41999999999999</c:v>
                </c:pt>
                <c:pt idx="8217">
                  <c:v>155.16</c:v>
                </c:pt>
                <c:pt idx="8218">
                  <c:v>156.26</c:v>
                </c:pt>
                <c:pt idx="8219">
                  <c:v>158.01</c:v>
                </c:pt>
                <c:pt idx="8220">
                  <c:v>156.29</c:v>
                </c:pt>
                <c:pt idx="8221">
                  <c:v>159.79</c:v>
                </c:pt>
                <c:pt idx="8222">
                  <c:v>166.8</c:v>
                </c:pt>
                <c:pt idx="8223">
                  <c:v>168.55</c:v>
                </c:pt>
                <c:pt idx="8224">
                  <c:v>164.8</c:v>
                </c:pt>
                <c:pt idx="8225">
                  <c:v>160.99</c:v>
                </c:pt>
                <c:pt idx="8226">
                  <c:v>152.15</c:v>
                </c:pt>
                <c:pt idx="8227">
                  <c:v>128.66999999999999</c:v>
                </c:pt>
                <c:pt idx="8228">
                  <c:v>130.31</c:v>
                </c:pt>
                <c:pt idx="8229">
                  <c:v>111.9</c:v>
                </c:pt>
                <c:pt idx="8230">
                  <c:v>103.68</c:v>
                </c:pt>
                <c:pt idx="8231">
                  <c:v>94.8</c:v>
                </c:pt>
                <c:pt idx="8232">
                  <c:v>89.34</c:v>
                </c:pt>
                <c:pt idx="8233">
                  <c:v>92.7</c:v>
                </c:pt>
                <c:pt idx="8234">
                  <c:v>97.32</c:v>
                </c:pt>
                <c:pt idx="8235">
                  <c:v>114.45</c:v>
                </c:pt>
                <c:pt idx="8236">
                  <c:v>134.26</c:v>
                </c:pt>
                <c:pt idx="8237">
                  <c:v>149.78</c:v>
                </c:pt>
                <c:pt idx="8238">
                  <c:v>159.24</c:v>
                </c:pt>
                <c:pt idx="8239">
                  <c:v>163.53</c:v>
                </c:pt>
                <c:pt idx="8240">
                  <c:v>161.93</c:v>
                </c:pt>
                <c:pt idx="8241">
                  <c:v>164.1</c:v>
                </c:pt>
                <c:pt idx="8242">
                  <c:v>161.97999999999999</c:v>
                </c:pt>
                <c:pt idx="8243">
                  <c:v>164.11</c:v>
                </c:pt>
                <c:pt idx="8244">
                  <c:v>161.63999999999999</c:v>
                </c:pt>
                <c:pt idx="8245">
                  <c:v>165.88</c:v>
                </c:pt>
                <c:pt idx="8246">
                  <c:v>181.34</c:v>
                </c:pt>
                <c:pt idx="8247">
                  <c:v>186.76</c:v>
                </c:pt>
                <c:pt idx="8248">
                  <c:v>178.46</c:v>
                </c:pt>
                <c:pt idx="8249">
                  <c:v>170.48</c:v>
                </c:pt>
                <c:pt idx="8250">
                  <c:v>161.74</c:v>
                </c:pt>
                <c:pt idx="8251">
                  <c:v>140.01</c:v>
                </c:pt>
                <c:pt idx="8252">
                  <c:v>135.4</c:v>
                </c:pt>
                <c:pt idx="8253">
                  <c:v>124.85</c:v>
                </c:pt>
                <c:pt idx="8254">
                  <c:v>116.13</c:v>
                </c:pt>
                <c:pt idx="8255">
                  <c:v>104.68</c:v>
                </c:pt>
                <c:pt idx="8256">
                  <c:v>97.09</c:v>
                </c:pt>
                <c:pt idx="8257">
                  <c:v>94.98</c:v>
                </c:pt>
                <c:pt idx="8258">
                  <c:v>96.48</c:v>
                </c:pt>
                <c:pt idx="8259">
                  <c:v>94.9</c:v>
                </c:pt>
                <c:pt idx="8260">
                  <c:v>112.23</c:v>
                </c:pt>
                <c:pt idx="8261">
                  <c:v>127.4</c:v>
                </c:pt>
                <c:pt idx="8262">
                  <c:v>133.93</c:v>
                </c:pt>
                <c:pt idx="8263">
                  <c:v>145.27000000000001</c:v>
                </c:pt>
                <c:pt idx="8264">
                  <c:v>145.91999999999999</c:v>
                </c:pt>
                <c:pt idx="8265">
                  <c:v>146.65</c:v>
                </c:pt>
                <c:pt idx="8266">
                  <c:v>145.22</c:v>
                </c:pt>
                <c:pt idx="8267">
                  <c:v>144.77000000000001</c:v>
                </c:pt>
                <c:pt idx="8268">
                  <c:v>144.11000000000001</c:v>
                </c:pt>
                <c:pt idx="8269">
                  <c:v>148.27000000000001</c:v>
                </c:pt>
                <c:pt idx="8270">
                  <c:v>161.55000000000001</c:v>
                </c:pt>
                <c:pt idx="8271">
                  <c:v>166.77</c:v>
                </c:pt>
                <c:pt idx="8272">
                  <c:v>161.63</c:v>
                </c:pt>
                <c:pt idx="8273">
                  <c:v>154.69</c:v>
                </c:pt>
                <c:pt idx="8274">
                  <c:v>148.11000000000001</c:v>
                </c:pt>
                <c:pt idx="8275">
                  <c:v>142.86000000000001</c:v>
                </c:pt>
                <c:pt idx="8276">
                  <c:v>132.04</c:v>
                </c:pt>
                <c:pt idx="8277">
                  <c:v>122.15</c:v>
                </c:pt>
                <c:pt idx="8278">
                  <c:v>108.88</c:v>
                </c:pt>
                <c:pt idx="8279">
                  <c:v>99.34</c:v>
                </c:pt>
                <c:pt idx="8280">
                  <c:v>90.43</c:v>
                </c:pt>
                <c:pt idx="8281">
                  <c:v>86.6</c:v>
                </c:pt>
                <c:pt idx="8282">
                  <c:v>92.29</c:v>
                </c:pt>
                <c:pt idx="8283">
                  <c:v>95.08</c:v>
                </c:pt>
                <c:pt idx="8284">
                  <c:v>106.73</c:v>
                </c:pt>
                <c:pt idx="8285">
                  <c:v>119.13</c:v>
                </c:pt>
                <c:pt idx="8286">
                  <c:v>128.97</c:v>
                </c:pt>
                <c:pt idx="8287">
                  <c:v>135.22</c:v>
                </c:pt>
                <c:pt idx="8288">
                  <c:v>140.85</c:v>
                </c:pt>
                <c:pt idx="8289">
                  <c:v>140.30000000000001</c:v>
                </c:pt>
                <c:pt idx="8290">
                  <c:v>138.07</c:v>
                </c:pt>
                <c:pt idx="8291">
                  <c:v>136.04</c:v>
                </c:pt>
                <c:pt idx="8292">
                  <c:v>131.97</c:v>
                </c:pt>
                <c:pt idx="8293">
                  <c:v>130.94999999999999</c:v>
                </c:pt>
                <c:pt idx="8294">
                  <c:v>140.85</c:v>
                </c:pt>
                <c:pt idx="8295">
                  <c:v>145.30000000000001</c:v>
                </c:pt>
                <c:pt idx="8296">
                  <c:v>145.33000000000001</c:v>
                </c:pt>
                <c:pt idx="8297">
                  <c:v>145.63999999999999</c:v>
                </c:pt>
                <c:pt idx="8298">
                  <c:v>139.78</c:v>
                </c:pt>
                <c:pt idx="8299">
                  <c:v>131.01</c:v>
                </c:pt>
                <c:pt idx="8300">
                  <c:v>127.26</c:v>
                </c:pt>
                <c:pt idx="8301">
                  <c:v>114.61</c:v>
                </c:pt>
                <c:pt idx="8302">
                  <c:v>102.01</c:v>
                </c:pt>
                <c:pt idx="8303">
                  <c:v>93.01</c:v>
                </c:pt>
                <c:pt idx="8304">
                  <c:v>85.88</c:v>
                </c:pt>
                <c:pt idx="8305">
                  <c:v>88</c:v>
                </c:pt>
                <c:pt idx="8306">
                  <c:v>98</c:v>
                </c:pt>
                <c:pt idx="8307">
                  <c:v>125.01</c:v>
                </c:pt>
                <c:pt idx="8308">
                  <c:v>144.44999999999999</c:v>
                </c:pt>
                <c:pt idx="8309">
                  <c:v>161.76</c:v>
                </c:pt>
                <c:pt idx="8310">
                  <c:v>175.6</c:v>
                </c:pt>
                <c:pt idx="8311">
                  <c:v>190.36</c:v>
                </c:pt>
                <c:pt idx="8312">
                  <c:v>201</c:v>
                </c:pt>
                <c:pt idx="8313">
                  <c:v>208.45</c:v>
                </c:pt>
                <c:pt idx="8314">
                  <c:v>209.47</c:v>
                </c:pt>
                <c:pt idx="8315">
                  <c:v>212</c:v>
                </c:pt>
                <c:pt idx="8316">
                  <c:v>211.15</c:v>
                </c:pt>
                <c:pt idx="8317">
                  <c:v>224.02</c:v>
                </c:pt>
                <c:pt idx="8318">
                  <c:v>472.34</c:v>
                </c:pt>
                <c:pt idx="8319">
                  <c:v>455.56</c:v>
                </c:pt>
                <c:pt idx="8320">
                  <c:v>350.03</c:v>
                </c:pt>
                <c:pt idx="8321">
                  <c:v>289</c:v>
                </c:pt>
                <c:pt idx="8322">
                  <c:v>218.32</c:v>
                </c:pt>
                <c:pt idx="8323">
                  <c:v>168.3</c:v>
                </c:pt>
                <c:pt idx="8324">
                  <c:v>148.47</c:v>
                </c:pt>
                <c:pt idx="8325">
                  <c:v>140.84</c:v>
                </c:pt>
                <c:pt idx="8326">
                  <c:v>133.33000000000001</c:v>
                </c:pt>
                <c:pt idx="8327">
                  <c:v>131.41999999999999</c:v>
                </c:pt>
                <c:pt idx="8328">
                  <c:v>129.03</c:v>
                </c:pt>
                <c:pt idx="8329">
                  <c:v>129.03</c:v>
                </c:pt>
                <c:pt idx="8330">
                  <c:v>130</c:v>
                </c:pt>
                <c:pt idx="8331">
                  <c:v>135</c:v>
                </c:pt>
                <c:pt idx="8332">
                  <c:v>147.49</c:v>
                </c:pt>
                <c:pt idx="8333">
                  <c:v>191.31</c:v>
                </c:pt>
                <c:pt idx="8334">
                  <c:v>205.49</c:v>
                </c:pt>
                <c:pt idx="8335">
                  <c:v>207.91</c:v>
                </c:pt>
                <c:pt idx="8336">
                  <c:v>207.9</c:v>
                </c:pt>
                <c:pt idx="8337">
                  <c:v>207.96</c:v>
                </c:pt>
                <c:pt idx="8338">
                  <c:v>208.03</c:v>
                </c:pt>
                <c:pt idx="8339">
                  <c:v>218.15</c:v>
                </c:pt>
                <c:pt idx="8340">
                  <c:v>208.02</c:v>
                </c:pt>
                <c:pt idx="8341">
                  <c:v>209.65</c:v>
                </c:pt>
                <c:pt idx="8342">
                  <c:v>279.14</c:v>
                </c:pt>
                <c:pt idx="8343">
                  <c:v>282.39999999999998</c:v>
                </c:pt>
                <c:pt idx="8344">
                  <c:v>222.93</c:v>
                </c:pt>
                <c:pt idx="8345">
                  <c:v>204.91</c:v>
                </c:pt>
                <c:pt idx="8346">
                  <c:v>174.49</c:v>
                </c:pt>
                <c:pt idx="8347">
                  <c:v>161.81</c:v>
                </c:pt>
                <c:pt idx="8348">
                  <c:v>145.32</c:v>
                </c:pt>
                <c:pt idx="8349">
                  <c:v>133.61000000000001</c:v>
                </c:pt>
                <c:pt idx="8350">
                  <c:v>133.06</c:v>
                </c:pt>
                <c:pt idx="8351">
                  <c:v>128.97999999999999</c:v>
                </c:pt>
                <c:pt idx="8352">
                  <c:v>126.42</c:v>
                </c:pt>
                <c:pt idx="8353">
                  <c:v>126.42</c:v>
                </c:pt>
                <c:pt idx="8354">
                  <c:v>128.99</c:v>
                </c:pt>
                <c:pt idx="8355">
                  <c:v>138.38999999999999</c:v>
                </c:pt>
                <c:pt idx="8356">
                  <c:v>146.12</c:v>
                </c:pt>
                <c:pt idx="8357">
                  <c:v>178.76</c:v>
                </c:pt>
                <c:pt idx="8358">
                  <c:v>201.47</c:v>
                </c:pt>
                <c:pt idx="8359">
                  <c:v>207.41</c:v>
                </c:pt>
                <c:pt idx="8360">
                  <c:v>206.81</c:v>
                </c:pt>
                <c:pt idx="8361">
                  <c:v>217.54</c:v>
                </c:pt>
                <c:pt idx="8362">
                  <c:v>221.6</c:v>
                </c:pt>
                <c:pt idx="8363">
                  <c:v>225.55</c:v>
                </c:pt>
                <c:pt idx="8364">
                  <c:v>216.82</c:v>
                </c:pt>
                <c:pt idx="8365">
                  <c:v>224.89</c:v>
                </c:pt>
                <c:pt idx="8366">
                  <c:v>278.54000000000002</c:v>
                </c:pt>
                <c:pt idx="8367">
                  <c:v>292.27999999999997</c:v>
                </c:pt>
                <c:pt idx="8368">
                  <c:v>243.83</c:v>
                </c:pt>
                <c:pt idx="8369">
                  <c:v>225.59</c:v>
                </c:pt>
                <c:pt idx="8370">
                  <c:v>203.38</c:v>
                </c:pt>
                <c:pt idx="8371">
                  <c:v>162.47999999999999</c:v>
                </c:pt>
                <c:pt idx="8372">
                  <c:v>148.88</c:v>
                </c:pt>
                <c:pt idx="8373">
                  <c:v>143.71</c:v>
                </c:pt>
                <c:pt idx="8374">
                  <c:v>134.63999999999999</c:v>
                </c:pt>
                <c:pt idx="8375">
                  <c:v>130.82</c:v>
                </c:pt>
                <c:pt idx="8376">
                  <c:v>130.77000000000001</c:v>
                </c:pt>
                <c:pt idx="8377">
                  <c:v>130.78</c:v>
                </c:pt>
                <c:pt idx="8378">
                  <c:v>132.63999999999999</c:v>
                </c:pt>
                <c:pt idx="8379">
                  <c:v>142</c:v>
                </c:pt>
                <c:pt idx="8380">
                  <c:v>148.22</c:v>
                </c:pt>
                <c:pt idx="8381">
                  <c:v>198.81</c:v>
                </c:pt>
                <c:pt idx="8382">
                  <c:v>220.04</c:v>
                </c:pt>
                <c:pt idx="8383">
                  <c:v>227.55</c:v>
                </c:pt>
                <c:pt idx="8384">
                  <c:v>227.9</c:v>
                </c:pt>
                <c:pt idx="8385">
                  <c:v>231.9</c:v>
                </c:pt>
                <c:pt idx="8386">
                  <c:v>242.44</c:v>
                </c:pt>
                <c:pt idx="8387">
                  <c:v>254.24</c:v>
                </c:pt>
                <c:pt idx="8388">
                  <c:v>229.44</c:v>
                </c:pt>
                <c:pt idx="8389">
                  <c:v>253.23</c:v>
                </c:pt>
                <c:pt idx="8390">
                  <c:v>712.08</c:v>
                </c:pt>
                <c:pt idx="8391">
                  <c:v>460.01</c:v>
                </c:pt>
                <c:pt idx="8392">
                  <c:v>269.97000000000003</c:v>
                </c:pt>
                <c:pt idx="8393">
                  <c:v>244.46</c:v>
                </c:pt>
                <c:pt idx="8394">
                  <c:v>209.11</c:v>
                </c:pt>
                <c:pt idx="8395">
                  <c:v>168.74</c:v>
                </c:pt>
                <c:pt idx="8396">
                  <c:v>149.4</c:v>
                </c:pt>
                <c:pt idx="8397">
                  <c:v>140.66</c:v>
                </c:pt>
                <c:pt idx="8398">
                  <c:v>146</c:v>
                </c:pt>
                <c:pt idx="8399">
                  <c:v>136</c:v>
                </c:pt>
                <c:pt idx="8400">
                  <c:v>130.77000000000001</c:v>
                </c:pt>
                <c:pt idx="8401">
                  <c:v>131.12</c:v>
                </c:pt>
                <c:pt idx="8402">
                  <c:v>137.01</c:v>
                </c:pt>
                <c:pt idx="8403">
                  <c:v>146.46</c:v>
                </c:pt>
                <c:pt idx="8404">
                  <c:v>151.51</c:v>
                </c:pt>
                <c:pt idx="8405">
                  <c:v>203.56</c:v>
                </c:pt>
                <c:pt idx="8406">
                  <c:v>234.75</c:v>
                </c:pt>
                <c:pt idx="8407">
                  <c:v>236.6</c:v>
                </c:pt>
                <c:pt idx="8408">
                  <c:v>231.01</c:v>
                </c:pt>
                <c:pt idx="8409">
                  <c:v>254.88</c:v>
                </c:pt>
                <c:pt idx="8410">
                  <c:v>244.97</c:v>
                </c:pt>
                <c:pt idx="8411">
                  <c:v>252</c:v>
                </c:pt>
                <c:pt idx="8412">
                  <c:v>239.71</c:v>
                </c:pt>
                <c:pt idx="8413">
                  <c:v>265.39</c:v>
                </c:pt>
                <c:pt idx="8414">
                  <c:v>549.63</c:v>
                </c:pt>
                <c:pt idx="8415">
                  <c:v>388.12</c:v>
                </c:pt>
                <c:pt idx="8416">
                  <c:v>267.48</c:v>
                </c:pt>
                <c:pt idx="8417">
                  <c:v>226.6</c:v>
                </c:pt>
                <c:pt idx="8418">
                  <c:v>193.51</c:v>
                </c:pt>
                <c:pt idx="8419">
                  <c:v>162.79</c:v>
                </c:pt>
                <c:pt idx="8420">
                  <c:v>150.15</c:v>
                </c:pt>
                <c:pt idx="8421">
                  <c:v>146.47</c:v>
                </c:pt>
                <c:pt idx="8422">
                  <c:v>143.9</c:v>
                </c:pt>
                <c:pt idx="8423">
                  <c:v>139.83000000000001</c:v>
                </c:pt>
                <c:pt idx="8424">
                  <c:v>133.85</c:v>
                </c:pt>
                <c:pt idx="8425">
                  <c:v>132.76</c:v>
                </c:pt>
                <c:pt idx="8426">
                  <c:v>135.78</c:v>
                </c:pt>
                <c:pt idx="8427">
                  <c:v>140.71</c:v>
                </c:pt>
                <c:pt idx="8428">
                  <c:v>143.54</c:v>
                </c:pt>
                <c:pt idx="8429">
                  <c:v>158.99</c:v>
                </c:pt>
                <c:pt idx="8430">
                  <c:v>178.66</c:v>
                </c:pt>
                <c:pt idx="8431">
                  <c:v>234.74</c:v>
                </c:pt>
                <c:pt idx="8432">
                  <c:v>237.76</c:v>
                </c:pt>
                <c:pt idx="8433">
                  <c:v>238.1</c:v>
                </c:pt>
                <c:pt idx="8434">
                  <c:v>235.9</c:v>
                </c:pt>
                <c:pt idx="8435">
                  <c:v>240.74</c:v>
                </c:pt>
                <c:pt idx="8436">
                  <c:v>194</c:v>
                </c:pt>
                <c:pt idx="8437">
                  <c:v>206.8</c:v>
                </c:pt>
                <c:pt idx="8438">
                  <c:v>234.22</c:v>
                </c:pt>
                <c:pt idx="8439">
                  <c:v>227.76</c:v>
                </c:pt>
                <c:pt idx="8440">
                  <c:v>185.51</c:v>
                </c:pt>
                <c:pt idx="8441">
                  <c:v>169.85</c:v>
                </c:pt>
                <c:pt idx="8442">
                  <c:v>160.16</c:v>
                </c:pt>
                <c:pt idx="8443">
                  <c:v>149.47999999999999</c:v>
                </c:pt>
                <c:pt idx="8444">
                  <c:v>140.74</c:v>
                </c:pt>
                <c:pt idx="8445">
                  <c:v>131.52000000000001</c:v>
                </c:pt>
                <c:pt idx="8446">
                  <c:v>126.77</c:v>
                </c:pt>
                <c:pt idx="8447">
                  <c:v>123.36</c:v>
                </c:pt>
                <c:pt idx="8448">
                  <c:v>120.21</c:v>
                </c:pt>
                <c:pt idx="8449">
                  <c:v>117.89</c:v>
                </c:pt>
                <c:pt idx="8450">
                  <c:v>117.89</c:v>
                </c:pt>
                <c:pt idx="8451">
                  <c:v>120.88</c:v>
                </c:pt>
                <c:pt idx="8452">
                  <c:v>106.8</c:v>
                </c:pt>
                <c:pt idx="8453">
                  <c:v>120</c:v>
                </c:pt>
                <c:pt idx="8454">
                  <c:v>127.67</c:v>
                </c:pt>
                <c:pt idx="8455">
                  <c:v>140.15</c:v>
                </c:pt>
                <c:pt idx="8456">
                  <c:v>146.69</c:v>
                </c:pt>
                <c:pt idx="8457">
                  <c:v>155.18</c:v>
                </c:pt>
                <c:pt idx="8458">
                  <c:v>157.11000000000001</c:v>
                </c:pt>
                <c:pt idx="8459">
                  <c:v>153.15</c:v>
                </c:pt>
                <c:pt idx="8460">
                  <c:v>152.99</c:v>
                </c:pt>
                <c:pt idx="8461">
                  <c:v>159.96</c:v>
                </c:pt>
                <c:pt idx="8462">
                  <c:v>183.75</c:v>
                </c:pt>
                <c:pt idx="8463">
                  <c:v>186.74</c:v>
                </c:pt>
                <c:pt idx="8464">
                  <c:v>188.93</c:v>
                </c:pt>
                <c:pt idx="8465">
                  <c:v>170.8</c:v>
                </c:pt>
                <c:pt idx="8466">
                  <c:v>163.1</c:v>
                </c:pt>
                <c:pt idx="8467">
                  <c:v>150.77000000000001</c:v>
                </c:pt>
                <c:pt idx="8468">
                  <c:v>145.59</c:v>
                </c:pt>
                <c:pt idx="8469">
                  <c:v>134.41999999999999</c:v>
                </c:pt>
                <c:pt idx="8470">
                  <c:v>131.13</c:v>
                </c:pt>
                <c:pt idx="8471">
                  <c:v>125.85</c:v>
                </c:pt>
                <c:pt idx="8472">
                  <c:v>124.79</c:v>
                </c:pt>
                <c:pt idx="8473">
                  <c:v>125.22</c:v>
                </c:pt>
                <c:pt idx="8474">
                  <c:v>131.15</c:v>
                </c:pt>
                <c:pt idx="8475">
                  <c:v>137.32</c:v>
                </c:pt>
                <c:pt idx="8476">
                  <c:v>148.18</c:v>
                </c:pt>
                <c:pt idx="8477">
                  <c:v>187.94</c:v>
                </c:pt>
                <c:pt idx="8478">
                  <c:v>208.9</c:v>
                </c:pt>
                <c:pt idx="8479">
                  <c:v>209.07</c:v>
                </c:pt>
                <c:pt idx="8480">
                  <c:v>208.97</c:v>
                </c:pt>
                <c:pt idx="8481">
                  <c:v>209.49</c:v>
                </c:pt>
                <c:pt idx="8482">
                  <c:v>210.57</c:v>
                </c:pt>
                <c:pt idx="8483">
                  <c:v>216.53</c:v>
                </c:pt>
                <c:pt idx="8484">
                  <c:v>209.63</c:v>
                </c:pt>
                <c:pt idx="8485">
                  <c:v>221.13</c:v>
                </c:pt>
                <c:pt idx="8486">
                  <c:v>338.75</c:v>
                </c:pt>
                <c:pt idx="8487">
                  <c:v>348.45</c:v>
                </c:pt>
                <c:pt idx="8488">
                  <c:v>245.02</c:v>
                </c:pt>
                <c:pt idx="8489">
                  <c:v>220.92</c:v>
                </c:pt>
                <c:pt idx="8490">
                  <c:v>196.34</c:v>
                </c:pt>
                <c:pt idx="8491">
                  <c:v>168.46</c:v>
                </c:pt>
                <c:pt idx="8492">
                  <c:v>146.99</c:v>
                </c:pt>
                <c:pt idx="8493">
                  <c:v>146.6</c:v>
                </c:pt>
                <c:pt idx="8494">
                  <c:v>143.05000000000001</c:v>
                </c:pt>
                <c:pt idx="8495">
                  <c:v>141.47</c:v>
                </c:pt>
                <c:pt idx="8496">
                  <c:v>137.62</c:v>
                </c:pt>
                <c:pt idx="8497">
                  <c:v>139.09</c:v>
                </c:pt>
                <c:pt idx="8498">
                  <c:v>142.75</c:v>
                </c:pt>
                <c:pt idx="8499">
                  <c:v>146.22999999999999</c:v>
                </c:pt>
                <c:pt idx="8500">
                  <c:v>148.13999999999999</c:v>
                </c:pt>
                <c:pt idx="8501">
                  <c:v>208.9</c:v>
                </c:pt>
                <c:pt idx="8502">
                  <c:v>235.48</c:v>
                </c:pt>
                <c:pt idx="8503">
                  <c:v>335.88</c:v>
                </c:pt>
                <c:pt idx="8504">
                  <c:v>335.88</c:v>
                </c:pt>
                <c:pt idx="8505">
                  <c:v>366.5</c:v>
                </c:pt>
                <c:pt idx="8506">
                  <c:v>366.51</c:v>
                </c:pt>
                <c:pt idx="8507">
                  <c:v>376.75</c:v>
                </c:pt>
                <c:pt idx="8508">
                  <c:v>231.2</c:v>
                </c:pt>
                <c:pt idx="8509">
                  <c:v>334.96</c:v>
                </c:pt>
                <c:pt idx="8510">
                  <c:v>549.79999999999995</c:v>
                </c:pt>
                <c:pt idx="8511">
                  <c:v>399.88</c:v>
                </c:pt>
                <c:pt idx="8512">
                  <c:v>329.51</c:v>
                </c:pt>
                <c:pt idx="8513">
                  <c:v>211</c:v>
                </c:pt>
                <c:pt idx="8514">
                  <c:v>188.2</c:v>
                </c:pt>
                <c:pt idx="8515">
                  <c:v>164.38</c:v>
                </c:pt>
                <c:pt idx="8516">
                  <c:v>145.11000000000001</c:v>
                </c:pt>
                <c:pt idx="8517">
                  <c:v>132.18</c:v>
                </c:pt>
                <c:pt idx="8518">
                  <c:v>130.86000000000001</c:v>
                </c:pt>
                <c:pt idx="8519">
                  <c:v>125.16</c:v>
                </c:pt>
                <c:pt idx="8520">
                  <c:v>118.29</c:v>
                </c:pt>
                <c:pt idx="8521">
                  <c:v>124.29</c:v>
                </c:pt>
                <c:pt idx="8522">
                  <c:v>125.87</c:v>
                </c:pt>
                <c:pt idx="8523">
                  <c:v>132.18</c:v>
                </c:pt>
                <c:pt idx="8524">
                  <c:v>146.53</c:v>
                </c:pt>
                <c:pt idx="8525">
                  <c:v>174.82</c:v>
                </c:pt>
                <c:pt idx="8526">
                  <c:v>190.12</c:v>
                </c:pt>
                <c:pt idx="8527">
                  <c:v>199.6</c:v>
                </c:pt>
                <c:pt idx="8528">
                  <c:v>193.3</c:v>
                </c:pt>
                <c:pt idx="8529">
                  <c:v>199.81</c:v>
                </c:pt>
                <c:pt idx="8530">
                  <c:v>199.89</c:v>
                </c:pt>
                <c:pt idx="8531">
                  <c:v>206.59</c:v>
                </c:pt>
                <c:pt idx="8532">
                  <c:v>198.54</c:v>
                </c:pt>
                <c:pt idx="8533">
                  <c:v>204.9</c:v>
                </c:pt>
                <c:pt idx="8534">
                  <c:v>240.48</c:v>
                </c:pt>
                <c:pt idx="8535">
                  <c:v>233.5</c:v>
                </c:pt>
                <c:pt idx="8536">
                  <c:v>213.84</c:v>
                </c:pt>
                <c:pt idx="8537">
                  <c:v>198.65</c:v>
                </c:pt>
                <c:pt idx="8538">
                  <c:v>178.05</c:v>
                </c:pt>
                <c:pt idx="8539">
                  <c:v>159.4</c:v>
                </c:pt>
                <c:pt idx="8540">
                  <c:v>145.78</c:v>
                </c:pt>
                <c:pt idx="8541">
                  <c:v>132.18</c:v>
                </c:pt>
                <c:pt idx="8542">
                  <c:v>132.5</c:v>
                </c:pt>
                <c:pt idx="8543">
                  <c:v>131.75</c:v>
                </c:pt>
                <c:pt idx="8544">
                  <c:v>127.75</c:v>
                </c:pt>
                <c:pt idx="8545">
                  <c:v>130.01</c:v>
                </c:pt>
                <c:pt idx="8546">
                  <c:v>131.79</c:v>
                </c:pt>
                <c:pt idx="8547">
                  <c:v>135.30000000000001</c:v>
                </c:pt>
                <c:pt idx="8548">
                  <c:v>147.11000000000001</c:v>
                </c:pt>
                <c:pt idx="8549">
                  <c:v>174.15</c:v>
                </c:pt>
                <c:pt idx="8550">
                  <c:v>186.7</c:v>
                </c:pt>
                <c:pt idx="8551">
                  <c:v>199.61</c:v>
                </c:pt>
                <c:pt idx="8552">
                  <c:v>203.46</c:v>
                </c:pt>
                <c:pt idx="8553">
                  <c:v>228</c:v>
                </c:pt>
                <c:pt idx="8554">
                  <c:v>259</c:v>
                </c:pt>
                <c:pt idx="8555">
                  <c:v>265.83</c:v>
                </c:pt>
                <c:pt idx="8556">
                  <c:v>199.91</c:v>
                </c:pt>
                <c:pt idx="8557">
                  <c:v>207.98</c:v>
                </c:pt>
                <c:pt idx="8558">
                  <c:v>346.75</c:v>
                </c:pt>
                <c:pt idx="8559">
                  <c:v>327.49</c:v>
                </c:pt>
                <c:pt idx="8560">
                  <c:v>205.96</c:v>
                </c:pt>
                <c:pt idx="8561">
                  <c:v>203.56</c:v>
                </c:pt>
                <c:pt idx="8562">
                  <c:v>178.83</c:v>
                </c:pt>
                <c:pt idx="8563">
                  <c:v>151.78</c:v>
                </c:pt>
                <c:pt idx="8564">
                  <c:v>146</c:v>
                </c:pt>
                <c:pt idx="8565">
                  <c:v>133.69999999999999</c:v>
                </c:pt>
                <c:pt idx="8566">
                  <c:v>132.21</c:v>
                </c:pt>
                <c:pt idx="8567">
                  <c:v>125.14</c:v>
                </c:pt>
                <c:pt idx="8568">
                  <c:v>121.58</c:v>
                </c:pt>
                <c:pt idx="8569">
                  <c:v>119.25</c:v>
                </c:pt>
                <c:pt idx="8570">
                  <c:v>124.66</c:v>
                </c:pt>
                <c:pt idx="8571">
                  <c:v>126.45</c:v>
                </c:pt>
                <c:pt idx="8572">
                  <c:v>135.72999999999999</c:v>
                </c:pt>
                <c:pt idx="8573">
                  <c:v>143.58000000000001</c:v>
                </c:pt>
                <c:pt idx="8574">
                  <c:v>155.29</c:v>
                </c:pt>
                <c:pt idx="8575">
                  <c:v>156.36000000000001</c:v>
                </c:pt>
                <c:pt idx="8576">
                  <c:v>156.69</c:v>
                </c:pt>
                <c:pt idx="8577">
                  <c:v>159.72</c:v>
                </c:pt>
                <c:pt idx="8578">
                  <c:v>158.38</c:v>
                </c:pt>
                <c:pt idx="8579">
                  <c:v>163.44</c:v>
                </c:pt>
                <c:pt idx="8580">
                  <c:v>162.29</c:v>
                </c:pt>
                <c:pt idx="8581">
                  <c:v>166.32</c:v>
                </c:pt>
                <c:pt idx="8582">
                  <c:v>190.49</c:v>
                </c:pt>
                <c:pt idx="8583">
                  <c:v>183.53</c:v>
                </c:pt>
                <c:pt idx="8584">
                  <c:v>181.88</c:v>
                </c:pt>
                <c:pt idx="8585">
                  <c:v>178.02</c:v>
                </c:pt>
                <c:pt idx="8586">
                  <c:v>158.84</c:v>
                </c:pt>
                <c:pt idx="8587">
                  <c:v>132.12</c:v>
                </c:pt>
                <c:pt idx="8588">
                  <c:v>132.04</c:v>
                </c:pt>
                <c:pt idx="8589">
                  <c:v>106.72</c:v>
                </c:pt>
                <c:pt idx="8590">
                  <c:v>99.65</c:v>
                </c:pt>
                <c:pt idx="8591">
                  <c:v>80.5</c:v>
                </c:pt>
                <c:pt idx="8592">
                  <c:v>74.099999999999994</c:v>
                </c:pt>
                <c:pt idx="8593">
                  <c:v>73</c:v>
                </c:pt>
                <c:pt idx="8594">
                  <c:v>73</c:v>
                </c:pt>
                <c:pt idx="8595">
                  <c:v>73</c:v>
                </c:pt>
                <c:pt idx="8596">
                  <c:v>73.900000000000006</c:v>
                </c:pt>
                <c:pt idx="8597">
                  <c:v>89.13</c:v>
                </c:pt>
                <c:pt idx="8598">
                  <c:v>100.87</c:v>
                </c:pt>
                <c:pt idx="8599">
                  <c:v>125.61</c:v>
                </c:pt>
                <c:pt idx="8600">
                  <c:v>130.99</c:v>
                </c:pt>
                <c:pt idx="8601">
                  <c:v>130.37</c:v>
                </c:pt>
                <c:pt idx="8602">
                  <c:v>126.25</c:v>
                </c:pt>
                <c:pt idx="8603">
                  <c:v>130.1</c:v>
                </c:pt>
                <c:pt idx="8604">
                  <c:v>126.26</c:v>
                </c:pt>
                <c:pt idx="8605">
                  <c:v>130.4</c:v>
                </c:pt>
                <c:pt idx="8606">
                  <c:v>138.77000000000001</c:v>
                </c:pt>
                <c:pt idx="8607">
                  <c:v>133.35</c:v>
                </c:pt>
                <c:pt idx="8608">
                  <c:v>113.7</c:v>
                </c:pt>
                <c:pt idx="8609">
                  <c:v>101.27</c:v>
                </c:pt>
                <c:pt idx="8610">
                  <c:v>94.29</c:v>
                </c:pt>
                <c:pt idx="8611">
                  <c:v>90</c:v>
                </c:pt>
                <c:pt idx="8612">
                  <c:v>88.23</c:v>
                </c:pt>
                <c:pt idx="8613">
                  <c:v>73</c:v>
                </c:pt>
                <c:pt idx="8614">
                  <c:v>70.5</c:v>
                </c:pt>
                <c:pt idx="8615">
                  <c:v>70.489999999999995</c:v>
                </c:pt>
                <c:pt idx="8616">
                  <c:v>70.489999999999995</c:v>
                </c:pt>
                <c:pt idx="8617">
                  <c:v>70.489999999999995</c:v>
                </c:pt>
                <c:pt idx="8618">
                  <c:v>70.489999999999995</c:v>
                </c:pt>
                <c:pt idx="8619">
                  <c:v>70.489999999999995</c:v>
                </c:pt>
                <c:pt idx="8620">
                  <c:v>70.489999999999995</c:v>
                </c:pt>
                <c:pt idx="8621">
                  <c:v>70.5</c:v>
                </c:pt>
                <c:pt idx="8622">
                  <c:v>71.05</c:v>
                </c:pt>
                <c:pt idx="8623">
                  <c:v>77.150000000000006</c:v>
                </c:pt>
                <c:pt idx="8624">
                  <c:v>95.61</c:v>
                </c:pt>
                <c:pt idx="8625">
                  <c:v>99.02</c:v>
                </c:pt>
                <c:pt idx="8626">
                  <c:v>100.85</c:v>
                </c:pt>
                <c:pt idx="8627">
                  <c:v>102.29</c:v>
                </c:pt>
                <c:pt idx="8628">
                  <c:v>102.08</c:v>
                </c:pt>
                <c:pt idx="8629">
                  <c:v>101.71</c:v>
                </c:pt>
                <c:pt idx="8630">
                  <c:v>107.28</c:v>
                </c:pt>
                <c:pt idx="8631">
                  <c:v>107</c:v>
                </c:pt>
                <c:pt idx="8632">
                  <c:v>106.43</c:v>
                </c:pt>
                <c:pt idx="8633">
                  <c:v>102.84</c:v>
                </c:pt>
                <c:pt idx="8634">
                  <c:v>102.49</c:v>
                </c:pt>
                <c:pt idx="8635">
                  <c:v>101.17</c:v>
                </c:pt>
                <c:pt idx="8636">
                  <c:v>89.95</c:v>
                </c:pt>
                <c:pt idx="8637">
                  <c:v>72.010000000000005</c:v>
                </c:pt>
                <c:pt idx="8638">
                  <c:v>70.19</c:v>
                </c:pt>
                <c:pt idx="8639">
                  <c:v>70.040000000000006</c:v>
                </c:pt>
                <c:pt idx="8640">
                  <c:v>70</c:v>
                </c:pt>
                <c:pt idx="8641">
                  <c:v>70</c:v>
                </c:pt>
                <c:pt idx="8642">
                  <c:v>70</c:v>
                </c:pt>
                <c:pt idx="8643">
                  <c:v>70</c:v>
                </c:pt>
                <c:pt idx="8644">
                  <c:v>70</c:v>
                </c:pt>
                <c:pt idx="8645">
                  <c:v>70.02</c:v>
                </c:pt>
                <c:pt idx="8646">
                  <c:v>70.099999999999994</c:v>
                </c:pt>
                <c:pt idx="8647">
                  <c:v>72.599999999999994</c:v>
                </c:pt>
                <c:pt idx="8648">
                  <c:v>80</c:v>
                </c:pt>
                <c:pt idx="8649">
                  <c:v>87.38</c:v>
                </c:pt>
                <c:pt idx="8650">
                  <c:v>91.38</c:v>
                </c:pt>
                <c:pt idx="8651">
                  <c:v>92.75</c:v>
                </c:pt>
                <c:pt idx="8652">
                  <c:v>89.86</c:v>
                </c:pt>
                <c:pt idx="8653">
                  <c:v>90.2</c:v>
                </c:pt>
                <c:pt idx="8654">
                  <c:v>101.12</c:v>
                </c:pt>
                <c:pt idx="8655">
                  <c:v>101.77</c:v>
                </c:pt>
                <c:pt idx="8656">
                  <c:v>102.12</c:v>
                </c:pt>
                <c:pt idx="8657">
                  <c:v>102.19</c:v>
                </c:pt>
                <c:pt idx="8658">
                  <c:v>101.5</c:v>
                </c:pt>
                <c:pt idx="8659">
                  <c:v>95.84</c:v>
                </c:pt>
                <c:pt idx="8660">
                  <c:v>79.989999999999995</c:v>
                </c:pt>
                <c:pt idx="8661">
                  <c:v>71.010000000000005</c:v>
                </c:pt>
                <c:pt idx="8662">
                  <c:v>70.53</c:v>
                </c:pt>
                <c:pt idx="8663">
                  <c:v>70.08</c:v>
                </c:pt>
                <c:pt idx="8664">
                  <c:v>70.069999999999993</c:v>
                </c:pt>
                <c:pt idx="8665">
                  <c:v>70.069999999999993</c:v>
                </c:pt>
                <c:pt idx="8666">
                  <c:v>70.09</c:v>
                </c:pt>
                <c:pt idx="8667">
                  <c:v>70.67</c:v>
                </c:pt>
                <c:pt idx="8668">
                  <c:v>72</c:v>
                </c:pt>
                <c:pt idx="8669">
                  <c:v>72.81</c:v>
                </c:pt>
                <c:pt idx="8670">
                  <c:v>79.599999999999994</c:v>
                </c:pt>
                <c:pt idx="8671">
                  <c:v>113.05</c:v>
                </c:pt>
                <c:pt idx="8672">
                  <c:v>116.75</c:v>
                </c:pt>
                <c:pt idx="8673">
                  <c:v>121.97</c:v>
                </c:pt>
                <c:pt idx="8674">
                  <c:v>120.02</c:v>
                </c:pt>
                <c:pt idx="8675">
                  <c:v>127.03</c:v>
                </c:pt>
                <c:pt idx="8676">
                  <c:v>121.91</c:v>
                </c:pt>
                <c:pt idx="8677">
                  <c:v>126.29</c:v>
                </c:pt>
                <c:pt idx="8678">
                  <c:v>135.72999999999999</c:v>
                </c:pt>
                <c:pt idx="8679">
                  <c:v>139.59</c:v>
                </c:pt>
                <c:pt idx="8680">
                  <c:v>135.71</c:v>
                </c:pt>
                <c:pt idx="8681">
                  <c:v>135.58000000000001</c:v>
                </c:pt>
                <c:pt idx="8682">
                  <c:v>135.38999999999999</c:v>
                </c:pt>
                <c:pt idx="8683">
                  <c:v>116.51</c:v>
                </c:pt>
                <c:pt idx="8684">
                  <c:v>117.12</c:v>
                </c:pt>
                <c:pt idx="8685">
                  <c:v>98.54</c:v>
                </c:pt>
                <c:pt idx="8686">
                  <c:v>86.44</c:v>
                </c:pt>
                <c:pt idx="8687">
                  <c:v>75.64</c:v>
                </c:pt>
                <c:pt idx="8688">
                  <c:v>74.05</c:v>
                </c:pt>
                <c:pt idx="8689">
                  <c:v>73.73</c:v>
                </c:pt>
                <c:pt idx="8690">
                  <c:v>75.67</c:v>
                </c:pt>
                <c:pt idx="8691">
                  <c:v>91.44</c:v>
                </c:pt>
                <c:pt idx="8692">
                  <c:v>114.18</c:v>
                </c:pt>
                <c:pt idx="8693">
                  <c:v>117.85</c:v>
                </c:pt>
                <c:pt idx="8694">
                  <c:v>135.77000000000001</c:v>
                </c:pt>
                <c:pt idx="8695">
                  <c:v>151.43</c:v>
                </c:pt>
                <c:pt idx="8696">
                  <c:v>149.91999999999999</c:v>
                </c:pt>
                <c:pt idx="8697">
                  <c:v>154.01</c:v>
                </c:pt>
                <c:pt idx="8698">
                  <c:v>151.97999999999999</c:v>
                </c:pt>
                <c:pt idx="8699">
                  <c:v>158.22999999999999</c:v>
                </c:pt>
                <c:pt idx="8700">
                  <c:v>154.12</c:v>
                </c:pt>
                <c:pt idx="8701">
                  <c:v>153.56</c:v>
                </c:pt>
                <c:pt idx="8702">
                  <c:v>173.71</c:v>
                </c:pt>
                <c:pt idx="8703">
                  <c:v>195.81</c:v>
                </c:pt>
                <c:pt idx="8704">
                  <c:v>185</c:v>
                </c:pt>
                <c:pt idx="8705">
                  <c:v>181.2</c:v>
                </c:pt>
                <c:pt idx="8706">
                  <c:v>172.1</c:v>
                </c:pt>
                <c:pt idx="8707">
                  <c:v>153.53</c:v>
                </c:pt>
                <c:pt idx="8708">
                  <c:v>144.6</c:v>
                </c:pt>
                <c:pt idx="8709">
                  <c:v>135.69999999999999</c:v>
                </c:pt>
                <c:pt idx="8710">
                  <c:v>133.4</c:v>
                </c:pt>
                <c:pt idx="8711">
                  <c:v>127.17</c:v>
                </c:pt>
                <c:pt idx="8712">
                  <c:v>115.27</c:v>
                </c:pt>
                <c:pt idx="8713">
                  <c:v>114.4</c:v>
                </c:pt>
                <c:pt idx="8714">
                  <c:v>119.6</c:v>
                </c:pt>
                <c:pt idx="8715">
                  <c:v>132.29</c:v>
                </c:pt>
                <c:pt idx="8716">
                  <c:v>145.09</c:v>
                </c:pt>
                <c:pt idx="8717">
                  <c:v>162.49</c:v>
                </c:pt>
                <c:pt idx="8718">
                  <c:v>173.91</c:v>
                </c:pt>
                <c:pt idx="8719">
                  <c:v>198.47</c:v>
                </c:pt>
                <c:pt idx="8720">
                  <c:v>198.47</c:v>
                </c:pt>
                <c:pt idx="8721">
                  <c:v>192.47</c:v>
                </c:pt>
                <c:pt idx="8722">
                  <c:v>189.26</c:v>
                </c:pt>
                <c:pt idx="8723">
                  <c:v>196.54</c:v>
                </c:pt>
                <c:pt idx="8724">
                  <c:v>186.05</c:v>
                </c:pt>
                <c:pt idx="8725">
                  <c:v>183.73</c:v>
                </c:pt>
                <c:pt idx="8726">
                  <c:v>206.04</c:v>
                </c:pt>
                <c:pt idx="8727">
                  <c:v>210.84</c:v>
                </c:pt>
                <c:pt idx="8728">
                  <c:v>202.21</c:v>
                </c:pt>
                <c:pt idx="8729">
                  <c:v>191.91</c:v>
                </c:pt>
                <c:pt idx="8730">
                  <c:v>179.88</c:v>
                </c:pt>
                <c:pt idx="8731">
                  <c:v>159.07</c:v>
                </c:pt>
                <c:pt idx="8732">
                  <c:v>141.83000000000001</c:v>
                </c:pt>
                <c:pt idx="8733">
                  <c:v>132.29</c:v>
                </c:pt>
                <c:pt idx="8734">
                  <c:v>125</c:v>
                </c:pt>
                <c:pt idx="8735">
                  <c:v>111.73</c:v>
                </c:pt>
                <c:pt idx="8736">
                  <c:v>104.2</c:v>
                </c:pt>
                <c:pt idx="8737">
                  <c:v>104.19</c:v>
                </c:pt>
                <c:pt idx="8738">
                  <c:v>104.2</c:v>
                </c:pt>
                <c:pt idx="8739">
                  <c:v>115.42</c:v>
                </c:pt>
                <c:pt idx="8740">
                  <c:v>136.27000000000001</c:v>
                </c:pt>
                <c:pt idx="8741">
                  <c:v>136.75</c:v>
                </c:pt>
                <c:pt idx="8742">
                  <c:v>159.51</c:v>
                </c:pt>
                <c:pt idx="8743">
                  <c:v>161.18</c:v>
                </c:pt>
                <c:pt idx="8744">
                  <c:v>162.08000000000001</c:v>
                </c:pt>
                <c:pt idx="8745">
                  <c:v>162.47999999999999</c:v>
                </c:pt>
                <c:pt idx="8746">
                  <c:v>163.19999999999999</c:v>
                </c:pt>
                <c:pt idx="8747">
                  <c:v>163.78</c:v>
                </c:pt>
                <c:pt idx="8748">
                  <c:v>162.66</c:v>
                </c:pt>
                <c:pt idx="8749">
                  <c:v>163.13</c:v>
                </c:pt>
                <c:pt idx="8750">
                  <c:v>169.35</c:v>
                </c:pt>
                <c:pt idx="8751">
                  <c:v>178.2</c:v>
                </c:pt>
                <c:pt idx="8752">
                  <c:v>167.81</c:v>
                </c:pt>
                <c:pt idx="8753">
                  <c:v>164.08</c:v>
                </c:pt>
                <c:pt idx="8754">
                  <c:v>161.69999999999999</c:v>
                </c:pt>
                <c:pt idx="8755">
                  <c:v>136.4</c:v>
                </c:pt>
                <c:pt idx="8756">
                  <c:v>132.30000000000001</c:v>
                </c:pt>
                <c:pt idx="8757">
                  <c:v>112.48</c:v>
                </c:pt>
                <c:pt idx="8758">
                  <c:v>110.07</c:v>
                </c:pt>
                <c:pt idx="8759">
                  <c:v>104.15</c:v>
                </c:pt>
                <c:pt idx="8760">
                  <c:v>99.2</c:v>
                </c:pt>
                <c:pt idx="8761">
                  <c:v>97.12</c:v>
                </c:pt>
                <c:pt idx="8762">
                  <c:v>99.93</c:v>
                </c:pt>
                <c:pt idx="8763">
                  <c:v>97.59</c:v>
                </c:pt>
                <c:pt idx="8764">
                  <c:v>103.85</c:v>
                </c:pt>
                <c:pt idx="8765">
                  <c:v>105.09</c:v>
                </c:pt>
                <c:pt idx="8766">
                  <c:v>124.73</c:v>
                </c:pt>
                <c:pt idx="8767">
                  <c:v>136.65</c:v>
                </c:pt>
                <c:pt idx="8768">
                  <c:v>143.02000000000001</c:v>
                </c:pt>
                <c:pt idx="8769">
                  <c:v>146.65</c:v>
                </c:pt>
                <c:pt idx="8770">
                  <c:v>143.01</c:v>
                </c:pt>
                <c:pt idx="8771">
                  <c:v>142.1</c:v>
                </c:pt>
                <c:pt idx="8772">
                  <c:v>141.07</c:v>
                </c:pt>
                <c:pt idx="8773">
                  <c:v>141.78</c:v>
                </c:pt>
                <c:pt idx="8774">
                  <c:v>152.9</c:v>
                </c:pt>
                <c:pt idx="8775">
                  <c:v>152.41999999999999</c:v>
                </c:pt>
                <c:pt idx="8776">
                  <c:v>152.11000000000001</c:v>
                </c:pt>
                <c:pt idx="8777">
                  <c:v>142.69</c:v>
                </c:pt>
                <c:pt idx="8778">
                  <c:v>136.1</c:v>
                </c:pt>
                <c:pt idx="8779">
                  <c:v>120.99</c:v>
                </c:pt>
                <c:pt idx="8780">
                  <c:v>116</c:v>
                </c:pt>
                <c:pt idx="8781">
                  <c:v>110.6</c:v>
                </c:pt>
                <c:pt idx="8782">
                  <c:v>107.52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50D-4637-9BB5-EF975D28E8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"/>
        <c:axId val="5"/>
      </c:scatterChart>
      <c:valAx>
        <c:axId val="4"/>
        <c:scaling>
          <c:orientation val="minMax"/>
          <c:max val="20094"/>
          <c:min val="19716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accent1"/>
            </a:solidFill>
            <a:prstDash val="solid"/>
          </a:ln>
        </c:spPr>
        <c:crossAx val="5"/>
        <c:crossesAt val="0"/>
        <c:crossBetween val="midCat"/>
      </c:valAx>
      <c:valAx>
        <c:axId val="5"/>
        <c:scaling>
          <c:orientation val="minMax"/>
          <c:max val="3000"/>
          <c:min val="-40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4"/>
        <c:crosses val="min"/>
        <c:crossBetween val="midCat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442158207590303E-3"/>
          <c:y val="2.0602218700475437E-2"/>
          <c:w val="0.98811156835848191"/>
          <c:h val="0.9568145800316957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51C2C"/>
            </a:solidFill>
            <a:ln>
              <a:noFill/>
            </a:ln>
          </c:spPr>
          <c:invertIfNegative val="0"/>
          <c:val>
            <c:numRef>
              <c:f>Sheet1!$A$1:$F$1</c:f>
              <c:numCache>
                <c:formatCode>General</c:formatCode>
                <c:ptCount val="6"/>
                <c:pt idx="0">
                  <c:v>67440</c:v>
                </c:pt>
                <c:pt idx="1">
                  <c:v>29807.02956984191</c:v>
                </c:pt>
                <c:pt idx="2">
                  <c:v>17063.91496143016</c:v>
                </c:pt>
                <c:pt idx="3">
                  <c:v>12058.999289306459</c:v>
                </c:pt>
                <c:pt idx="4">
                  <c:v>5551.6445750007333</c:v>
                </c:pt>
                <c:pt idx="5">
                  <c:v>2934.2386932834261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49-4248-8E9B-2D76F6530930}"/>
            </c:ext>
          </c:extLst>
        </c:ser>
        <c:ser>
          <c:idx val="1"/>
          <c:order val="1"/>
          <c:spPr>
            <a:solidFill>
              <a:srgbClr val="987F53"/>
            </a:solidFill>
            <a:ln>
              <a:noFill/>
            </a:ln>
          </c:spPr>
          <c:invertIfNegative val="0"/>
          <c:val>
            <c:numRef>
              <c:f>Sheet1!$A$2:$F$2</c:f>
              <c:numCache>
                <c:formatCode>General</c:formatCode>
                <c:ptCount val="6"/>
                <c:pt idx="0">
                  <c:v>34781</c:v>
                </c:pt>
                <c:pt idx="1">
                  <c:v>5024.0264873082888</c:v>
                </c:pt>
                <c:pt idx="2">
                  <c:v>967.73841553528837</c:v>
                </c:pt>
                <c:pt idx="3">
                  <c:v>492.46405282451997</c:v>
                </c:pt>
                <c:pt idx="4">
                  <c:v>901.60622976566992</c:v>
                </c:pt>
                <c:pt idx="5">
                  <c:v>511.77386331413027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49-4248-8E9B-2D76F6530930}"/>
            </c:ext>
          </c:extLst>
        </c:ser>
        <c:ser>
          <c:idx val="2"/>
          <c:order val="2"/>
          <c:spPr>
            <a:solidFill>
              <a:srgbClr val="B3B3B3"/>
            </a:solidFill>
            <a:ln>
              <a:noFill/>
            </a:ln>
          </c:spPr>
          <c:invertIfNegative val="0"/>
          <c:val>
            <c:numRef>
              <c:f>Sheet1!$A$3:$F$3</c:f>
              <c:numCache>
                <c:formatCode>General</c:formatCode>
                <c:ptCount val="6"/>
                <c:pt idx="0">
                  <c:v>16768</c:v>
                </c:pt>
                <c:pt idx="1">
                  <c:v>48873.276189057928</c:v>
                </c:pt>
                <c:pt idx="2">
                  <c:v>47115.420098999864</c:v>
                </c:pt>
                <c:pt idx="3">
                  <c:v>43790.719984945026</c:v>
                </c:pt>
                <c:pt idx="4">
                  <c:v>26727.59673265383</c:v>
                </c:pt>
                <c:pt idx="5">
                  <c:v>14397.451294978704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49-4248-8E9B-2D76F6530930}"/>
            </c:ext>
          </c:extLst>
        </c:ser>
        <c:ser>
          <c:idx val="3"/>
          <c:order val="3"/>
          <c:spPr>
            <a:solidFill>
              <a:srgbClr val="9C217D"/>
            </a:solidFill>
            <a:ln>
              <a:noFill/>
            </a:ln>
          </c:spPr>
          <c:invertIfNegative val="0"/>
          <c:val>
            <c:numRef>
              <c:f>Sheet1!$A$4:$F$4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18208.886487022326</c:v>
                </c:pt>
                <c:pt idx="4">
                  <c:v>48319.939107162027</c:v>
                </c:pt>
                <c:pt idx="5">
                  <c:v>73285.934533712614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49-4248-8E9B-2D76F6530930}"/>
            </c:ext>
          </c:extLst>
        </c:ser>
        <c:ser>
          <c:idx val="4"/>
          <c:order val="4"/>
          <c:spPr>
            <a:solidFill>
              <a:srgbClr val="00B0F0"/>
            </a:solidFill>
            <a:ln>
              <a:noFill/>
            </a:ln>
          </c:spPr>
          <c:invertIfNegative val="0"/>
          <c:val>
            <c:numRef>
              <c:f>Sheet1!$A$5:$F$5</c:f>
              <c:numCache>
                <c:formatCode>General</c:formatCode>
                <c:ptCount val="6"/>
                <c:pt idx="0">
                  <c:v>3734</c:v>
                </c:pt>
                <c:pt idx="1">
                  <c:v>3734</c:v>
                </c:pt>
                <c:pt idx="2">
                  <c:v>3734</c:v>
                </c:pt>
                <c:pt idx="3">
                  <c:v>3734</c:v>
                </c:pt>
                <c:pt idx="4">
                  <c:v>3734</c:v>
                </c:pt>
                <c:pt idx="5">
                  <c:v>3734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49-4248-8E9B-2D76F6530930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</c:spPr>
          <c:invertIfNegative val="0"/>
          <c:val>
            <c:numRef>
              <c:f>Sheet1!$A$6:$F$6</c:f>
              <c:numCache>
                <c:formatCode>General</c:formatCode>
                <c:ptCount val="6"/>
                <c:pt idx="0">
                  <c:v>2807</c:v>
                </c:pt>
                <c:pt idx="1">
                  <c:v>2807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D49-4248-8E9B-2D76F6530930}"/>
            </c:ext>
          </c:extLst>
        </c:ser>
        <c:ser>
          <c:idx val="6"/>
          <c:order val="6"/>
          <c:spPr>
            <a:solidFill>
              <a:srgbClr val="108A81"/>
            </a:solidFill>
            <a:ln>
              <a:noFill/>
            </a:ln>
          </c:spPr>
          <c:invertIfNegative val="0"/>
          <c:val>
            <c:numRef>
              <c:f>Sheet1!$A$7:$F$7</c:f>
              <c:numCache>
                <c:formatCode>General</c:formatCode>
                <c:ptCount val="6"/>
                <c:pt idx="0">
                  <c:v>6397</c:v>
                </c:pt>
                <c:pt idx="1">
                  <c:v>8181.8399999999674</c:v>
                </c:pt>
                <c:pt idx="2">
                  <c:v>10214.850580726736</c:v>
                </c:pt>
                <c:pt idx="3">
                  <c:v>13257.087676323194</c:v>
                </c:pt>
                <c:pt idx="4">
                  <c:v>17861.41116472795</c:v>
                </c:pt>
                <c:pt idx="5">
                  <c:v>20038.952908508974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49-4248-8E9B-2D76F6530930}"/>
            </c:ext>
          </c:extLst>
        </c:ser>
        <c:ser>
          <c:idx val="7"/>
          <c:order val="7"/>
          <c:spPr>
            <a:solidFill>
              <a:srgbClr val="FEA800"/>
            </a:solidFill>
            <a:ln>
              <a:noFill/>
            </a:ln>
          </c:spPr>
          <c:invertIfNegative val="0"/>
          <c:val>
            <c:numRef>
              <c:f>Sheet1!$A$8:$F$8</c:f>
              <c:numCache>
                <c:formatCode>General</c:formatCode>
                <c:ptCount val="6"/>
                <c:pt idx="0">
                  <c:v>11107</c:v>
                </c:pt>
                <c:pt idx="1">
                  <c:v>23923.972539000009</c:v>
                </c:pt>
                <c:pt idx="2">
                  <c:v>43880.97466028668</c:v>
                </c:pt>
                <c:pt idx="3">
                  <c:v>58769.09940696368</c:v>
                </c:pt>
                <c:pt idx="4">
                  <c:v>73703.899591506997</c:v>
                </c:pt>
                <c:pt idx="5">
                  <c:v>81994.214785299075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D49-4248-8E9B-2D76F6530930}"/>
            </c:ext>
          </c:extLst>
        </c:ser>
        <c:ser>
          <c:idx val="8"/>
          <c:order val="8"/>
          <c:spPr>
            <a:solidFill>
              <a:srgbClr val="5E9DFF"/>
            </a:solidFill>
            <a:ln>
              <a:noFill/>
            </a:ln>
          </c:spPr>
          <c:invertIfNegative val="0"/>
          <c:val>
            <c:numRef>
              <c:f>Sheet1!$A$9:$F$9</c:f>
              <c:numCache>
                <c:formatCode>General</c:formatCode>
                <c:ptCount val="6"/>
                <c:pt idx="0">
                  <c:v>24176</c:v>
                </c:pt>
                <c:pt idx="1">
                  <c:v>36228.988251000002</c:v>
                </c:pt>
                <c:pt idx="2">
                  <c:v>63698.255255464406</c:v>
                </c:pt>
                <c:pt idx="3">
                  <c:v>87000.263005470828</c:v>
                </c:pt>
                <c:pt idx="4">
                  <c:v>112797.20694253151</c:v>
                </c:pt>
                <c:pt idx="5">
                  <c:v>138901.51607116481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D49-4248-8E9B-2D76F6530930}"/>
            </c:ext>
          </c:extLst>
        </c:ser>
        <c:ser>
          <c:idx val="9"/>
          <c:order val="9"/>
          <c:spPr>
            <a:solidFill>
              <a:srgbClr val="1F497D"/>
            </a:solidFill>
            <a:ln>
              <a:noFill/>
            </a:ln>
          </c:spPr>
          <c:invertIfNegative val="0"/>
          <c:val>
            <c:numRef>
              <c:f>Sheet1!$A$10:$F$10</c:f>
              <c:numCache>
                <c:formatCode>General</c:formatCode>
                <c:ptCount val="6"/>
                <c:pt idx="0">
                  <c:v>0</c:v>
                </c:pt>
                <c:pt idx="1">
                  <c:v>21675.854310533352</c:v>
                </c:pt>
                <c:pt idx="2">
                  <c:v>33026.64344650865</c:v>
                </c:pt>
                <c:pt idx="3">
                  <c:v>44584.086176562123</c:v>
                </c:pt>
                <c:pt idx="4">
                  <c:v>71935.292457915377</c:v>
                </c:pt>
                <c:pt idx="5">
                  <c:v>70361.783253470436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D49-4248-8E9B-2D76F65309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76021071"/>
        <c:axId val="1"/>
      </c:barChart>
      <c:lineChart>
        <c:grouping val="standard"/>
        <c:varyColors val="0"/>
        <c:ser>
          <c:idx val="10"/>
          <c:order val="10"/>
          <c:spPr>
            <a:ln w="28575" cmpd="sng" algn="ctr">
              <a:solidFill>
                <a:srgbClr val="E33B3B"/>
              </a:solidFill>
              <a:prstDash val="solid"/>
            </a:ln>
          </c:spPr>
          <c:marker>
            <c:symbol val="none"/>
          </c:marker>
          <c:val>
            <c:numRef>
              <c:f>Sheet1!$A$11:$F$11</c:f>
              <c:numCache>
                <c:formatCode>General</c:formatCode>
                <c:ptCount val="6"/>
                <c:pt idx="0">
                  <c:v>170947</c:v>
                </c:pt>
                <c:pt idx="1">
                  <c:v>199100</c:v>
                </c:pt>
                <c:pt idx="2">
                  <c:v>231100</c:v>
                </c:pt>
                <c:pt idx="3">
                  <c:v>272700</c:v>
                </c:pt>
                <c:pt idx="4">
                  <c:v>321400</c:v>
                </c:pt>
                <c:pt idx="5">
                  <c:v>363200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3D49-4248-8E9B-2D76F65309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6021071"/>
        <c:axId val="1"/>
      </c:lineChart>
      <c:catAx>
        <c:axId val="77602107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406159.86540373217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77602107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362492133417242E-2"/>
          <c:y val="1.6362492133417242E-2"/>
          <c:w val="0.96727501573316554"/>
          <c:h val="0.96727501573316554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rgbClr val="14B8AB"/>
              </a:solidFill>
              <a:ln w="38100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BA8F-4A4A-A401-51C847C4BF56}"/>
              </c:ext>
            </c:extLst>
          </c:dPt>
          <c:dPt>
            <c:idx val="1"/>
            <c:bubble3D val="0"/>
            <c:spPr>
              <a:solidFill>
                <a:srgbClr val="757575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BA8F-4A4A-A401-51C847C4BF56}"/>
              </c:ext>
            </c:extLst>
          </c:dPt>
          <c:dPt>
            <c:idx val="2"/>
            <c:bubble3D val="0"/>
            <c:spPr>
              <a:solidFill>
                <a:srgbClr val="9C217D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BA8F-4A4A-A401-51C847C4BF56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BA8F-4A4A-A401-51C847C4BF56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BA8F-4A4A-A401-51C847C4BF56}"/>
              </c:ext>
            </c:extLst>
          </c:dPt>
          <c:dPt>
            <c:idx val="5"/>
            <c:bubble3D val="0"/>
            <c:spPr>
              <a:solidFill>
                <a:schemeClr val="accent5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BA8F-4A4A-A401-51C847C4BF56}"/>
              </c:ext>
            </c:extLst>
          </c:dPt>
          <c:val>
            <c:numRef>
              <c:f>Sheet1!$A$1:$A$6</c:f>
              <c:numCache>
                <c:formatCode>General</c:formatCode>
                <c:ptCount val="6"/>
                <c:pt idx="0">
                  <c:v>47.368421052631575</c:v>
                </c:pt>
                <c:pt idx="1">
                  <c:v>5.2631578947368416</c:v>
                </c:pt>
                <c:pt idx="2">
                  <c:v>21.052631578947366</c:v>
                </c:pt>
                <c:pt idx="3">
                  <c:v>7.8947368421052628</c:v>
                </c:pt>
                <c:pt idx="4">
                  <c:v>13.157894736842104</c:v>
                </c:pt>
                <c:pt idx="5">
                  <c:v>5.2631578947368416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A8F-4A4A-A401-51C847C4BF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362492133417242E-2"/>
          <c:y val="1.6362492133417242E-2"/>
          <c:w val="0.96727501573316554"/>
          <c:h val="0.96727501573316554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rgbClr val="14B8AB"/>
              </a:solidFill>
              <a:ln w="38100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69EC-4C19-8AA6-4B5EBCE8FF95}"/>
              </c:ext>
            </c:extLst>
          </c:dPt>
          <c:dPt>
            <c:idx val="1"/>
            <c:bubble3D val="0"/>
            <c:spPr>
              <a:solidFill>
                <a:srgbClr val="757575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69EC-4C19-8AA6-4B5EBCE8FF9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69EC-4C19-8AA6-4B5EBCE8FF9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69EC-4C19-8AA6-4B5EBCE8FF9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69EC-4C19-8AA6-4B5EBCE8FF95}"/>
              </c:ext>
            </c:extLst>
          </c:dPt>
          <c:val>
            <c:numRef>
              <c:f>Sheet1!$A$1:$A$5</c:f>
              <c:numCache>
                <c:formatCode>General</c:formatCode>
                <c:ptCount val="5"/>
                <c:pt idx="0">
                  <c:v>32.727272727272727</c:v>
                </c:pt>
                <c:pt idx="1">
                  <c:v>9.0909090909090917</c:v>
                </c:pt>
                <c:pt idx="2">
                  <c:v>30.909090909090907</c:v>
                </c:pt>
                <c:pt idx="3">
                  <c:v>23.636363636363637</c:v>
                </c:pt>
                <c:pt idx="4">
                  <c:v>3.6363636363636362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9EC-4C19-8AA6-4B5EBCE8F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5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920417482061316E-2"/>
          <c:y val="4.7119140625E-2"/>
          <c:w val="0.93215916503587737"/>
          <c:h val="0.90576171875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 w="952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Montserrat"/>
                      <a:ea typeface="Montserrat"/>
                      <a:cs typeface="Montserrat"/>
                      <a:sym typeface="Montserrat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2573-4CE7-8E0F-2926413E6808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Montserrat"/>
                      <a:ea typeface="Montserrat"/>
                      <a:cs typeface="Montserrat"/>
                      <a:sym typeface="Montserrat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2573-4CE7-8E0F-2926413E6808}"/>
                </c:ext>
              </c:extLst>
            </c:dLbl>
            <c:dLbl>
              <c:idx val="2"/>
              <c:layout>
                <c:manualLayout>
                  <c:x val="-6.5231572080887146E-4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Montserrat"/>
                      <a:ea typeface="Montserrat"/>
                      <a:cs typeface="Montserrat"/>
                      <a:sym typeface="Montserrat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2573-4CE7-8E0F-2926413E6808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Montserrat"/>
                      <a:ea typeface="Montserrat"/>
                      <a:cs typeface="Montserrat"/>
                      <a:sym typeface="Montserrat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2573-4CE7-8E0F-2926413E6808}"/>
                </c:ext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Montserrat"/>
                      <a:ea typeface="Montserrat"/>
                      <a:cs typeface="Montserrat"/>
                      <a:sym typeface="Montserrat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2573-4CE7-8E0F-2926413E6808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Montserrat"/>
                      <a:ea typeface="Montserrat"/>
                      <a:cs typeface="Montserrat"/>
                      <a:sym typeface="Montserrat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2573-4CE7-8E0F-2926413E680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Sheet1!$A$1:$F$1</c:f>
              <c:numCache>
                <c:formatCode>General</c:formatCode>
                <c:ptCount val="6"/>
                <c:pt idx="0">
                  <c:v>18.8</c:v>
                </c:pt>
                <c:pt idx="1">
                  <c:v>13</c:v>
                </c:pt>
                <c:pt idx="2">
                  <c:v>11</c:v>
                </c:pt>
                <c:pt idx="3">
                  <c:v>8.5</c:v>
                </c:pt>
                <c:pt idx="4">
                  <c:v>5.9</c:v>
                </c:pt>
                <c:pt idx="5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573-4CE7-8E0F-2926413E6808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</c:spPr>
          <c:invertIfNegative val="0"/>
          <c:dLbls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Montserrat"/>
                      <a:ea typeface="Montserrat"/>
                      <a:cs typeface="Montserrat"/>
                      <a:sym typeface="Montserrat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2573-4CE7-8E0F-2926413E6808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Montserrat"/>
                      <a:ea typeface="Montserrat"/>
                      <a:cs typeface="Montserrat"/>
                      <a:sym typeface="Montserrat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2573-4CE7-8E0F-2926413E6808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Montserrat"/>
                      <a:ea typeface="Montserrat"/>
                      <a:cs typeface="Montserrat"/>
                      <a:sym typeface="Montserrat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2573-4CE7-8E0F-2926413E6808}"/>
                </c:ext>
              </c:extLst>
            </c:dLbl>
            <c:dLbl>
              <c:idx val="4"/>
              <c:layout>
                <c:manualLayout>
                  <c:x val="-6.5231572080887146E-4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Montserrat"/>
                      <a:ea typeface="Montserrat"/>
                      <a:cs typeface="Montserrat"/>
                      <a:sym typeface="Montserrat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2573-4CE7-8E0F-2926413E6808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Montserrat"/>
                      <a:ea typeface="Montserrat"/>
                      <a:cs typeface="Montserrat"/>
                      <a:sym typeface="Montserrat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2573-4CE7-8E0F-2926413E680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Sheet1!$A$2:$F$2</c:f>
              <c:numCache>
                <c:formatCode>General</c:formatCode>
                <c:ptCount val="6"/>
                <c:pt idx="0">
                  <c:v>0.10000000000000142</c:v>
                </c:pt>
                <c:pt idx="1">
                  <c:v>5</c:v>
                </c:pt>
                <c:pt idx="2">
                  <c:v>1.0999999999999996</c:v>
                </c:pt>
                <c:pt idx="3">
                  <c:v>2.9000000000000004</c:v>
                </c:pt>
                <c:pt idx="4">
                  <c:v>4.6999999999999993</c:v>
                </c:pt>
                <c:pt idx="5">
                  <c:v>2.5999999999999996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573-4CE7-8E0F-2926413E68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2017892384"/>
        <c:axId val="1"/>
      </c:barChart>
      <c:catAx>
        <c:axId val="2017892384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8.900000000000002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201789238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621643612693247E-3"/>
          <c:y val="7.0941336971350619E-2"/>
          <c:w val="0.98307567127746132"/>
          <c:h val="0.85811732605729873"/>
        </c:manualLayout>
      </c:layout>
      <c:lineChart>
        <c:grouping val="standard"/>
        <c:varyColors val="0"/>
        <c:ser>
          <c:idx val="0"/>
          <c:order val="0"/>
          <c:spPr>
            <a:ln w="28575" cmpd="sng" algn="ctr">
              <a:solidFill>
                <a:srgbClr val="D90005"/>
              </a:solidFill>
              <a:prstDash val="solid"/>
            </a:ln>
          </c:spPr>
          <c:marker>
            <c:symbol val="none"/>
          </c:marker>
          <c:val>
            <c:numRef>
              <c:f>Sheet1!$A$1:$BF$1</c:f>
              <c:numCache>
                <c:formatCode>General</c:formatCode>
                <c:ptCount val="58"/>
                <c:pt idx="0">
                  <c:v>15</c:v>
                </c:pt>
                <c:pt idx="1">
                  <c:v>15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  <c:pt idx="5">
                  <c:v>15</c:v>
                </c:pt>
                <c:pt idx="6">
                  <c:v>15</c:v>
                </c:pt>
                <c:pt idx="7">
                  <c:v>15</c:v>
                </c:pt>
                <c:pt idx="8">
                  <c:v>15</c:v>
                </c:pt>
                <c:pt idx="9">
                  <c:v>15</c:v>
                </c:pt>
                <c:pt idx="10">
                  <c:v>14</c:v>
                </c:pt>
                <c:pt idx="11">
                  <c:v>8</c:v>
                </c:pt>
                <c:pt idx="12">
                  <c:v>7</c:v>
                </c:pt>
                <c:pt idx="13">
                  <c:v>7</c:v>
                </c:pt>
                <c:pt idx="14">
                  <c:v>7</c:v>
                </c:pt>
                <c:pt idx="15">
                  <c:v>7</c:v>
                </c:pt>
                <c:pt idx="16">
                  <c:v>7</c:v>
                </c:pt>
                <c:pt idx="17">
                  <c:v>7</c:v>
                </c:pt>
                <c:pt idx="18">
                  <c:v>7</c:v>
                </c:pt>
                <c:pt idx="19">
                  <c:v>7</c:v>
                </c:pt>
                <c:pt idx="20">
                  <c:v>7</c:v>
                </c:pt>
                <c:pt idx="21">
                  <c:v>7</c:v>
                </c:pt>
                <c:pt idx="22">
                  <c:v>7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  <c:pt idx="29">
                  <c:v>5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E8F-4269-B0AC-0C69D6729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74973791"/>
        <c:axId val="1"/>
      </c:lineChart>
      <c:catAx>
        <c:axId val="157497379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6.5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574973791"/>
        <c:crosses val="min"/>
        <c:crossBetween val="midCat"/>
      </c:valAx>
    </c:plotArea>
    <c:plotVisOnly val="0"/>
    <c:dispBlanksAs val="gap"/>
    <c:showDLblsOverMax val="1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57CFA528-9F45-4C5E-B1A1-52AFA1D47AA6}" type="datetimeFigureOut">
              <a:rPr lang="pl-PL" smtClean="0"/>
              <a:pPr/>
              <a:t>18.06.2025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C78533AA-95A8-4B81-8BA7-278CAA34705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783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  <a:sym typeface="Montserrat" panose="00000500000000000000" pitchFamily="2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  <a:sym typeface="Montserrat" panose="00000500000000000000" pitchFamily="2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  <a:sym typeface="Montserrat" panose="00000500000000000000" pitchFamily="2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  <a:sym typeface="Montserrat" panose="00000500000000000000" pitchFamily="2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  <a:sym typeface="Montserrat" panose="00000500000000000000" pitchFamily="2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533AA-95A8-4B81-8BA7-278CAA347053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5064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533AA-95A8-4B81-8BA7-278CAA347053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2061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533AA-95A8-4B81-8BA7-278CAA347053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2433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21FF7-ED72-5032-7B3B-3C240D1EE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612D62-9CC4-0EAC-F00F-1DB3677E5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336089-81CC-3D5A-FE58-12921603B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08764-A6CE-F5F0-E307-ABEFCCDC7F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34805-1F01-4BDA-A8CA-FCEA2B4BC8D0}" type="datetime3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 June 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4B573-60B1-ED38-0615-48B9C92264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EBCF4-26FC-4F76-8DA1-52FDDC328D4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273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A632B-FBDE-46D4-BF6F-6D14421E6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90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52406" y="2545181"/>
            <a:ext cx="11074443" cy="1782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A632B-FBDE-46D4-BF6F-6D14421E6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331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34805-1F01-4BDA-A8CA-FCEA2B4BC8D0}" type="datetime3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 June 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EBCF4-26FC-4F76-8DA1-52FDDC328D4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983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533AA-95A8-4B81-8BA7-278CAA347053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1531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533AA-95A8-4B81-8BA7-278CAA347053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204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tags" Target="../tags/tag1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9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10" Type="http://schemas.openxmlformats.org/officeDocument/2006/relationships/image" Target="../media/image3.emf"/><Relationship Id="rId4" Type="http://schemas.openxmlformats.org/officeDocument/2006/relationships/tags" Target="../tags/tag23.xml"/><Relationship Id="rId9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10" Type="http://schemas.openxmlformats.org/officeDocument/2006/relationships/image" Target="../media/image3.emf"/><Relationship Id="rId4" Type="http://schemas.openxmlformats.org/officeDocument/2006/relationships/tags" Target="../tags/tag30.xml"/><Relationship Id="rId9" Type="http://schemas.openxmlformats.org/officeDocument/2006/relationships/oleObject" Target="../embeddings/oleObject15.bin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10" Type="http://schemas.openxmlformats.org/officeDocument/2006/relationships/image" Target="../media/image3.emf"/><Relationship Id="rId4" Type="http://schemas.openxmlformats.org/officeDocument/2006/relationships/tags" Target="../tags/tag37.xml"/><Relationship Id="rId9" Type="http://schemas.openxmlformats.org/officeDocument/2006/relationships/oleObject" Target="../embeddings/oleObject16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F2DAD329-CB50-F13F-BE08-FFCB5FEEBE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05692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2DAD329-CB50-F13F-BE08-FFCB5FEEBE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vert="horz"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  <a:sym typeface="Montserrat" panose="000005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E7DFC86C-B4F1-CC25-C3A5-3CC22B6BD20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99768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7DFC86C-B4F1-CC25-C3A5-3CC22B6BD2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9AD1A837-78D2-ECD5-CD51-D1CA5251E7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32673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AD1A837-78D2-ECD5-CD51-D1CA5251E7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33EB181-5A40-3594-D7F2-345AEF6959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441709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08" imgH="408" progId="TCLayout.ActiveDocument.1">
                  <p:embed/>
                </p:oleObj>
              </mc:Choice>
              <mc:Fallback>
                <p:oleObj name="think-cell Slide" r:id="rId8" imgW="408" imgH="4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33EB181-5A40-3594-D7F2-345AEF6959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lideLogoText">
            <a:extLst>
              <a:ext uri="{FF2B5EF4-FFF2-40B4-BE49-F238E27FC236}">
                <a16:creationId xmlns:a16="http://schemas.microsoft.com/office/drawing/2014/main" id="{B789CE62-716F-47B1-B8FE-60436A1FA5A7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black">
          <a:xfrm>
            <a:off x="15120786" y="9749072"/>
            <a:ext cx="1888337" cy="20774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t>McKinsey &amp; Company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6968788" y="9748132"/>
            <a:ext cx="488252" cy="2077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916116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350" smtClean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algn="r" defTabSz="916116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350" dirty="0">
              <a:solidFill>
                <a:schemeClr val="tx1"/>
              </a:solidFill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32104" y="262757"/>
            <a:ext cx="16623792" cy="1484268"/>
          </a:xfrm>
        </p:spPr>
        <p:txBody>
          <a:bodyPr vert="horz">
            <a:noAutofit/>
          </a:bodyPr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2103" y="9752504"/>
            <a:ext cx="10916792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200" dirty="0">
                <a:latin typeface="Montserrat" panose="00000500000000000000" pitchFamily="2" charset="0"/>
                <a:sym typeface="Montserrat" panose="00000500000000000000" pitchFamily="2" charset="0"/>
              </a:rPr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A91FB312-B423-41B9-AEAA-2BE53183470B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10735056" y="71987"/>
            <a:ext cx="6720840" cy="276999"/>
          </a:xfrm>
        </p:spPr>
        <p:txBody>
          <a:bodyPr anchor="ctr" anchorCtr="0">
            <a:spAutoFit/>
          </a:bodyPr>
          <a:lstStyle>
            <a:lvl1pPr algn="r">
              <a:defRPr sz="1200"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631113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ras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D01440F-CB45-4B1E-BF2B-97953CB355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75480099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D01440F-CB45-4B1E-BF2B-97953CB35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95EE31F-4647-48C1-8F33-15A7FC3D359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750" b="1" i="0" baseline="0" dirty="0">
              <a:solidFill>
                <a:schemeClr val="bg1"/>
              </a:solidFill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E4920261-0593-4AC5-992E-73B8CB0A1C71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6968788" y="9748132"/>
            <a:ext cx="488252" cy="2077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916116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350" smtClean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algn="r" defTabSz="916116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350" dirty="0">
              <a:solidFill>
                <a:schemeClr val="tx1"/>
              </a:solidFill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0CC39C66-1ED1-4BBF-87FB-6C74C9A461BE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832103" y="9752504"/>
            <a:ext cx="10916792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200" dirty="0">
                <a:latin typeface="Montserrat" panose="00000500000000000000" pitchFamily="2" charset="0"/>
                <a:sym typeface="Montserrat" panose="00000500000000000000" pitchFamily="2" charset="0"/>
              </a:rPr>
              <a:t>Source: …</a:t>
            </a:r>
          </a:p>
        </p:txBody>
      </p:sp>
      <p:sp>
        <p:nvSpPr>
          <p:cNvPr id="12" name="2. Slide Title">
            <a:extLst>
              <a:ext uri="{FF2B5EF4-FFF2-40B4-BE49-F238E27FC236}">
                <a16:creationId xmlns:a16="http://schemas.microsoft.com/office/drawing/2014/main" id="{0BDEB94E-58BF-43E2-8FF2-DCDA24AD4E9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832104" y="273558"/>
            <a:ext cx="16623792" cy="1097280"/>
          </a:xfrm>
        </p:spPr>
        <p:txBody>
          <a:bodyPr vert="horz"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A865C2CC-D12C-4517-9906-7CCD161322EB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832104" y="1355792"/>
            <a:ext cx="16623792" cy="461665"/>
          </a:xfrm>
        </p:spPr>
        <p:txBody>
          <a:bodyPr anchor="t" anchorCtr="0">
            <a:spAutoFit/>
          </a:bodyPr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r>
              <a:rPr lang="en-US" sz="2400" dirty="0"/>
              <a:t>Click to edit Master subtitle style</a:t>
            </a:r>
          </a:p>
        </p:txBody>
      </p:sp>
      <p:sp>
        <p:nvSpPr>
          <p:cNvPr id="17" name="1. On-page tracker">
            <a:extLst>
              <a:ext uri="{FF2B5EF4-FFF2-40B4-BE49-F238E27FC236}">
                <a16:creationId xmlns:a16="http://schemas.microsoft.com/office/drawing/2014/main" id="{FE52895E-A8CE-4207-AC48-2296C3D0140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10735056" y="71987"/>
            <a:ext cx="6720840" cy="276999"/>
          </a:xfrm>
        </p:spPr>
        <p:txBody>
          <a:bodyPr anchor="ctr" anchorCtr="0">
            <a:spAutoFit/>
          </a:bodyPr>
          <a:lstStyle>
            <a:lvl1pPr algn="r">
              <a:defRPr sz="1200"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4257297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72777203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pl-PL" sz="375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32104" y="273558"/>
            <a:ext cx="16623792" cy="109728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6968788" y="9748132"/>
            <a:ext cx="488252" cy="2077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916116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pl-PL" sz="135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916116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pl-PL" sz="135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2103" y="9752504"/>
            <a:ext cx="10916792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pl-PL" sz="12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8BAFD1A-3C11-49E6-B76E-5166760AF1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10739628" y="71987"/>
            <a:ext cx="6720840" cy="276999"/>
          </a:xfrm>
        </p:spPr>
        <p:txBody>
          <a:bodyPr anchor="ctr" anchorCtr="0">
            <a:spAutoFit/>
          </a:bodyPr>
          <a:lstStyle>
            <a:lvl1pPr algn="r" rtl="0">
              <a:defRPr sz="1200">
                <a:latin typeface="+mn-lt"/>
              </a:defRPr>
            </a:lvl1pPr>
          </a:lstStyle>
          <a:p>
            <a:pPr lvl="0"/>
            <a:r>
              <a:rPr lang="pl-PL" dirty="0" err="1"/>
              <a:t>Chapter</a:t>
            </a:r>
            <a:r>
              <a:rPr lang="pl-PL" dirty="0"/>
              <a:t> › </a:t>
            </a:r>
            <a:r>
              <a:rPr lang="pl-PL" dirty="0" err="1"/>
              <a:t>Topic</a:t>
            </a:r>
            <a:endParaRPr lang="pl-PL" dirty="0"/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1EE9FF4B-7331-4DE1-A594-C0C335ED5BE5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832104" y="1355792"/>
            <a:ext cx="16623792" cy="415499"/>
          </a:xfrm>
        </p:spPr>
        <p:txBody>
          <a:bodyPr anchor="ctr" anchorCtr="0"/>
          <a:lstStyle>
            <a:lvl1pPr rtl="0">
              <a:defRPr/>
            </a:lvl1pPr>
          </a:lstStyle>
          <a:p>
            <a:r>
              <a:rPr lang="pl-PL" sz="2400" dirty="0" err="1"/>
              <a:t>Click</a:t>
            </a:r>
            <a:r>
              <a:rPr lang="pl-PL" sz="2400" dirty="0"/>
              <a:t> to </a:t>
            </a:r>
            <a:r>
              <a:rPr lang="pl-PL" sz="2400" dirty="0" err="1"/>
              <a:t>edit</a:t>
            </a:r>
            <a:r>
              <a:rPr lang="pl-PL" sz="2400" dirty="0"/>
              <a:t> Master </a:t>
            </a:r>
            <a:r>
              <a:rPr lang="pl-PL" sz="2400" dirty="0" err="1"/>
              <a:t>subtitle</a:t>
            </a:r>
            <a:r>
              <a:rPr lang="pl-PL" sz="240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3277104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73861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450"/>
              </a:spcBef>
              <a:spcAft>
                <a:spcPts val="450"/>
              </a:spcAft>
            </a:pPr>
            <a:endParaRPr lang="en-US" sz="3750" b="1" i="0" baseline="0" dirty="0">
              <a:solidFill>
                <a:schemeClr val="bg1"/>
              </a:solidFill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832103" y="956582"/>
            <a:ext cx="16623792" cy="4924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="0" baseline="0" dirty="0"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defRPr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6968788" y="9748132"/>
            <a:ext cx="488252" cy="2077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916116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350" b="0" smtClean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algn="r" defTabSz="916116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350" b="0" dirty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2103" y="9752504"/>
            <a:ext cx="10916792" cy="1846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1200" dirty="0"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832103" y="62396"/>
            <a:ext cx="5765007" cy="184667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200" b="0" dirty="0"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8326FFD0-8389-4032-AAB8-00C262CAF746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832104" y="258318"/>
            <a:ext cx="16623792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="1" dirty="0">
                <a:solidFill>
                  <a:schemeClr val="accent1"/>
                </a:solidFill>
                <a:latin typeface="Montserrat" panose="00000500000000000000" pitchFamily="2" charset="0"/>
                <a:ea typeface="+mj-ea"/>
                <a:cs typeface="+mj-cs"/>
                <a:sym typeface="Montserrat" panose="00000500000000000000" pitchFamily="2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271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8D92AE8A-2E84-D951-4EF4-EA16BDFF1F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785347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D92AE8A-2E84-D951-4EF4-EA16BDFF1F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21176DA4-523A-8E83-8600-72F1691916D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962450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176DA4-523A-8E83-8600-72F1691916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vert="horz" anchor="t"/>
          <a:lstStyle>
            <a:lvl1pPr algn="l">
              <a:defRPr sz="4000" b="1" cap="all"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  <a:sym typeface="Montserrat" panose="000005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036B3577-FBE0-42CD-AA28-E47502D352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93014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36B3577-FBE0-42CD-AA28-E47502D352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Montserrat" panose="00000500000000000000" pitchFamily="2" charset="0"/>
                <a:sym typeface="Montserrat" panose="00000500000000000000" pitchFamily="2" charset="0"/>
              </a:defRPr>
            </a:lvl1pPr>
            <a:lvl2pPr>
              <a:defRPr sz="2400">
                <a:latin typeface="Montserrat" panose="00000500000000000000" pitchFamily="2" charset="0"/>
                <a:sym typeface="Montserrat" panose="00000500000000000000" pitchFamily="2" charset="0"/>
              </a:defRPr>
            </a:lvl2pPr>
            <a:lvl3pPr>
              <a:defRPr sz="2000">
                <a:latin typeface="Montserrat" panose="00000500000000000000" pitchFamily="2" charset="0"/>
                <a:sym typeface="Montserrat" panose="00000500000000000000" pitchFamily="2" charset="0"/>
              </a:defRPr>
            </a:lvl3pPr>
            <a:lvl4pPr>
              <a:defRPr sz="1800">
                <a:latin typeface="Montserrat" panose="00000500000000000000" pitchFamily="2" charset="0"/>
                <a:sym typeface="Montserrat" panose="00000500000000000000" pitchFamily="2" charset="0"/>
              </a:defRPr>
            </a:lvl4pPr>
            <a:lvl5pPr>
              <a:defRPr sz="1800">
                <a:latin typeface="Montserrat" panose="00000500000000000000" pitchFamily="2" charset="0"/>
                <a:sym typeface="Montserrat" panose="000005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Montserrat" panose="00000500000000000000" pitchFamily="2" charset="0"/>
                <a:sym typeface="Montserrat" panose="00000500000000000000" pitchFamily="2" charset="0"/>
              </a:defRPr>
            </a:lvl1pPr>
            <a:lvl2pPr>
              <a:defRPr sz="2400">
                <a:latin typeface="Montserrat" panose="00000500000000000000" pitchFamily="2" charset="0"/>
                <a:sym typeface="Montserrat" panose="00000500000000000000" pitchFamily="2" charset="0"/>
              </a:defRPr>
            </a:lvl2pPr>
            <a:lvl3pPr>
              <a:defRPr sz="2000">
                <a:latin typeface="Montserrat" panose="00000500000000000000" pitchFamily="2" charset="0"/>
                <a:sym typeface="Montserrat" panose="00000500000000000000" pitchFamily="2" charset="0"/>
              </a:defRPr>
            </a:lvl3pPr>
            <a:lvl4pPr>
              <a:defRPr sz="1800">
                <a:latin typeface="Montserrat" panose="00000500000000000000" pitchFamily="2" charset="0"/>
                <a:sym typeface="Montserrat" panose="00000500000000000000" pitchFamily="2" charset="0"/>
              </a:defRPr>
            </a:lvl4pPr>
            <a:lvl5pPr>
              <a:defRPr sz="1800">
                <a:latin typeface="Montserrat" panose="00000500000000000000" pitchFamily="2" charset="0"/>
                <a:sym typeface="Montserrat" panose="000005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BBDCE144-47AC-B190-E437-D02D97F000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46795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BDCE144-47AC-B190-E437-D02D97F00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Montserrat" panose="00000500000000000000" pitchFamily="2" charset="0"/>
                <a:sym typeface="Montserrat" panose="000005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Montserrat" panose="00000500000000000000" pitchFamily="2" charset="0"/>
                <a:sym typeface="Montserrat" panose="00000500000000000000" pitchFamily="2" charset="0"/>
              </a:defRPr>
            </a:lvl1pPr>
            <a:lvl2pPr>
              <a:defRPr sz="2000">
                <a:latin typeface="Montserrat" panose="00000500000000000000" pitchFamily="2" charset="0"/>
                <a:sym typeface="Montserrat" panose="00000500000000000000" pitchFamily="2" charset="0"/>
              </a:defRPr>
            </a:lvl2pPr>
            <a:lvl3pPr>
              <a:defRPr sz="1800">
                <a:latin typeface="Montserrat" panose="00000500000000000000" pitchFamily="2" charset="0"/>
                <a:sym typeface="Montserrat" panose="00000500000000000000" pitchFamily="2" charset="0"/>
              </a:defRPr>
            </a:lvl3pPr>
            <a:lvl4pPr>
              <a:defRPr sz="1600">
                <a:latin typeface="Montserrat" panose="00000500000000000000" pitchFamily="2" charset="0"/>
                <a:sym typeface="Montserrat" panose="00000500000000000000" pitchFamily="2" charset="0"/>
              </a:defRPr>
            </a:lvl4pPr>
            <a:lvl5pPr>
              <a:defRPr sz="1600">
                <a:latin typeface="Montserrat" panose="00000500000000000000" pitchFamily="2" charset="0"/>
                <a:sym typeface="Montserrat" panose="00000500000000000000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Montserrat" panose="00000500000000000000" pitchFamily="2" charset="0"/>
                <a:sym typeface="Montserrat" panose="000005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Montserrat" panose="00000500000000000000" pitchFamily="2" charset="0"/>
                <a:sym typeface="Montserrat" panose="00000500000000000000" pitchFamily="2" charset="0"/>
              </a:defRPr>
            </a:lvl1pPr>
            <a:lvl2pPr>
              <a:defRPr sz="2000">
                <a:latin typeface="Montserrat" panose="00000500000000000000" pitchFamily="2" charset="0"/>
                <a:sym typeface="Montserrat" panose="00000500000000000000" pitchFamily="2" charset="0"/>
              </a:defRPr>
            </a:lvl2pPr>
            <a:lvl3pPr>
              <a:defRPr sz="1800">
                <a:latin typeface="Montserrat" panose="00000500000000000000" pitchFamily="2" charset="0"/>
                <a:sym typeface="Montserrat" panose="00000500000000000000" pitchFamily="2" charset="0"/>
              </a:defRPr>
            </a:lvl3pPr>
            <a:lvl4pPr>
              <a:defRPr sz="1600">
                <a:latin typeface="Montserrat" panose="00000500000000000000" pitchFamily="2" charset="0"/>
                <a:sym typeface="Montserrat" panose="00000500000000000000" pitchFamily="2" charset="0"/>
              </a:defRPr>
            </a:lvl4pPr>
            <a:lvl5pPr>
              <a:defRPr sz="1600">
                <a:latin typeface="Montserrat" panose="00000500000000000000" pitchFamily="2" charset="0"/>
                <a:sym typeface="Montserrat" panose="00000500000000000000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374E5E2-2795-6AF9-8A8E-0CA021BB94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182570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374E5E2-2795-6AF9-8A8E-0CA021BB94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0CE643D8-DC93-8A34-F899-43EF3A9165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284097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CE643D8-DC93-8A34-F899-43EF3A9165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B67BF27D-8882-7BDC-F5D5-C73A62FBFD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26411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67BF27D-8882-7BDC-F5D5-C73A62FBFD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/>
          <a:lstStyle>
            <a:lvl1pPr algn="l">
              <a:defRPr sz="2000" b="1"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Montserrat" panose="00000500000000000000" pitchFamily="2" charset="0"/>
                <a:sym typeface="Montserrat" panose="00000500000000000000" pitchFamily="2" charset="0"/>
              </a:defRPr>
            </a:lvl1pPr>
            <a:lvl2pPr>
              <a:defRPr sz="2800">
                <a:latin typeface="Montserrat" panose="00000500000000000000" pitchFamily="2" charset="0"/>
                <a:sym typeface="Montserrat" panose="00000500000000000000" pitchFamily="2" charset="0"/>
              </a:defRPr>
            </a:lvl2pPr>
            <a:lvl3pPr>
              <a:defRPr sz="2400">
                <a:latin typeface="Montserrat" panose="00000500000000000000" pitchFamily="2" charset="0"/>
                <a:sym typeface="Montserrat" panose="00000500000000000000" pitchFamily="2" charset="0"/>
              </a:defRPr>
            </a:lvl3pPr>
            <a:lvl4pPr>
              <a:defRPr sz="2000">
                <a:latin typeface="Montserrat" panose="00000500000000000000" pitchFamily="2" charset="0"/>
                <a:sym typeface="Montserrat" panose="00000500000000000000" pitchFamily="2" charset="0"/>
              </a:defRPr>
            </a:lvl4pPr>
            <a:lvl5pPr>
              <a:defRPr sz="2000">
                <a:latin typeface="Montserrat" panose="00000500000000000000" pitchFamily="2" charset="0"/>
                <a:sym typeface="Montserrat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Montserrat" panose="00000500000000000000" pitchFamily="2" charset="0"/>
                <a:sym typeface="Montserrat" panose="000005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A78AB5FB-744A-FE03-9236-C6A0F4F01A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886156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78AB5FB-744A-FE03-9236-C6A0F4F01A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vert="horz" anchor="b"/>
          <a:lstStyle>
            <a:lvl1pPr algn="l">
              <a:defRPr sz="2000" b="1"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Montserrat" panose="00000500000000000000" pitchFamily="2" charset="0"/>
                <a:sym typeface="Montserrat" panose="000005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4E398625-2F8E-5919-335C-E313108E96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29233522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404" imgH="405" progId="TCLayout.ActiveDocument.1">
                  <p:embed/>
                </p:oleObj>
              </mc:Choice>
              <mc:Fallback>
                <p:oleObj name="think-cell Slide" r:id="rId18" imgW="404" imgH="405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398625-2F8E-5919-335C-E313108E96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  <a:sym typeface="Montserrat" panose="000005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  <p:sldLayoutId id="2147483666" r:id="rId14"/>
    <p:sldLayoutId id="214748366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pitchFamily="2" charset="0"/>
          <a:ea typeface="+mj-ea"/>
          <a:cs typeface="+mj-cs"/>
          <a:sym typeface="Montserrat" panose="00000500000000000000" pitchFamily="2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  <a:sym typeface="Montserrat" panose="00000500000000000000" pitchFamily="2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  <a:sym typeface="Montserrat" panose="00000500000000000000" pitchFamily="2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  <a:sym typeface="Montserrat" panose="00000500000000000000" pitchFamily="2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  <a:sym typeface="Montserrat" panose="00000500000000000000" pitchFamily="2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  <a:sym typeface="Montserrat" panose="00000500000000000000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7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41.svg"/><Relationship Id="rId3" Type="http://schemas.openxmlformats.org/officeDocument/2006/relationships/tags" Target="../tags/tag367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40.png"/><Relationship Id="rId17" Type="http://schemas.openxmlformats.org/officeDocument/2006/relationships/image" Target="../media/image5.png"/><Relationship Id="rId2" Type="http://schemas.openxmlformats.org/officeDocument/2006/relationships/tags" Target="../tags/tag366.xml"/><Relationship Id="rId16" Type="http://schemas.openxmlformats.org/officeDocument/2006/relationships/image" Target="../media/image4.png"/><Relationship Id="rId1" Type="http://schemas.openxmlformats.org/officeDocument/2006/relationships/tags" Target="../tags/tag365.xml"/><Relationship Id="rId6" Type="http://schemas.openxmlformats.org/officeDocument/2006/relationships/tags" Target="../tags/tag370.xml"/><Relationship Id="rId11" Type="http://schemas.openxmlformats.org/officeDocument/2006/relationships/chart" Target="../charts/chart8.xml"/><Relationship Id="rId5" Type="http://schemas.openxmlformats.org/officeDocument/2006/relationships/tags" Target="../tags/tag369.xml"/><Relationship Id="rId15" Type="http://schemas.openxmlformats.org/officeDocument/2006/relationships/image" Target="../media/image42.png"/><Relationship Id="rId10" Type="http://schemas.openxmlformats.org/officeDocument/2006/relationships/image" Target="../media/image39.emf"/><Relationship Id="rId4" Type="http://schemas.openxmlformats.org/officeDocument/2006/relationships/tags" Target="../tags/tag368.xml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78.xml"/><Relationship Id="rId13" Type="http://schemas.openxmlformats.org/officeDocument/2006/relationships/tags" Target="../tags/tag383.xml"/><Relationship Id="rId18" Type="http://schemas.openxmlformats.org/officeDocument/2006/relationships/slideLayout" Target="../slideLayouts/slideLayout15.xml"/><Relationship Id="rId3" Type="http://schemas.openxmlformats.org/officeDocument/2006/relationships/tags" Target="../tags/tag373.xml"/><Relationship Id="rId21" Type="http://schemas.openxmlformats.org/officeDocument/2006/relationships/image" Target="../media/image6.emf"/><Relationship Id="rId7" Type="http://schemas.openxmlformats.org/officeDocument/2006/relationships/tags" Target="../tags/tag377.xml"/><Relationship Id="rId12" Type="http://schemas.openxmlformats.org/officeDocument/2006/relationships/tags" Target="../tags/tag382.xml"/><Relationship Id="rId17" Type="http://schemas.openxmlformats.org/officeDocument/2006/relationships/tags" Target="../tags/tag387.xml"/><Relationship Id="rId2" Type="http://schemas.openxmlformats.org/officeDocument/2006/relationships/tags" Target="../tags/tag372.xml"/><Relationship Id="rId16" Type="http://schemas.openxmlformats.org/officeDocument/2006/relationships/tags" Target="../tags/tag386.xml"/><Relationship Id="rId20" Type="http://schemas.openxmlformats.org/officeDocument/2006/relationships/oleObject" Target="../embeddings/oleObject27.bin"/><Relationship Id="rId1" Type="http://schemas.openxmlformats.org/officeDocument/2006/relationships/tags" Target="../tags/tag371.xml"/><Relationship Id="rId6" Type="http://schemas.openxmlformats.org/officeDocument/2006/relationships/tags" Target="../tags/tag376.xml"/><Relationship Id="rId11" Type="http://schemas.openxmlformats.org/officeDocument/2006/relationships/tags" Target="../tags/tag381.xml"/><Relationship Id="rId5" Type="http://schemas.openxmlformats.org/officeDocument/2006/relationships/tags" Target="../tags/tag375.xml"/><Relationship Id="rId15" Type="http://schemas.openxmlformats.org/officeDocument/2006/relationships/tags" Target="../tags/tag385.xml"/><Relationship Id="rId23" Type="http://schemas.openxmlformats.org/officeDocument/2006/relationships/image" Target="../media/image5.png"/><Relationship Id="rId10" Type="http://schemas.openxmlformats.org/officeDocument/2006/relationships/tags" Target="../tags/tag380.xml"/><Relationship Id="rId19" Type="http://schemas.openxmlformats.org/officeDocument/2006/relationships/notesSlide" Target="../notesSlides/notesSlide7.xml"/><Relationship Id="rId4" Type="http://schemas.openxmlformats.org/officeDocument/2006/relationships/tags" Target="../tags/tag374.xml"/><Relationship Id="rId9" Type="http://schemas.openxmlformats.org/officeDocument/2006/relationships/tags" Target="../tags/tag379.xml"/><Relationship Id="rId14" Type="http://schemas.openxmlformats.org/officeDocument/2006/relationships/tags" Target="../tags/tag384.xml"/><Relationship Id="rId2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8.xml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8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9.xml"/><Relationship Id="rId6" Type="http://schemas.openxmlformats.org/officeDocument/2006/relationships/image" Target="../media/image43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9.bin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26" Type="http://schemas.openxmlformats.org/officeDocument/2006/relationships/tags" Target="../tags/tag67.xml"/><Relationship Id="rId39" Type="http://schemas.openxmlformats.org/officeDocument/2006/relationships/tags" Target="../tags/tag80.xml"/><Relationship Id="rId21" Type="http://schemas.openxmlformats.org/officeDocument/2006/relationships/tags" Target="../tags/tag62.xml"/><Relationship Id="rId34" Type="http://schemas.openxmlformats.org/officeDocument/2006/relationships/tags" Target="../tags/tag75.xml"/><Relationship Id="rId42" Type="http://schemas.openxmlformats.org/officeDocument/2006/relationships/oleObject" Target="../embeddings/oleObject18.bin"/><Relationship Id="rId7" Type="http://schemas.openxmlformats.org/officeDocument/2006/relationships/tags" Target="../tags/tag48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9" Type="http://schemas.openxmlformats.org/officeDocument/2006/relationships/tags" Target="../tags/tag70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tags" Target="../tags/tag65.xml"/><Relationship Id="rId32" Type="http://schemas.openxmlformats.org/officeDocument/2006/relationships/tags" Target="../tags/tag73.xml"/><Relationship Id="rId37" Type="http://schemas.openxmlformats.org/officeDocument/2006/relationships/tags" Target="../tags/tag78.xml"/><Relationship Id="rId40" Type="http://schemas.openxmlformats.org/officeDocument/2006/relationships/tags" Target="../tags/tag81.xml"/><Relationship Id="rId45" Type="http://schemas.openxmlformats.org/officeDocument/2006/relationships/image" Target="../media/image5.png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tags" Target="../tags/tag64.xml"/><Relationship Id="rId28" Type="http://schemas.openxmlformats.org/officeDocument/2006/relationships/tags" Target="../tags/tag69.xml"/><Relationship Id="rId36" Type="http://schemas.openxmlformats.org/officeDocument/2006/relationships/tags" Target="../tags/tag77.xml"/><Relationship Id="rId10" Type="http://schemas.openxmlformats.org/officeDocument/2006/relationships/tags" Target="../tags/tag51.xml"/><Relationship Id="rId19" Type="http://schemas.openxmlformats.org/officeDocument/2006/relationships/tags" Target="../tags/tag60.xml"/><Relationship Id="rId31" Type="http://schemas.openxmlformats.org/officeDocument/2006/relationships/tags" Target="../tags/tag72.xml"/><Relationship Id="rId44" Type="http://schemas.openxmlformats.org/officeDocument/2006/relationships/image" Target="../media/image4.png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tags" Target="../tags/tag63.xml"/><Relationship Id="rId27" Type="http://schemas.openxmlformats.org/officeDocument/2006/relationships/tags" Target="../tags/tag68.xml"/><Relationship Id="rId30" Type="http://schemas.openxmlformats.org/officeDocument/2006/relationships/tags" Target="../tags/tag71.xml"/><Relationship Id="rId35" Type="http://schemas.openxmlformats.org/officeDocument/2006/relationships/tags" Target="../tags/tag76.xml"/><Relationship Id="rId43" Type="http://schemas.openxmlformats.org/officeDocument/2006/relationships/image" Target="../media/image6.emf"/><Relationship Id="rId8" Type="http://schemas.openxmlformats.org/officeDocument/2006/relationships/tags" Target="../tags/tag49.xml"/><Relationship Id="rId3" Type="http://schemas.openxmlformats.org/officeDocument/2006/relationships/tags" Target="../tags/tag44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tags" Target="../tags/tag66.xml"/><Relationship Id="rId33" Type="http://schemas.openxmlformats.org/officeDocument/2006/relationships/tags" Target="../tags/tag74.xml"/><Relationship Id="rId38" Type="http://schemas.openxmlformats.org/officeDocument/2006/relationships/tags" Target="../tags/tag79.xml"/><Relationship Id="rId46" Type="http://schemas.openxmlformats.org/officeDocument/2006/relationships/chart" Target="../charts/chart1.xml"/><Relationship Id="rId20" Type="http://schemas.openxmlformats.org/officeDocument/2006/relationships/tags" Target="../tags/tag61.xml"/><Relationship Id="rId4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tags" Target="../tags/tag107.xml"/><Relationship Id="rId21" Type="http://schemas.openxmlformats.org/officeDocument/2006/relationships/tags" Target="../tags/tag102.xml"/><Relationship Id="rId42" Type="http://schemas.openxmlformats.org/officeDocument/2006/relationships/tags" Target="../tags/tag123.xml"/><Relationship Id="rId47" Type="http://schemas.openxmlformats.org/officeDocument/2006/relationships/tags" Target="../tags/tag128.xml"/><Relationship Id="rId63" Type="http://schemas.openxmlformats.org/officeDocument/2006/relationships/tags" Target="../tags/tag144.xml"/><Relationship Id="rId68" Type="http://schemas.openxmlformats.org/officeDocument/2006/relationships/tags" Target="../tags/tag149.xml"/><Relationship Id="rId84" Type="http://schemas.openxmlformats.org/officeDocument/2006/relationships/tags" Target="../tags/tag165.xml"/><Relationship Id="rId89" Type="http://schemas.openxmlformats.org/officeDocument/2006/relationships/tags" Target="../tags/tag170.xml"/><Relationship Id="rId16" Type="http://schemas.openxmlformats.org/officeDocument/2006/relationships/tags" Target="../tags/tag97.xml"/><Relationship Id="rId11" Type="http://schemas.openxmlformats.org/officeDocument/2006/relationships/tags" Target="../tags/tag92.xml"/><Relationship Id="rId32" Type="http://schemas.openxmlformats.org/officeDocument/2006/relationships/tags" Target="../tags/tag113.xml"/><Relationship Id="rId37" Type="http://schemas.openxmlformats.org/officeDocument/2006/relationships/tags" Target="../tags/tag118.xml"/><Relationship Id="rId53" Type="http://schemas.openxmlformats.org/officeDocument/2006/relationships/tags" Target="../tags/tag134.xml"/><Relationship Id="rId58" Type="http://schemas.openxmlformats.org/officeDocument/2006/relationships/tags" Target="../tags/tag139.xml"/><Relationship Id="rId74" Type="http://schemas.openxmlformats.org/officeDocument/2006/relationships/tags" Target="../tags/tag155.xml"/><Relationship Id="rId79" Type="http://schemas.openxmlformats.org/officeDocument/2006/relationships/tags" Target="../tags/tag160.xml"/><Relationship Id="rId102" Type="http://schemas.openxmlformats.org/officeDocument/2006/relationships/image" Target="../media/image4.png"/><Relationship Id="rId5" Type="http://schemas.openxmlformats.org/officeDocument/2006/relationships/tags" Target="../tags/tag86.xml"/><Relationship Id="rId90" Type="http://schemas.openxmlformats.org/officeDocument/2006/relationships/tags" Target="../tags/tag171.xml"/><Relationship Id="rId95" Type="http://schemas.openxmlformats.org/officeDocument/2006/relationships/tags" Target="../tags/tag176.xml"/><Relationship Id="rId22" Type="http://schemas.openxmlformats.org/officeDocument/2006/relationships/tags" Target="../tags/tag103.xml"/><Relationship Id="rId27" Type="http://schemas.openxmlformats.org/officeDocument/2006/relationships/tags" Target="../tags/tag108.xml"/><Relationship Id="rId43" Type="http://schemas.openxmlformats.org/officeDocument/2006/relationships/tags" Target="../tags/tag124.xml"/><Relationship Id="rId48" Type="http://schemas.openxmlformats.org/officeDocument/2006/relationships/tags" Target="../tags/tag129.xml"/><Relationship Id="rId64" Type="http://schemas.openxmlformats.org/officeDocument/2006/relationships/tags" Target="../tags/tag145.xml"/><Relationship Id="rId69" Type="http://schemas.openxmlformats.org/officeDocument/2006/relationships/tags" Target="../tags/tag150.xml"/><Relationship Id="rId80" Type="http://schemas.openxmlformats.org/officeDocument/2006/relationships/tags" Target="../tags/tag161.xml"/><Relationship Id="rId85" Type="http://schemas.openxmlformats.org/officeDocument/2006/relationships/tags" Target="../tags/tag166.xml"/><Relationship Id="rId12" Type="http://schemas.openxmlformats.org/officeDocument/2006/relationships/tags" Target="../tags/tag93.xml"/><Relationship Id="rId17" Type="http://schemas.openxmlformats.org/officeDocument/2006/relationships/tags" Target="../tags/tag98.xml"/><Relationship Id="rId33" Type="http://schemas.openxmlformats.org/officeDocument/2006/relationships/tags" Target="../tags/tag114.xml"/><Relationship Id="rId38" Type="http://schemas.openxmlformats.org/officeDocument/2006/relationships/tags" Target="../tags/tag119.xml"/><Relationship Id="rId59" Type="http://schemas.openxmlformats.org/officeDocument/2006/relationships/tags" Target="../tags/tag140.xml"/><Relationship Id="rId103" Type="http://schemas.openxmlformats.org/officeDocument/2006/relationships/image" Target="../media/image5.png"/><Relationship Id="rId20" Type="http://schemas.openxmlformats.org/officeDocument/2006/relationships/tags" Target="../tags/tag101.xml"/><Relationship Id="rId41" Type="http://schemas.openxmlformats.org/officeDocument/2006/relationships/tags" Target="../tags/tag122.xml"/><Relationship Id="rId54" Type="http://schemas.openxmlformats.org/officeDocument/2006/relationships/tags" Target="../tags/tag135.xml"/><Relationship Id="rId62" Type="http://schemas.openxmlformats.org/officeDocument/2006/relationships/tags" Target="../tags/tag143.xml"/><Relationship Id="rId70" Type="http://schemas.openxmlformats.org/officeDocument/2006/relationships/tags" Target="../tags/tag151.xml"/><Relationship Id="rId75" Type="http://schemas.openxmlformats.org/officeDocument/2006/relationships/tags" Target="../tags/tag156.xml"/><Relationship Id="rId83" Type="http://schemas.openxmlformats.org/officeDocument/2006/relationships/tags" Target="../tags/tag164.xml"/><Relationship Id="rId88" Type="http://schemas.openxmlformats.org/officeDocument/2006/relationships/tags" Target="../tags/tag169.xml"/><Relationship Id="rId91" Type="http://schemas.openxmlformats.org/officeDocument/2006/relationships/tags" Target="../tags/tag172.xml"/><Relationship Id="rId96" Type="http://schemas.openxmlformats.org/officeDocument/2006/relationships/tags" Target="../tags/tag177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5" Type="http://schemas.openxmlformats.org/officeDocument/2006/relationships/tags" Target="../tags/tag96.xml"/><Relationship Id="rId23" Type="http://schemas.openxmlformats.org/officeDocument/2006/relationships/tags" Target="../tags/tag104.xml"/><Relationship Id="rId28" Type="http://schemas.openxmlformats.org/officeDocument/2006/relationships/tags" Target="../tags/tag109.xml"/><Relationship Id="rId36" Type="http://schemas.openxmlformats.org/officeDocument/2006/relationships/tags" Target="../tags/tag117.xml"/><Relationship Id="rId49" Type="http://schemas.openxmlformats.org/officeDocument/2006/relationships/tags" Target="../tags/tag130.xml"/><Relationship Id="rId57" Type="http://schemas.openxmlformats.org/officeDocument/2006/relationships/tags" Target="../tags/tag138.xml"/><Relationship Id="rId10" Type="http://schemas.openxmlformats.org/officeDocument/2006/relationships/tags" Target="../tags/tag91.xml"/><Relationship Id="rId31" Type="http://schemas.openxmlformats.org/officeDocument/2006/relationships/tags" Target="../tags/tag112.xml"/><Relationship Id="rId44" Type="http://schemas.openxmlformats.org/officeDocument/2006/relationships/tags" Target="../tags/tag125.xml"/><Relationship Id="rId52" Type="http://schemas.openxmlformats.org/officeDocument/2006/relationships/tags" Target="../tags/tag133.xml"/><Relationship Id="rId60" Type="http://schemas.openxmlformats.org/officeDocument/2006/relationships/tags" Target="../tags/tag141.xml"/><Relationship Id="rId65" Type="http://schemas.openxmlformats.org/officeDocument/2006/relationships/tags" Target="../tags/tag146.xml"/><Relationship Id="rId73" Type="http://schemas.openxmlformats.org/officeDocument/2006/relationships/tags" Target="../tags/tag154.xml"/><Relationship Id="rId78" Type="http://schemas.openxmlformats.org/officeDocument/2006/relationships/tags" Target="../tags/tag159.xml"/><Relationship Id="rId81" Type="http://schemas.openxmlformats.org/officeDocument/2006/relationships/tags" Target="../tags/tag162.xml"/><Relationship Id="rId86" Type="http://schemas.openxmlformats.org/officeDocument/2006/relationships/tags" Target="../tags/tag167.xml"/><Relationship Id="rId94" Type="http://schemas.openxmlformats.org/officeDocument/2006/relationships/tags" Target="../tags/tag175.xml"/><Relationship Id="rId99" Type="http://schemas.openxmlformats.org/officeDocument/2006/relationships/slideLayout" Target="../slideLayouts/slideLayout14.xml"/><Relationship Id="rId101" Type="http://schemas.openxmlformats.org/officeDocument/2006/relationships/image" Target="../media/image6.emf"/><Relationship Id="rId4" Type="http://schemas.openxmlformats.org/officeDocument/2006/relationships/tags" Target="../tags/tag85.xml"/><Relationship Id="rId9" Type="http://schemas.openxmlformats.org/officeDocument/2006/relationships/tags" Target="../tags/tag90.xml"/><Relationship Id="rId13" Type="http://schemas.openxmlformats.org/officeDocument/2006/relationships/tags" Target="../tags/tag94.xml"/><Relationship Id="rId18" Type="http://schemas.openxmlformats.org/officeDocument/2006/relationships/tags" Target="../tags/tag99.xml"/><Relationship Id="rId39" Type="http://schemas.openxmlformats.org/officeDocument/2006/relationships/tags" Target="../tags/tag120.xml"/><Relationship Id="rId34" Type="http://schemas.openxmlformats.org/officeDocument/2006/relationships/tags" Target="../tags/tag115.xml"/><Relationship Id="rId50" Type="http://schemas.openxmlformats.org/officeDocument/2006/relationships/tags" Target="../tags/tag131.xml"/><Relationship Id="rId55" Type="http://schemas.openxmlformats.org/officeDocument/2006/relationships/tags" Target="../tags/tag136.xml"/><Relationship Id="rId76" Type="http://schemas.openxmlformats.org/officeDocument/2006/relationships/tags" Target="../tags/tag157.xml"/><Relationship Id="rId97" Type="http://schemas.openxmlformats.org/officeDocument/2006/relationships/tags" Target="../tags/tag178.xml"/><Relationship Id="rId104" Type="http://schemas.openxmlformats.org/officeDocument/2006/relationships/chart" Target="../charts/chart2.xml"/><Relationship Id="rId7" Type="http://schemas.openxmlformats.org/officeDocument/2006/relationships/tags" Target="../tags/tag88.xml"/><Relationship Id="rId71" Type="http://schemas.openxmlformats.org/officeDocument/2006/relationships/tags" Target="../tags/tag152.xml"/><Relationship Id="rId92" Type="http://schemas.openxmlformats.org/officeDocument/2006/relationships/tags" Target="../tags/tag173.xml"/><Relationship Id="rId2" Type="http://schemas.openxmlformats.org/officeDocument/2006/relationships/tags" Target="../tags/tag83.xml"/><Relationship Id="rId29" Type="http://schemas.openxmlformats.org/officeDocument/2006/relationships/tags" Target="../tags/tag110.xml"/><Relationship Id="rId24" Type="http://schemas.openxmlformats.org/officeDocument/2006/relationships/tags" Target="../tags/tag105.xml"/><Relationship Id="rId40" Type="http://schemas.openxmlformats.org/officeDocument/2006/relationships/tags" Target="../tags/tag121.xml"/><Relationship Id="rId45" Type="http://schemas.openxmlformats.org/officeDocument/2006/relationships/tags" Target="../tags/tag126.xml"/><Relationship Id="rId66" Type="http://schemas.openxmlformats.org/officeDocument/2006/relationships/tags" Target="../tags/tag147.xml"/><Relationship Id="rId87" Type="http://schemas.openxmlformats.org/officeDocument/2006/relationships/tags" Target="../tags/tag168.xml"/><Relationship Id="rId61" Type="http://schemas.openxmlformats.org/officeDocument/2006/relationships/tags" Target="../tags/tag142.xml"/><Relationship Id="rId82" Type="http://schemas.openxmlformats.org/officeDocument/2006/relationships/tags" Target="../tags/tag163.xml"/><Relationship Id="rId19" Type="http://schemas.openxmlformats.org/officeDocument/2006/relationships/tags" Target="../tags/tag100.xml"/><Relationship Id="rId14" Type="http://schemas.openxmlformats.org/officeDocument/2006/relationships/tags" Target="../tags/tag95.xml"/><Relationship Id="rId30" Type="http://schemas.openxmlformats.org/officeDocument/2006/relationships/tags" Target="../tags/tag111.xml"/><Relationship Id="rId35" Type="http://schemas.openxmlformats.org/officeDocument/2006/relationships/tags" Target="../tags/tag116.xml"/><Relationship Id="rId56" Type="http://schemas.openxmlformats.org/officeDocument/2006/relationships/tags" Target="../tags/tag137.xml"/><Relationship Id="rId77" Type="http://schemas.openxmlformats.org/officeDocument/2006/relationships/tags" Target="../tags/tag158.xml"/><Relationship Id="rId100" Type="http://schemas.openxmlformats.org/officeDocument/2006/relationships/oleObject" Target="../embeddings/oleObject19.bin"/><Relationship Id="rId105" Type="http://schemas.openxmlformats.org/officeDocument/2006/relationships/chart" Target="../charts/chart3.xml"/><Relationship Id="rId8" Type="http://schemas.openxmlformats.org/officeDocument/2006/relationships/tags" Target="../tags/tag89.xml"/><Relationship Id="rId51" Type="http://schemas.openxmlformats.org/officeDocument/2006/relationships/tags" Target="../tags/tag132.xml"/><Relationship Id="rId72" Type="http://schemas.openxmlformats.org/officeDocument/2006/relationships/tags" Target="../tags/tag153.xml"/><Relationship Id="rId93" Type="http://schemas.openxmlformats.org/officeDocument/2006/relationships/tags" Target="../tags/tag174.xml"/><Relationship Id="rId98" Type="http://schemas.openxmlformats.org/officeDocument/2006/relationships/tags" Target="../tags/tag179.xml"/><Relationship Id="rId3" Type="http://schemas.openxmlformats.org/officeDocument/2006/relationships/tags" Target="../tags/tag84.xml"/><Relationship Id="rId25" Type="http://schemas.openxmlformats.org/officeDocument/2006/relationships/tags" Target="../tags/tag106.xml"/><Relationship Id="rId46" Type="http://schemas.openxmlformats.org/officeDocument/2006/relationships/tags" Target="../tags/tag127.xml"/><Relationship Id="rId67" Type="http://schemas.openxmlformats.org/officeDocument/2006/relationships/tags" Target="../tags/tag14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87.xml"/><Relationship Id="rId13" Type="http://schemas.openxmlformats.org/officeDocument/2006/relationships/image" Target="../media/image8.svg"/><Relationship Id="rId18" Type="http://schemas.openxmlformats.org/officeDocument/2006/relationships/image" Target="../media/image4.png"/><Relationship Id="rId3" Type="http://schemas.openxmlformats.org/officeDocument/2006/relationships/tags" Target="../tags/tag182.xml"/><Relationship Id="rId7" Type="http://schemas.openxmlformats.org/officeDocument/2006/relationships/tags" Target="../tags/tag186.xml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tags" Target="../tags/tag181.xml"/><Relationship Id="rId16" Type="http://schemas.openxmlformats.org/officeDocument/2006/relationships/image" Target="../media/image11.png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image" Target="../media/image6.emf"/><Relationship Id="rId5" Type="http://schemas.openxmlformats.org/officeDocument/2006/relationships/tags" Target="../tags/tag184.xml"/><Relationship Id="rId15" Type="http://schemas.openxmlformats.org/officeDocument/2006/relationships/image" Target="../media/image10.svg"/><Relationship Id="rId10" Type="http://schemas.openxmlformats.org/officeDocument/2006/relationships/oleObject" Target="../embeddings/oleObject20.bin"/><Relationship Id="rId19" Type="http://schemas.openxmlformats.org/officeDocument/2006/relationships/image" Target="../media/image5.png"/><Relationship Id="rId4" Type="http://schemas.openxmlformats.org/officeDocument/2006/relationships/tags" Target="../tags/tag183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tags" Target="../tags/tag213.xml"/><Relationship Id="rId21" Type="http://schemas.openxmlformats.org/officeDocument/2006/relationships/tags" Target="../tags/tag208.xml"/><Relationship Id="rId42" Type="http://schemas.openxmlformats.org/officeDocument/2006/relationships/tags" Target="../tags/tag229.xml"/><Relationship Id="rId47" Type="http://schemas.openxmlformats.org/officeDocument/2006/relationships/tags" Target="../tags/tag234.xml"/><Relationship Id="rId63" Type="http://schemas.openxmlformats.org/officeDocument/2006/relationships/tags" Target="../tags/tag250.xml"/><Relationship Id="rId68" Type="http://schemas.openxmlformats.org/officeDocument/2006/relationships/tags" Target="../tags/tag255.xml"/><Relationship Id="rId84" Type="http://schemas.openxmlformats.org/officeDocument/2006/relationships/oleObject" Target="../embeddings/oleObject21.bin"/><Relationship Id="rId16" Type="http://schemas.openxmlformats.org/officeDocument/2006/relationships/tags" Target="../tags/tag203.xml"/><Relationship Id="rId11" Type="http://schemas.openxmlformats.org/officeDocument/2006/relationships/tags" Target="../tags/tag198.xml"/><Relationship Id="rId32" Type="http://schemas.openxmlformats.org/officeDocument/2006/relationships/tags" Target="../tags/tag219.xml"/><Relationship Id="rId37" Type="http://schemas.openxmlformats.org/officeDocument/2006/relationships/tags" Target="../tags/tag224.xml"/><Relationship Id="rId53" Type="http://schemas.openxmlformats.org/officeDocument/2006/relationships/tags" Target="../tags/tag240.xml"/><Relationship Id="rId58" Type="http://schemas.openxmlformats.org/officeDocument/2006/relationships/tags" Target="../tags/tag245.xml"/><Relationship Id="rId74" Type="http://schemas.openxmlformats.org/officeDocument/2006/relationships/tags" Target="../tags/tag261.xml"/><Relationship Id="rId79" Type="http://schemas.openxmlformats.org/officeDocument/2006/relationships/tags" Target="../tags/tag266.xml"/><Relationship Id="rId5" Type="http://schemas.openxmlformats.org/officeDocument/2006/relationships/tags" Target="../tags/tag192.xml"/><Relationship Id="rId19" Type="http://schemas.openxmlformats.org/officeDocument/2006/relationships/tags" Target="../tags/tag206.xml"/><Relationship Id="rId14" Type="http://schemas.openxmlformats.org/officeDocument/2006/relationships/tags" Target="../tags/tag201.xml"/><Relationship Id="rId22" Type="http://schemas.openxmlformats.org/officeDocument/2006/relationships/tags" Target="../tags/tag209.xml"/><Relationship Id="rId27" Type="http://schemas.openxmlformats.org/officeDocument/2006/relationships/tags" Target="../tags/tag214.xml"/><Relationship Id="rId30" Type="http://schemas.openxmlformats.org/officeDocument/2006/relationships/tags" Target="../tags/tag217.xml"/><Relationship Id="rId35" Type="http://schemas.openxmlformats.org/officeDocument/2006/relationships/tags" Target="../tags/tag222.xml"/><Relationship Id="rId43" Type="http://schemas.openxmlformats.org/officeDocument/2006/relationships/tags" Target="../tags/tag230.xml"/><Relationship Id="rId48" Type="http://schemas.openxmlformats.org/officeDocument/2006/relationships/tags" Target="../tags/tag235.xml"/><Relationship Id="rId56" Type="http://schemas.openxmlformats.org/officeDocument/2006/relationships/tags" Target="../tags/tag243.xml"/><Relationship Id="rId64" Type="http://schemas.openxmlformats.org/officeDocument/2006/relationships/tags" Target="../tags/tag251.xml"/><Relationship Id="rId69" Type="http://schemas.openxmlformats.org/officeDocument/2006/relationships/tags" Target="../tags/tag256.xml"/><Relationship Id="rId77" Type="http://schemas.openxmlformats.org/officeDocument/2006/relationships/tags" Target="../tags/tag264.xml"/><Relationship Id="rId8" Type="http://schemas.openxmlformats.org/officeDocument/2006/relationships/tags" Target="../tags/tag195.xml"/><Relationship Id="rId51" Type="http://schemas.openxmlformats.org/officeDocument/2006/relationships/tags" Target="../tags/tag238.xml"/><Relationship Id="rId72" Type="http://schemas.openxmlformats.org/officeDocument/2006/relationships/tags" Target="../tags/tag259.xml"/><Relationship Id="rId80" Type="http://schemas.openxmlformats.org/officeDocument/2006/relationships/tags" Target="../tags/tag267.xml"/><Relationship Id="rId85" Type="http://schemas.openxmlformats.org/officeDocument/2006/relationships/image" Target="../media/image1.emf"/><Relationship Id="rId3" Type="http://schemas.openxmlformats.org/officeDocument/2006/relationships/tags" Target="../tags/tag190.xml"/><Relationship Id="rId12" Type="http://schemas.openxmlformats.org/officeDocument/2006/relationships/tags" Target="../tags/tag199.xml"/><Relationship Id="rId17" Type="http://schemas.openxmlformats.org/officeDocument/2006/relationships/tags" Target="../tags/tag204.xml"/><Relationship Id="rId25" Type="http://schemas.openxmlformats.org/officeDocument/2006/relationships/tags" Target="../tags/tag212.xml"/><Relationship Id="rId33" Type="http://schemas.openxmlformats.org/officeDocument/2006/relationships/tags" Target="../tags/tag220.xml"/><Relationship Id="rId38" Type="http://schemas.openxmlformats.org/officeDocument/2006/relationships/tags" Target="../tags/tag225.xml"/><Relationship Id="rId46" Type="http://schemas.openxmlformats.org/officeDocument/2006/relationships/tags" Target="../tags/tag233.xml"/><Relationship Id="rId59" Type="http://schemas.openxmlformats.org/officeDocument/2006/relationships/tags" Target="../tags/tag246.xml"/><Relationship Id="rId67" Type="http://schemas.openxmlformats.org/officeDocument/2006/relationships/tags" Target="../tags/tag254.xml"/><Relationship Id="rId20" Type="http://schemas.openxmlformats.org/officeDocument/2006/relationships/tags" Target="../tags/tag207.xml"/><Relationship Id="rId41" Type="http://schemas.openxmlformats.org/officeDocument/2006/relationships/tags" Target="../tags/tag228.xml"/><Relationship Id="rId54" Type="http://schemas.openxmlformats.org/officeDocument/2006/relationships/tags" Target="../tags/tag241.xml"/><Relationship Id="rId62" Type="http://schemas.openxmlformats.org/officeDocument/2006/relationships/tags" Target="../tags/tag249.xml"/><Relationship Id="rId70" Type="http://schemas.openxmlformats.org/officeDocument/2006/relationships/tags" Target="../tags/tag257.xml"/><Relationship Id="rId75" Type="http://schemas.openxmlformats.org/officeDocument/2006/relationships/tags" Target="../tags/tag262.xml"/><Relationship Id="rId83" Type="http://schemas.openxmlformats.org/officeDocument/2006/relationships/notesSlide" Target="../notesSlides/notesSlide2.xml"/><Relationship Id="rId88" Type="http://schemas.openxmlformats.org/officeDocument/2006/relationships/image" Target="../media/image5.png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5" Type="http://schemas.openxmlformats.org/officeDocument/2006/relationships/tags" Target="../tags/tag202.xml"/><Relationship Id="rId23" Type="http://schemas.openxmlformats.org/officeDocument/2006/relationships/tags" Target="../tags/tag210.xml"/><Relationship Id="rId28" Type="http://schemas.openxmlformats.org/officeDocument/2006/relationships/tags" Target="../tags/tag215.xml"/><Relationship Id="rId36" Type="http://schemas.openxmlformats.org/officeDocument/2006/relationships/tags" Target="../tags/tag223.xml"/><Relationship Id="rId49" Type="http://schemas.openxmlformats.org/officeDocument/2006/relationships/tags" Target="../tags/tag236.xml"/><Relationship Id="rId57" Type="http://schemas.openxmlformats.org/officeDocument/2006/relationships/tags" Target="../tags/tag244.xml"/><Relationship Id="rId10" Type="http://schemas.openxmlformats.org/officeDocument/2006/relationships/tags" Target="../tags/tag197.xml"/><Relationship Id="rId31" Type="http://schemas.openxmlformats.org/officeDocument/2006/relationships/tags" Target="../tags/tag218.xml"/><Relationship Id="rId44" Type="http://schemas.openxmlformats.org/officeDocument/2006/relationships/tags" Target="../tags/tag231.xml"/><Relationship Id="rId52" Type="http://schemas.openxmlformats.org/officeDocument/2006/relationships/tags" Target="../tags/tag239.xml"/><Relationship Id="rId60" Type="http://schemas.openxmlformats.org/officeDocument/2006/relationships/tags" Target="../tags/tag247.xml"/><Relationship Id="rId65" Type="http://schemas.openxmlformats.org/officeDocument/2006/relationships/tags" Target="../tags/tag252.xml"/><Relationship Id="rId73" Type="http://schemas.openxmlformats.org/officeDocument/2006/relationships/tags" Target="../tags/tag260.xml"/><Relationship Id="rId78" Type="http://schemas.openxmlformats.org/officeDocument/2006/relationships/tags" Target="../tags/tag265.xml"/><Relationship Id="rId81" Type="http://schemas.openxmlformats.org/officeDocument/2006/relationships/tags" Target="../tags/tag268.xml"/><Relationship Id="rId86" Type="http://schemas.openxmlformats.org/officeDocument/2006/relationships/chart" Target="../charts/chart4.xml"/><Relationship Id="rId4" Type="http://schemas.openxmlformats.org/officeDocument/2006/relationships/tags" Target="../tags/tag191.xml"/><Relationship Id="rId9" Type="http://schemas.openxmlformats.org/officeDocument/2006/relationships/tags" Target="../tags/tag196.xml"/><Relationship Id="rId13" Type="http://schemas.openxmlformats.org/officeDocument/2006/relationships/tags" Target="../tags/tag200.xml"/><Relationship Id="rId18" Type="http://schemas.openxmlformats.org/officeDocument/2006/relationships/tags" Target="../tags/tag205.xml"/><Relationship Id="rId39" Type="http://schemas.openxmlformats.org/officeDocument/2006/relationships/tags" Target="../tags/tag226.xml"/><Relationship Id="rId34" Type="http://schemas.openxmlformats.org/officeDocument/2006/relationships/tags" Target="../tags/tag221.xml"/><Relationship Id="rId50" Type="http://schemas.openxmlformats.org/officeDocument/2006/relationships/tags" Target="../tags/tag237.xml"/><Relationship Id="rId55" Type="http://schemas.openxmlformats.org/officeDocument/2006/relationships/tags" Target="../tags/tag242.xml"/><Relationship Id="rId76" Type="http://schemas.openxmlformats.org/officeDocument/2006/relationships/tags" Target="../tags/tag263.xml"/><Relationship Id="rId7" Type="http://schemas.openxmlformats.org/officeDocument/2006/relationships/tags" Target="../tags/tag194.xml"/><Relationship Id="rId71" Type="http://schemas.openxmlformats.org/officeDocument/2006/relationships/tags" Target="../tags/tag258.xml"/><Relationship Id="rId2" Type="http://schemas.openxmlformats.org/officeDocument/2006/relationships/tags" Target="../tags/tag189.xml"/><Relationship Id="rId29" Type="http://schemas.openxmlformats.org/officeDocument/2006/relationships/tags" Target="../tags/tag216.xml"/><Relationship Id="rId24" Type="http://schemas.openxmlformats.org/officeDocument/2006/relationships/tags" Target="../tags/tag211.xml"/><Relationship Id="rId40" Type="http://schemas.openxmlformats.org/officeDocument/2006/relationships/tags" Target="../tags/tag227.xml"/><Relationship Id="rId45" Type="http://schemas.openxmlformats.org/officeDocument/2006/relationships/tags" Target="../tags/tag232.xml"/><Relationship Id="rId66" Type="http://schemas.openxmlformats.org/officeDocument/2006/relationships/tags" Target="../tags/tag253.xml"/><Relationship Id="rId87" Type="http://schemas.openxmlformats.org/officeDocument/2006/relationships/image" Target="../media/image4.png"/><Relationship Id="rId61" Type="http://schemas.openxmlformats.org/officeDocument/2006/relationships/tags" Target="../tags/tag248.xml"/><Relationship Id="rId82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76.xml"/><Relationship Id="rId13" Type="http://schemas.openxmlformats.org/officeDocument/2006/relationships/slideLayout" Target="../slideLayouts/slideLayout6.xml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tags" Target="../tags/tag271.xml"/><Relationship Id="rId21" Type="http://schemas.openxmlformats.org/officeDocument/2006/relationships/image" Target="../media/image16.svg"/><Relationship Id="rId7" Type="http://schemas.openxmlformats.org/officeDocument/2006/relationships/tags" Target="../tags/tag275.xml"/><Relationship Id="rId12" Type="http://schemas.openxmlformats.org/officeDocument/2006/relationships/tags" Target="../tags/tag280.xml"/><Relationship Id="rId17" Type="http://schemas.openxmlformats.org/officeDocument/2006/relationships/image" Target="../media/image5.png"/><Relationship Id="rId25" Type="http://schemas.openxmlformats.org/officeDocument/2006/relationships/image" Target="../media/image20.svg"/><Relationship Id="rId2" Type="http://schemas.openxmlformats.org/officeDocument/2006/relationships/tags" Target="../tags/tag270.xml"/><Relationship Id="rId16" Type="http://schemas.openxmlformats.org/officeDocument/2006/relationships/image" Target="../media/image4.png"/><Relationship Id="rId20" Type="http://schemas.openxmlformats.org/officeDocument/2006/relationships/image" Target="../media/image15.png"/><Relationship Id="rId29" Type="http://schemas.openxmlformats.org/officeDocument/2006/relationships/image" Target="../media/image24.svg"/><Relationship Id="rId1" Type="http://schemas.openxmlformats.org/officeDocument/2006/relationships/tags" Target="../tags/tag269.xml"/><Relationship Id="rId6" Type="http://schemas.openxmlformats.org/officeDocument/2006/relationships/tags" Target="../tags/tag274.xml"/><Relationship Id="rId11" Type="http://schemas.openxmlformats.org/officeDocument/2006/relationships/tags" Target="../tags/tag279.xml"/><Relationship Id="rId24" Type="http://schemas.openxmlformats.org/officeDocument/2006/relationships/image" Target="../media/image19.png"/><Relationship Id="rId5" Type="http://schemas.openxmlformats.org/officeDocument/2006/relationships/tags" Target="../tags/tag273.xml"/><Relationship Id="rId15" Type="http://schemas.openxmlformats.org/officeDocument/2006/relationships/image" Target="../media/image1.emf"/><Relationship Id="rId23" Type="http://schemas.openxmlformats.org/officeDocument/2006/relationships/image" Target="../media/image18.svg"/><Relationship Id="rId28" Type="http://schemas.openxmlformats.org/officeDocument/2006/relationships/image" Target="../media/image23.png"/><Relationship Id="rId10" Type="http://schemas.openxmlformats.org/officeDocument/2006/relationships/tags" Target="../tags/tag278.xml"/><Relationship Id="rId19" Type="http://schemas.openxmlformats.org/officeDocument/2006/relationships/image" Target="../media/image14.svg"/><Relationship Id="rId31" Type="http://schemas.openxmlformats.org/officeDocument/2006/relationships/image" Target="../media/image26.svg"/><Relationship Id="rId4" Type="http://schemas.openxmlformats.org/officeDocument/2006/relationships/tags" Target="../tags/tag272.xml"/><Relationship Id="rId9" Type="http://schemas.openxmlformats.org/officeDocument/2006/relationships/tags" Target="../tags/tag277.xml"/><Relationship Id="rId14" Type="http://schemas.openxmlformats.org/officeDocument/2006/relationships/oleObject" Target="../embeddings/oleObject22.bin"/><Relationship Id="rId22" Type="http://schemas.openxmlformats.org/officeDocument/2006/relationships/image" Target="../media/image17.png"/><Relationship Id="rId27" Type="http://schemas.openxmlformats.org/officeDocument/2006/relationships/image" Target="../media/image22.svg"/><Relationship Id="rId30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293.xml"/><Relationship Id="rId18" Type="http://schemas.openxmlformats.org/officeDocument/2006/relationships/tags" Target="../tags/tag298.xml"/><Relationship Id="rId26" Type="http://schemas.openxmlformats.org/officeDocument/2006/relationships/tags" Target="../tags/tag306.xml"/><Relationship Id="rId39" Type="http://schemas.openxmlformats.org/officeDocument/2006/relationships/notesSlide" Target="../notesSlides/notesSlide3.xml"/><Relationship Id="rId21" Type="http://schemas.openxmlformats.org/officeDocument/2006/relationships/tags" Target="../tags/tag301.xml"/><Relationship Id="rId34" Type="http://schemas.openxmlformats.org/officeDocument/2006/relationships/tags" Target="../tags/tag314.xml"/><Relationship Id="rId42" Type="http://schemas.openxmlformats.org/officeDocument/2006/relationships/chart" Target="../charts/chart5.xml"/><Relationship Id="rId7" Type="http://schemas.openxmlformats.org/officeDocument/2006/relationships/tags" Target="../tags/tag287.xml"/><Relationship Id="rId2" Type="http://schemas.openxmlformats.org/officeDocument/2006/relationships/tags" Target="../tags/tag282.xml"/><Relationship Id="rId16" Type="http://schemas.openxmlformats.org/officeDocument/2006/relationships/tags" Target="../tags/tag296.xml"/><Relationship Id="rId29" Type="http://schemas.openxmlformats.org/officeDocument/2006/relationships/tags" Target="../tags/tag309.xml"/><Relationship Id="rId1" Type="http://schemas.openxmlformats.org/officeDocument/2006/relationships/tags" Target="../tags/tag281.xml"/><Relationship Id="rId6" Type="http://schemas.openxmlformats.org/officeDocument/2006/relationships/tags" Target="../tags/tag286.xml"/><Relationship Id="rId11" Type="http://schemas.openxmlformats.org/officeDocument/2006/relationships/tags" Target="../tags/tag291.xml"/><Relationship Id="rId24" Type="http://schemas.openxmlformats.org/officeDocument/2006/relationships/tags" Target="../tags/tag304.xml"/><Relationship Id="rId32" Type="http://schemas.openxmlformats.org/officeDocument/2006/relationships/tags" Target="../tags/tag312.xml"/><Relationship Id="rId37" Type="http://schemas.openxmlformats.org/officeDocument/2006/relationships/tags" Target="../tags/tag317.xml"/><Relationship Id="rId40" Type="http://schemas.openxmlformats.org/officeDocument/2006/relationships/oleObject" Target="../embeddings/oleObject23.bin"/><Relationship Id="rId45" Type="http://schemas.openxmlformats.org/officeDocument/2006/relationships/image" Target="../media/image5.png"/><Relationship Id="rId5" Type="http://schemas.openxmlformats.org/officeDocument/2006/relationships/tags" Target="../tags/tag285.xml"/><Relationship Id="rId15" Type="http://schemas.openxmlformats.org/officeDocument/2006/relationships/tags" Target="../tags/tag295.xml"/><Relationship Id="rId23" Type="http://schemas.openxmlformats.org/officeDocument/2006/relationships/tags" Target="../tags/tag303.xml"/><Relationship Id="rId28" Type="http://schemas.openxmlformats.org/officeDocument/2006/relationships/tags" Target="../tags/tag308.xml"/><Relationship Id="rId36" Type="http://schemas.openxmlformats.org/officeDocument/2006/relationships/tags" Target="../tags/tag316.xml"/><Relationship Id="rId10" Type="http://schemas.openxmlformats.org/officeDocument/2006/relationships/tags" Target="../tags/tag290.xml"/><Relationship Id="rId19" Type="http://schemas.openxmlformats.org/officeDocument/2006/relationships/tags" Target="../tags/tag299.xml"/><Relationship Id="rId31" Type="http://schemas.openxmlformats.org/officeDocument/2006/relationships/tags" Target="../tags/tag311.xml"/><Relationship Id="rId44" Type="http://schemas.openxmlformats.org/officeDocument/2006/relationships/image" Target="../media/image4.png"/><Relationship Id="rId4" Type="http://schemas.openxmlformats.org/officeDocument/2006/relationships/tags" Target="../tags/tag284.xml"/><Relationship Id="rId9" Type="http://schemas.openxmlformats.org/officeDocument/2006/relationships/tags" Target="../tags/tag289.xml"/><Relationship Id="rId14" Type="http://schemas.openxmlformats.org/officeDocument/2006/relationships/tags" Target="../tags/tag294.xml"/><Relationship Id="rId22" Type="http://schemas.openxmlformats.org/officeDocument/2006/relationships/tags" Target="../tags/tag302.xml"/><Relationship Id="rId27" Type="http://schemas.openxmlformats.org/officeDocument/2006/relationships/tags" Target="../tags/tag307.xml"/><Relationship Id="rId30" Type="http://schemas.openxmlformats.org/officeDocument/2006/relationships/tags" Target="../tags/tag310.xml"/><Relationship Id="rId35" Type="http://schemas.openxmlformats.org/officeDocument/2006/relationships/tags" Target="../tags/tag315.xml"/><Relationship Id="rId43" Type="http://schemas.openxmlformats.org/officeDocument/2006/relationships/chart" Target="../charts/chart6.xml"/><Relationship Id="rId8" Type="http://schemas.openxmlformats.org/officeDocument/2006/relationships/tags" Target="../tags/tag288.xml"/><Relationship Id="rId3" Type="http://schemas.openxmlformats.org/officeDocument/2006/relationships/tags" Target="../tags/tag283.xml"/><Relationship Id="rId12" Type="http://schemas.openxmlformats.org/officeDocument/2006/relationships/tags" Target="../tags/tag292.xml"/><Relationship Id="rId17" Type="http://schemas.openxmlformats.org/officeDocument/2006/relationships/tags" Target="../tags/tag297.xml"/><Relationship Id="rId25" Type="http://schemas.openxmlformats.org/officeDocument/2006/relationships/tags" Target="../tags/tag305.xml"/><Relationship Id="rId33" Type="http://schemas.openxmlformats.org/officeDocument/2006/relationships/tags" Target="../tags/tag313.xml"/><Relationship Id="rId38" Type="http://schemas.openxmlformats.org/officeDocument/2006/relationships/slideLayout" Target="../slideLayouts/slideLayout14.xml"/><Relationship Id="rId20" Type="http://schemas.openxmlformats.org/officeDocument/2006/relationships/tags" Target="../tags/tag300.xml"/><Relationship Id="rId41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25.xml"/><Relationship Id="rId13" Type="http://schemas.openxmlformats.org/officeDocument/2006/relationships/image" Target="../media/image27.png"/><Relationship Id="rId18" Type="http://schemas.openxmlformats.org/officeDocument/2006/relationships/image" Target="../media/image4.png"/><Relationship Id="rId3" Type="http://schemas.openxmlformats.org/officeDocument/2006/relationships/tags" Target="../tags/tag320.xml"/><Relationship Id="rId7" Type="http://schemas.openxmlformats.org/officeDocument/2006/relationships/tags" Target="../tags/tag324.xml"/><Relationship Id="rId12" Type="http://schemas.openxmlformats.org/officeDocument/2006/relationships/image" Target="../media/image6.emf"/><Relationship Id="rId17" Type="http://schemas.openxmlformats.org/officeDocument/2006/relationships/image" Target="../media/image31.png"/><Relationship Id="rId2" Type="http://schemas.openxmlformats.org/officeDocument/2006/relationships/tags" Target="../tags/tag319.xml"/><Relationship Id="rId16" Type="http://schemas.openxmlformats.org/officeDocument/2006/relationships/image" Target="../media/image30.jpeg"/><Relationship Id="rId1" Type="http://schemas.openxmlformats.org/officeDocument/2006/relationships/tags" Target="../tags/tag318.xml"/><Relationship Id="rId6" Type="http://schemas.openxmlformats.org/officeDocument/2006/relationships/tags" Target="../tags/tag323.xml"/><Relationship Id="rId11" Type="http://schemas.openxmlformats.org/officeDocument/2006/relationships/oleObject" Target="../embeddings/oleObject24.bin"/><Relationship Id="rId5" Type="http://schemas.openxmlformats.org/officeDocument/2006/relationships/tags" Target="../tags/tag322.xml"/><Relationship Id="rId15" Type="http://schemas.openxmlformats.org/officeDocument/2006/relationships/image" Target="../media/image29.png"/><Relationship Id="rId10" Type="http://schemas.openxmlformats.org/officeDocument/2006/relationships/notesSlide" Target="../notesSlides/notesSlide4.xml"/><Relationship Id="rId19" Type="http://schemas.openxmlformats.org/officeDocument/2006/relationships/image" Target="../media/image5.png"/><Relationship Id="rId4" Type="http://schemas.openxmlformats.org/officeDocument/2006/relationships/tags" Target="../tags/tag321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338.xml"/><Relationship Id="rId18" Type="http://schemas.openxmlformats.org/officeDocument/2006/relationships/tags" Target="../tags/tag343.xml"/><Relationship Id="rId26" Type="http://schemas.openxmlformats.org/officeDocument/2006/relationships/tags" Target="../tags/tag351.xml"/><Relationship Id="rId39" Type="http://schemas.openxmlformats.org/officeDocument/2006/relationships/tags" Target="../tags/tag364.xml"/><Relationship Id="rId21" Type="http://schemas.openxmlformats.org/officeDocument/2006/relationships/tags" Target="../tags/tag346.xml"/><Relationship Id="rId34" Type="http://schemas.openxmlformats.org/officeDocument/2006/relationships/tags" Target="../tags/tag359.xml"/><Relationship Id="rId42" Type="http://schemas.openxmlformats.org/officeDocument/2006/relationships/oleObject" Target="../embeddings/oleObject25.bin"/><Relationship Id="rId47" Type="http://schemas.openxmlformats.org/officeDocument/2006/relationships/image" Target="../media/image35.png"/><Relationship Id="rId50" Type="http://schemas.openxmlformats.org/officeDocument/2006/relationships/image" Target="../media/image38.png"/><Relationship Id="rId7" Type="http://schemas.openxmlformats.org/officeDocument/2006/relationships/tags" Target="../tags/tag332.xml"/><Relationship Id="rId2" Type="http://schemas.openxmlformats.org/officeDocument/2006/relationships/tags" Target="../tags/tag327.xml"/><Relationship Id="rId16" Type="http://schemas.openxmlformats.org/officeDocument/2006/relationships/tags" Target="../tags/tag341.xml"/><Relationship Id="rId29" Type="http://schemas.openxmlformats.org/officeDocument/2006/relationships/tags" Target="../tags/tag354.xml"/><Relationship Id="rId11" Type="http://schemas.openxmlformats.org/officeDocument/2006/relationships/tags" Target="../tags/tag336.xml"/><Relationship Id="rId24" Type="http://schemas.openxmlformats.org/officeDocument/2006/relationships/tags" Target="../tags/tag349.xml"/><Relationship Id="rId32" Type="http://schemas.openxmlformats.org/officeDocument/2006/relationships/tags" Target="../tags/tag357.xml"/><Relationship Id="rId37" Type="http://schemas.openxmlformats.org/officeDocument/2006/relationships/tags" Target="../tags/tag362.xml"/><Relationship Id="rId40" Type="http://schemas.openxmlformats.org/officeDocument/2006/relationships/slideLayout" Target="../slideLayouts/slideLayout15.xml"/><Relationship Id="rId45" Type="http://schemas.openxmlformats.org/officeDocument/2006/relationships/image" Target="../media/image33.png"/><Relationship Id="rId5" Type="http://schemas.openxmlformats.org/officeDocument/2006/relationships/tags" Target="../tags/tag330.xml"/><Relationship Id="rId15" Type="http://schemas.openxmlformats.org/officeDocument/2006/relationships/tags" Target="../tags/tag340.xml"/><Relationship Id="rId23" Type="http://schemas.openxmlformats.org/officeDocument/2006/relationships/tags" Target="../tags/tag348.xml"/><Relationship Id="rId28" Type="http://schemas.openxmlformats.org/officeDocument/2006/relationships/tags" Target="../tags/tag353.xml"/><Relationship Id="rId36" Type="http://schemas.openxmlformats.org/officeDocument/2006/relationships/tags" Target="../tags/tag361.xml"/><Relationship Id="rId49" Type="http://schemas.openxmlformats.org/officeDocument/2006/relationships/image" Target="../media/image37.png"/><Relationship Id="rId10" Type="http://schemas.openxmlformats.org/officeDocument/2006/relationships/tags" Target="../tags/tag335.xml"/><Relationship Id="rId19" Type="http://schemas.openxmlformats.org/officeDocument/2006/relationships/tags" Target="../tags/tag344.xml"/><Relationship Id="rId31" Type="http://schemas.openxmlformats.org/officeDocument/2006/relationships/tags" Target="../tags/tag356.xml"/><Relationship Id="rId44" Type="http://schemas.openxmlformats.org/officeDocument/2006/relationships/chart" Target="../charts/chart7.xml"/><Relationship Id="rId52" Type="http://schemas.openxmlformats.org/officeDocument/2006/relationships/image" Target="../media/image5.png"/><Relationship Id="rId4" Type="http://schemas.openxmlformats.org/officeDocument/2006/relationships/tags" Target="../tags/tag329.xml"/><Relationship Id="rId9" Type="http://schemas.openxmlformats.org/officeDocument/2006/relationships/tags" Target="../tags/tag334.xml"/><Relationship Id="rId14" Type="http://schemas.openxmlformats.org/officeDocument/2006/relationships/tags" Target="../tags/tag339.xml"/><Relationship Id="rId22" Type="http://schemas.openxmlformats.org/officeDocument/2006/relationships/tags" Target="../tags/tag347.xml"/><Relationship Id="rId27" Type="http://schemas.openxmlformats.org/officeDocument/2006/relationships/tags" Target="../tags/tag352.xml"/><Relationship Id="rId30" Type="http://schemas.openxmlformats.org/officeDocument/2006/relationships/tags" Target="../tags/tag355.xml"/><Relationship Id="rId35" Type="http://schemas.openxmlformats.org/officeDocument/2006/relationships/tags" Target="../tags/tag360.xml"/><Relationship Id="rId43" Type="http://schemas.openxmlformats.org/officeDocument/2006/relationships/image" Target="../media/image32.emf"/><Relationship Id="rId48" Type="http://schemas.openxmlformats.org/officeDocument/2006/relationships/image" Target="../media/image36.png"/><Relationship Id="rId8" Type="http://schemas.openxmlformats.org/officeDocument/2006/relationships/tags" Target="../tags/tag333.xml"/><Relationship Id="rId51" Type="http://schemas.openxmlformats.org/officeDocument/2006/relationships/image" Target="../media/image4.png"/><Relationship Id="rId3" Type="http://schemas.openxmlformats.org/officeDocument/2006/relationships/tags" Target="../tags/tag328.xml"/><Relationship Id="rId12" Type="http://schemas.openxmlformats.org/officeDocument/2006/relationships/tags" Target="../tags/tag337.xml"/><Relationship Id="rId17" Type="http://schemas.openxmlformats.org/officeDocument/2006/relationships/tags" Target="../tags/tag342.xml"/><Relationship Id="rId25" Type="http://schemas.openxmlformats.org/officeDocument/2006/relationships/tags" Target="../tags/tag350.xml"/><Relationship Id="rId33" Type="http://schemas.openxmlformats.org/officeDocument/2006/relationships/tags" Target="../tags/tag358.xml"/><Relationship Id="rId38" Type="http://schemas.openxmlformats.org/officeDocument/2006/relationships/tags" Target="../tags/tag363.xml"/><Relationship Id="rId46" Type="http://schemas.openxmlformats.org/officeDocument/2006/relationships/image" Target="../media/image34.png"/><Relationship Id="rId20" Type="http://schemas.openxmlformats.org/officeDocument/2006/relationships/tags" Target="../tags/tag345.xml"/><Relationship Id="rId41" Type="http://schemas.openxmlformats.org/officeDocument/2006/relationships/notesSlide" Target="../notesSlides/notesSlide5.xml"/><Relationship Id="rId1" Type="http://schemas.openxmlformats.org/officeDocument/2006/relationships/tags" Target="../tags/tag326.xml"/><Relationship Id="rId6" Type="http://schemas.openxmlformats.org/officeDocument/2006/relationships/tags" Target="../tags/tag3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9589B82B-8128-4154-7E1F-E37D7F6E448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589B82B-8128-4154-7E1F-E37D7F6E44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5"/>
          <p:cNvGrpSpPr>
            <a:grpSpLocks noGrp="1" noUngrp="1" noRot="1" noChangeAspect="1" noMove="1" noResize="1"/>
          </p:cNvGrpSpPr>
          <p:nvPr/>
        </p:nvGrpSpPr>
        <p:grpSpPr>
          <a:xfrm>
            <a:off x="12291819" y="2521056"/>
            <a:ext cx="3781765" cy="7765944"/>
            <a:chOff x="0" y="0"/>
            <a:chExt cx="2847340" cy="5847080"/>
          </a:xfrm>
        </p:grpSpPr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847340" cy="5847080"/>
            </a:xfrm>
            <a:custGeom>
              <a:avLst/>
              <a:gdLst/>
              <a:ahLst/>
              <a:cxnLst/>
              <a:rect l="l" t="t" r="r" b="b"/>
              <a:pathLst>
                <a:path w="2847340" h="5847080">
                  <a:moveTo>
                    <a:pt x="2847340" y="5847080"/>
                  </a:moveTo>
                  <a:lnTo>
                    <a:pt x="0" y="5847080"/>
                  </a:lnTo>
                  <a:lnTo>
                    <a:pt x="0" y="0"/>
                  </a:lnTo>
                  <a:lnTo>
                    <a:pt x="1280160" y="0"/>
                  </a:lnTo>
                  <a:cubicBezTo>
                    <a:pt x="2146300" y="0"/>
                    <a:pt x="2847340" y="702310"/>
                    <a:pt x="2847340" y="1567180"/>
                  </a:cubicBezTo>
                  <a:lnTo>
                    <a:pt x="2847340" y="58470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58987" y="2805110"/>
            <a:ext cx="6586373" cy="3725639"/>
            <a:chOff x="0" y="0"/>
            <a:chExt cx="8781830" cy="4967518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8781830" cy="3351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800"/>
                </a:lnSpc>
              </a:pPr>
              <a:r>
                <a:rPr lang="en-US" sz="8167" dirty="0" err="1">
                  <a:solidFill>
                    <a:srgbClr val="1C3586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 panose="00000500000000000000" pitchFamily="2" charset="0"/>
                </a:rPr>
                <a:t>Konferencja</a:t>
              </a:r>
              <a:r>
                <a:rPr lang="en-US" sz="8167" dirty="0">
                  <a:solidFill>
                    <a:srgbClr val="1C3586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 panose="00000500000000000000" pitchFamily="2" charset="0"/>
                </a:rPr>
                <a:t> </a:t>
              </a:r>
              <a:r>
                <a:rPr lang="en-US" sz="8167" dirty="0" err="1">
                  <a:solidFill>
                    <a:srgbClr val="1C3586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 panose="00000500000000000000" pitchFamily="2" charset="0"/>
                </a:rPr>
                <a:t>naukowa</a:t>
              </a:r>
              <a:endParaRPr lang="en-US" sz="8167" dirty="0">
                <a:solidFill>
                  <a:srgbClr val="1C3586"/>
                </a:solidFill>
                <a:latin typeface="Montserrat" panose="00000500000000000000" pitchFamily="2" charset="0"/>
                <a:ea typeface="Montserrat"/>
                <a:cs typeface="Montserrat"/>
                <a:sym typeface="Montserrat" panose="00000500000000000000" pitchFamily="2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366225"/>
              <a:ext cx="8781830" cy="1601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01"/>
                </a:lnSpc>
              </a:pPr>
              <a:r>
                <a:rPr lang="pl-PL" sz="2286" dirty="0">
                  <a:solidFill>
                    <a:srgbClr val="1C3586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 panose="00000500000000000000" pitchFamily="2" charset="0"/>
                </a:rPr>
                <a:t>Potrzeby inwestycyjne związane z transformacją energetyczną w Polsce </a:t>
              </a:r>
              <a:br>
                <a:rPr lang="pl-PL" sz="2286" dirty="0">
                  <a:solidFill>
                    <a:srgbClr val="1C3586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 panose="00000500000000000000" pitchFamily="2" charset="0"/>
                </a:rPr>
              </a:br>
              <a:r>
                <a:rPr lang="pl-PL" sz="2286" dirty="0">
                  <a:solidFill>
                    <a:srgbClr val="1C3586"/>
                  </a:solidFill>
                  <a:latin typeface="Montserrat" panose="00000500000000000000" pitchFamily="2" charset="0"/>
                  <a:ea typeface="Montserrat"/>
                  <a:cs typeface="Montserrat"/>
                  <a:sym typeface="Montserrat" panose="00000500000000000000" pitchFamily="2" charset="0"/>
                </a:rPr>
                <a:t>– McKinsey &amp; Company Polska</a:t>
              </a:r>
              <a:endParaRPr lang="en-US" sz="2286" dirty="0">
                <a:solidFill>
                  <a:srgbClr val="1C3586"/>
                </a:solidFill>
                <a:latin typeface="Montserrat" panose="00000500000000000000" pitchFamily="2" charset="0"/>
                <a:ea typeface="Montserrat"/>
                <a:cs typeface="Montserrat"/>
                <a:sym typeface="Montserrat" panose="00000500000000000000" pitchFamily="2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496980" y="8572500"/>
            <a:ext cx="5542620" cy="1313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dirty="0">
                <a:solidFill>
                  <a:srgbClr val="1C3586"/>
                </a:solidFill>
                <a:latin typeface="Montserrat" panose="00000500000000000000" pitchFamily="2" charset="0"/>
                <a:ea typeface="Montserrat"/>
                <a:cs typeface="Montserrat"/>
                <a:sym typeface="Montserrat" panose="00000500000000000000" pitchFamily="2" charset="0"/>
              </a:rPr>
              <a:t>Partner </a:t>
            </a:r>
            <a:r>
              <a:rPr lang="en-US" sz="2500" dirty="0" err="1">
                <a:solidFill>
                  <a:srgbClr val="1C3586"/>
                </a:solidFill>
                <a:latin typeface="Montserrat" panose="00000500000000000000" pitchFamily="2" charset="0"/>
                <a:ea typeface="Montserrat"/>
                <a:cs typeface="Montserrat"/>
                <a:sym typeface="Montserrat" panose="00000500000000000000" pitchFamily="2" charset="0"/>
              </a:rPr>
              <a:t>Lokalny</a:t>
            </a:r>
            <a:r>
              <a:rPr lang="pl-PL" sz="2500" dirty="0">
                <a:solidFill>
                  <a:srgbClr val="1C3586"/>
                </a:solidFill>
                <a:latin typeface="Montserrat" panose="00000500000000000000" pitchFamily="2" charset="0"/>
                <a:ea typeface="Montserrat"/>
                <a:cs typeface="Montserrat"/>
                <a:sym typeface="Montserrat" panose="00000500000000000000" pitchFamily="2" charset="0"/>
              </a:rPr>
              <a:t>,</a:t>
            </a:r>
          </a:p>
          <a:p>
            <a:pPr algn="l">
              <a:lnSpc>
                <a:spcPts val="3500"/>
              </a:lnSpc>
            </a:pPr>
            <a:r>
              <a:rPr lang="pl-PL" sz="2500" dirty="0">
                <a:solidFill>
                  <a:srgbClr val="1C3586"/>
                </a:solidFill>
                <a:latin typeface="Montserrat" panose="00000500000000000000" pitchFamily="2" charset="0"/>
                <a:ea typeface="Montserrat"/>
                <a:cs typeface="Montserrat"/>
                <a:sym typeface="Montserrat" panose="00000500000000000000" pitchFamily="2" charset="0"/>
              </a:rPr>
              <a:t>Lider </a:t>
            </a:r>
            <a:r>
              <a:rPr lang="pl-PL" sz="2500" dirty="0" err="1">
                <a:solidFill>
                  <a:srgbClr val="1C3586"/>
                </a:solidFill>
                <a:latin typeface="Montserrat" panose="00000500000000000000" pitchFamily="2" charset="0"/>
                <a:ea typeface="Montserrat"/>
                <a:cs typeface="Montserrat"/>
                <a:sym typeface="Montserrat" panose="00000500000000000000" pitchFamily="2" charset="0"/>
              </a:rPr>
              <a:t>think</a:t>
            </a:r>
            <a:r>
              <a:rPr lang="pl-PL" sz="2500" dirty="0">
                <a:solidFill>
                  <a:srgbClr val="1C3586"/>
                </a:solidFill>
                <a:latin typeface="Montserrat" panose="00000500000000000000" pitchFamily="2" charset="0"/>
                <a:ea typeface="Montserrat"/>
                <a:cs typeface="Montserrat"/>
                <a:sym typeface="Montserrat" panose="00000500000000000000" pitchFamily="2" charset="0"/>
              </a:rPr>
              <a:t> tank McKinsey Energy Solutions w Europie Środkowej</a:t>
            </a:r>
            <a:endParaRPr lang="en-US" sz="2500" dirty="0">
              <a:solidFill>
                <a:srgbClr val="1C3586"/>
              </a:solidFill>
              <a:latin typeface="Montserrat" panose="00000500000000000000" pitchFamily="2" charset="0"/>
              <a:ea typeface="Montserrat"/>
              <a:cs typeface="Montserrat"/>
              <a:sym typeface="Montserrat" panose="00000500000000000000" pitchFamily="2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90600" y="8550910"/>
            <a:ext cx="3172803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1C3586"/>
                </a:solidFill>
                <a:latin typeface="Montserrat" panose="00000500000000000000" pitchFamily="2" charset="0"/>
                <a:ea typeface="Montserrat"/>
                <a:cs typeface="Montserrat"/>
                <a:sym typeface="Montserrat" panose="00000500000000000000" pitchFamily="2" charset="0"/>
              </a:rPr>
              <a:t>Pawel Torbus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922628" y="-892595"/>
            <a:ext cx="4028" cy="2268926"/>
            <a:chOff x="0" y="0"/>
            <a:chExt cx="6350" cy="357840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" cy="3578352"/>
            </a:xfrm>
            <a:custGeom>
              <a:avLst/>
              <a:gdLst/>
              <a:ahLst/>
              <a:cxnLst/>
              <a:rect l="l" t="t" r="r" b="b"/>
              <a:pathLst>
                <a:path w="6350" h="3578352">
                  <a:moveTo>
                    <a:pt x="0" y="0"/>
                  </a:moveTo>
                  <a:lnTo>
                    <a:pt x="0" y="3578352"/>
                  </a:lnTo>
                  <a:lnTo>
                    <a:pt x="6350" y="3578352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pl-PL"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</p:grpSp>
      <p:pic>
        <p:nvPicPr>
          <p:cNvPr id="4" name="Picture 2" descr="AGH University of Krakow - Wikipedia">
            <a:extLst>
              <a:ext uri="{FF2B5EF4-FFF2-40B4-BE49-F238E27FC236}">
                <a16:creationId xmlns:a16="http://schemas.microsoft.com/office/drawing/2014/main" id="{570E5B66-9506-39EE-280E-9BC26E5F2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" y="402431"/>
            <a:ext cx="957264" cy="9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6C5B7B-C787-CDCB-4B2C-7843321D8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2650" y="457704"/>
            <a:ext cx="3378201" cy="8633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" name="Object 12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5824105"/>
              </p:ext>
            </p:extLst>
          </p:nvPr>
        </p:nvGraphicFramePr>
        <p:xfrm>
          <a:off x="2286405" y="2"/>
          <a:ext cx="242961" cy="242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123" name="Object 122" hidden="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86405" y="2"/>
                        <a:ext cx="242961" cy="242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/>
          <p:cNvSpPr/>
          <p:nvPr>
            <p:custDataLst>
              <p:tags r:id="rId2"/>
            </p:custDataLst>
          </p:nvPr>
        </p:nvSpPr>
        <p:spPr bwMode="auto">
          <a:xfrm>
            <a:off x="2286405" y="2"/>
            <a:ext cx="242961" cy="24296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750" b="1" dirty="0">
              <a:solidFill>
                <a:srgbClr val="000000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822C50F8-AD3E-6446-FAB5-D74DD9E280F5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2992438" y="3748088"/>
          <a:ext cx="9755187" cy="1163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96" name="Rectangle 31"/>
          <p:cNvSpPr txBox="1"/>
          <p:nvPr/>
        </p:nvSpPr>
        <p:spPr bwMode="gray">
          <a:xfrm>
            <a:off x="5156311" y="3435350"/>
            <a:ext cx="14314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algn="ctr" defTabSz="895350" eaLnBrk="1" hangingPunct="1">
              <a:buClr>
                <a:schemeClr val="tx2"/>
              </a:buClr>
              <a:defRPr sz="1150" b="1" baseline="0">
                <a:solidFill>
                  <a:schemeClr val="accent3"/>
                </a:solidFill>
                <a:latin typeface="+mj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defTabSz="134302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PPA podpisany</a:t>
            </a:r>
          </a:p>
        </p:txBody>
      </p:sp>
      <p:sp>
        <p:nvSpPr>
          <p:cNvPr id="99" name="Isosceles Triangle 98"/>
          <p:cNvSpPr/>
          <p:nvPr/>
        </p:nvSpPr>
        <p:spPr>
          <a:xfrm rot="10800000">
            <a:off x="5705475" y="3174207"/>
            <a:ext cx="333149" cy="304800"/>
          </a:xfrm>
          <a:prstGeom prst="triangl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pl-PL" sz="1400" noProof="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95" name="Rectangle 31"/>
          <p:cNvSpPr txBox="1"/>
          <p:nvPr/>
        </p:nvSpPr>
        <p:spPr bwMode="gray">
          <a:xfrm>
            <a:off x="10070481" y="3435350"/>
            <a:ext cx="43281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algn="ctr" defTabSz="895350" eaLnBrk="1" hangingPunct="1">
              <a:buClr>
                <a:schemeClr val="tx2"/>
              </a:buClr>
              <a:defRPr sz="1150" b="1" baseline="0">
                <a:solidFill>
                  <a:schemeClr val="accent3"/>
                </a:solidFill>
                <a:latin typeface="+mj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defTabSz="134302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COD</a:t>
            </a:r>
          </a:p>
        </p:txBody>
      </p:sp>
      <p:sp>
        <p:nvSpPr>
          <p:cNvPr id="101" name="Isosceles Triangle 100"/>
          <p:cNvSpPr/>
          <p:nvPr/>
        </p:nvSpPr>
        <p:spPr>
          <a:xfrm rot="10800000">
            <a:off x="10120313" y="3119438"/>
            <a:ext cx="333149" cy="304800"/>
          </a:xfrm>
          <a:prstGeom prst="triangle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pl-PL" sz="1400" noProof="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41" name="Rectangle 31"/>
          <p:cNvSpPr txBox="1">
            <a:spLocks/>
          </p:cNvSpPr>
          <p:nvPr/>
        </p:nvSpPr>
        <p:spPr bwMode="gray">
          <a:xfrm>
            <a:off x="3012322" y="2705100"/>
            <a:ext cx="269322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defTabSz="134302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Development </a:t>
            </a:r>
          </a:p>
          <a:p>
            <a:pPr defTabSz="134302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1-3 lata</a:t>
            </a:r>
          </a:p>
        </p:txBody>
      </p:sp>
      <p:sp>
        <p:nvSpPr>
          <p:cNvPr id="42" name="Rectangle 31"/>
          <p:cNvSpPr txBox="1">
            <a:spLocks/>
          </p:cNvSpPr>
          <p:nvPr/>
        </p:nvSpPr>
        <p:spPr bwMode="gray">
          <a:xfrm>
            <a:off x="10581815" y="2705100"/>
            <a:ext cx="687408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defTabSz="134302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O&amp;M</a:t>
            </a: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 </a:t>
            </a:r>
          </a:p>
          <a:p>
            <a:pPr defTabSz="134302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20-25 lata</a:t>
            </a:r>
          </a:p>
        </p:txBody>
      </p:sp>
      <p:sp>
        <p:nvSpPr>
          <p:cNvPr id="44" name="Right Arrow 43"/>
          <p:cNvSpPr>
            <a:spLocks/>
          </p:cNvSpPr>
          <p:nvPr/>
        </p:nvSpPr>
        <p:spPr>
          <a:xfrm>
            <a:off x="2994091" y="3201988"/>
            <a:ext cx="2713910" cy="249238"/>
          </a:xfrm>
          <a:prstGeom prst="rightArrow">
            <a:avLst/>
          </a:prstGeom>
          <a:solidFill>
            <a:srgbClr val="D0D0D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pl-PL" sz="1400" noProof="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47" name="Right Arrow 46"/>
          <p:cNvSpPr>
            <a:spLocks/>
          </p:cNvSpPr>
          <p:nvPr/>
        </p:nvSpPr>
        <p:spPr>
          <a:xfrm>
            <a:off x="10442623" y="3198813"/>
            <a:ext cx="7012229" cy="255588"/>
          </a:xfrm>
          <a:prstGeom prst="rightArrow">
            <a:avLst/>
          </a:prstGeom>
          <a:solidFill>
            <a:srgbClr val="D0D0D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pl-PL" sz="1400" noProof="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168" name="Rectangle 167"/>
          <p:cNvSpPr>
            <a:spLocks/>
          </p:cNvSpPr>
          <p:nvPr/>
        </p:nvSpPr>
        <p:spPr>
          <a:xfrm>
            <a:off x="6300027" y="3652290"/>
            <a:ext cx="7254609" cy="802784"/>
          </a:xfrm>
          <a:prstGeom prst="rect">
            <a:avLst/>
          </a:prstGeom>
          <a:solidFill>
            <a:srgbClr val="FFD5D5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285750" indent="-285750" defTabSz="1371600" fontAlgn="base">
              <a:spcBef>
                <a:spcPct val="0"/>
              </a:spcBef>
              <a:spcAft>
                <a:spcPts val="459"/>
              </a:spcAft>
              <a:buClr>
                <a:srgbClr val="1C3586"/>
              </a:buClr>
              <a:buFont typeface="Arial" panose="020B0604020202020204" pitchFamily="34" charset="0"/>
              <a:buChar char="•"/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Zawarcie PPA </a:t>
            </a: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jest pierwszym kamieniem milowym ograniczającym ekspozycję  na ryzyko</a:t>
            </a:r>
          </a:p>
          <a:p>
            <a:pPr marL="285750" indent="-285750" defTabSz="1371600" fontAlgn="base">
              <a:spcBef>
                <a:spcPct val="0"/>
              </a:spcBef>
              <a:spcAft>
                <a:spcPts val="459"/>
              </a:spcAft>
              <a:buClr>
                <a:srgbClr val="1C3586"/>
              </a:buClr>
              <a:buFont typeface="Arial" panose="020B0604020202020204" pitchFamily="34" charset="0"/>
              <a:buChar char="•"/>
              <a:defRPr/>
            </a:pP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Ryzyko projektu zostaje </a:t>
            </a: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ograniczone do budowy i eksploatacji</a:t>
            </a:r>
          </a:p>
        </p:txBody>
      </p:sp>
      <p:sp>
        <p:nvSpPr>
          <p:cNvPr id="170" name="Rectangle 169"/>
          <p:cNvSpPr>
            <a:spLocks/>
          </p:cNvSpPr>
          <p:nvPr/>
        </p:nvSpPr>
        <p:spPr>
          <a:xfrm>
            <a:off x="10581815" y="4768850"/>
            <a:ext cx="6028629" cy="819150"/>
          </a:xfrm>
          <a:prstGeom prst="rect">
            <a:avLst/>
          </a:prstGeom>
          <a:solidFill>
            <a:srgbClr val="FFD5D5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285750" indent="-285750" defTabSz="1371600" fontAlgn="base">
              <a:spcBef>
                <a:spcPct val="0"/>
              </a:spcBef>
              <a:spcAft>
                <a:spcPts val="459"/>
              </a:spcAft>
              <a:buClr>
                <a:srgbClr val="1C3586"/>
              </a:buClr>
              <a:buFont typeface="Arial" panose="020B0604020202020204" pitchFamily="34" charset="0"/>
              <a:buChar char="•"/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COD </a:t>
            </a: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jest drugim kamieniem milowym ograniczającym ekspozycję  na ryzyko</a:t>
            </a:r>
          </a:p>
          <a:p>
            <a:pPr marL="285750" indent="-285750" defTabSz="1371600" fontAlgn="base">
              <a:spcBef>
                <a:spcPct val="0"/>
              </a:spcBef>
              <a:spcAft>
                <a:spcPts val="459"/>
              </a:spcAft>
              <a:buClr>
                <a:srgbClr val="1C3586"/>
              </a:buClr>
              <a:buFont typeface="Arial" panose="020B0604020202020204" pitchFamily="34" charset="0"/>
              <a:buChar char="•"/>
              <a:defRPr/>
            </a:pP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Ryzyko projektu zostaje </a:t>
            </a: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ograniczone do eksploatacji</a:t>
            </a:r>
          </a:p>
        </p:txBody>
      </p:sp>
      <p:sp>
        <p:nvSpPr>
          <p:cNvPr id="49" name="Rectangle 31">
            <a:extLst>
              <a:ext uri="{FF2B5EF4-FFF2-40B4-BE49-F238E27FC236}">
                <a16:creationId xmlns:a16="http://schemas.microsoft.com/office/drawing/2014/main" id="{7F506723-56D6-41B8-AB4E-7ECB79E79143}"/>
              </a:ext>
            </a:extLst>
          </p:cNvPr>
          <p:cNvSpPr txBox="1"/>
          <p:nvPr/>
        </p:nvSpPr>
        <p:spPr bwMode="gray">
          <a:xfrm>
            <a:off x="7105425" y="2149475"/>
            <a:ext cx="31925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algn="ctr" defTabSz="895350" eaLnBrk="1" hangingPunct="1">
              <a:buClr>
                <a:schemeClr val="tx2"/>
              </a:buClr>
              <a:defRPr sz="1150" b="1" baseline="0">
                <a:solidFill>
                  <a:schemeClr val="accent3"/>
                </a:solidFill>
                <a:latin typeface="+mj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l" defTabSz="134302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sz="1400" b="0" noProof="0" dirty="0" err="1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Orsted</a:t>
            </a:r>
            <a:r>
              <a:rPr lang="pl-PL" sz="1400" b="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 sprzedaje mniejszościowe udziały zazwyczaj ~ 1 rok przed COD</a:t>
            </a:r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5E90D76E-DEC5-4BFA-AFC4-3182B7B60E2A}"/>
              </a:ext>
            </a:extLst>
          </p:cNvPr>
          <p:cNvSpPr/>
          <p:nvPr/>
        </p:nvSpPr>
        <p:spPr>
          <a:xfrm rot="10800000">
            <a:off x="8913813" y="2725738"/>
            <a:ext cx="333149" cy="307975"/>
          </a:xfrm>
          <a:prstGeom prst="triangl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pl-PL" sz="1400" noProof="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51" name="Rectangle 31">
            <a:extLst>
              <a:ext uri="{FF2B5EF4-FFF2-40B4-BE49-F238E27FC236}">
                <a16:creationId xmlns:a16="http://schemas.microsoft.com/office/drawing/2014/main" id="{90823FF6-7F05-423C-9A34-EC9687BBB2A0}"/>
              </a:ext>
            </a:extLst>
          </p:cNvPr>
          <p:cNvSpPr txBox="1"/>
          <p:nvPr/>
        </p:nvSpPr>
        <p:spPr bwMode="gray">
          <a:xfrm>
            <a:off x="11459991" y="2149475"/>
            <a:ext cx="484680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algn="ctr" defTabSz="895350" eaLnBrk="1" hangingPunct="1">
              <a:buClr>
                <a:schemeClr val="tx2"/>
              </a:buClr>
              <a:defRPr sz="1150" b="1" baseline="0">
                <a:solidFill>
                  <a:schemeClr val="accent3"/>
                </a:solidFill>
                <a:latin typeface="+mj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l" defTabSz="134302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sz="1400" b="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Fundusze </a:t>
            </a:r>
            <a:r>
              <a:rPr lang="pl-PL" sz="1400" b="0" noProof="0" dirty="0" err="1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InvIT</a:t>
            </a:r>
            <a:r>
              <a:rPr lang="pl-PL" sz="1400" b="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 muszą zawierać co najmniej ~80% aktywów, które działają od co najmniej 1 roku</a:t>
            </a:r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5F61DD8B-102B-47F8-9E7C-2DE2A2E5CA9C}"/>
              </a:ext>
            </a:extLst>
          </p:cNvPr>
          <p:cNvSpPr/>
          <p:nvPr/>
        </p:nvSpPr>
        <p:spPr>
          <a:xfrm rot="10800000">
            <a:off x="11766550" y="2728913"/>
            <a:ext cx="333149" cy="306388"/>
          </a:xfrm>
          <a:prstGeom prst="triangl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pl-PL" sz="1400" noProof="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40" name="Rectangle 31"/>
          <p:cNvSpPr txBox="1">
            <a:spLocks/>
          </p:cNvSpPr>
          <p:nvPr/>
        </p:nvSpPr>
        <p:spPr bwMode="gray">
          <a:xfrm>
            <a:off x="6258605" y="2705100"/>
            <a:ext cx="385886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defTabSz="134302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Budowa</a:t>
            </a: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 </a:t>
            </a:r>
          </a:p>
          <a:p>
            <a:pPr defTabSz="134302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~1-2 lata</a:t>
            </a:r>
          </a:p>
        </p:txBody>
      </p:sp>
      <p:sp>
        <p:nvSpPr>
          <p:cNvPr id="46" name="Right Arrow 45"/>
          <p:cNvSpPr>
            <a:spLocks/>
          </p:cNvSpPr>
          <p:nvPr/>
        </p:nvSpPr>
        <p:spPr>
          <a:xfrm>
            <a:off x="6169936" y="3202782"/>
            <a:ext cx="3954350" cy="247650"/>
          </a:xfrm>
          <a:prstGeom prst="rightArrow">
            <a:avLst/>
          </a:prstGeom>
          <a:solidFill>
            <a:srgbClr val="D0D0D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pl-PL" sz="1400" noProof="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E6923C8-9792-49FB-8A87-68CC92EAA4BB}"/>
              </a:ext>
            </a:extLst>
          </p:cNvPr>
          <p:cNvCxnSpPr>
            <a:cxnSpLocks/>
          </p:cNvCxnSpPr>
          <p:nvPr/>
        </p:nvCxnSpPr>
        <p:spPr>
          <a:xfrm>
            <a:off x="832104" y="5707197"/>
            <a:ext cx="16623792" cy="0"/>
          </a:xfrm>
          <a:prstGeom prst="line">
            <a:avLst/>
          </a:prstGeom>
          <a:ln w="635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59B7862-C95A-4D6F-BB16-C1C3625EAF9D}"/>
              </a:ext>
            </a:extLst>
          </p:cNvPr>
          <p:cNvCxnSpPr>
            <a:cxnSpLocks/>
          </p:cNvCxnSpPr>
          <p:nvPr/>
        </p:nvCxnSpPr>
        <p:spPr>
          <a:xfrm>
            <a:off x="832104" y="8537689"/>
            <a:ext cx="16623792" cy="0"/>
          </a:xfrm>
          <a:prstGeom prst="line">
            <a:avLst/>
          </a:prstGeom>
          <a:ln w="635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CE2969AC-D301-417F-A37D-04DC817C67A9}"/>
              </a:ext>
            </a:extLst>
          </p:cNvPr>
          <p:cNvSpPr>
            <a:spLocks/>
          </p:cNvSpPr>
          <p:nvPr/>
        </p:nvSpPr>
        <p:spPr>
          <a:xfrm>
            <a:off x="832105" y="8656888"/>
            <a:ext cx="1707139" cy="43088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Koszt i finansowanie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6E2FAE8-5F80-82E2-9886-39AAAD4EE9D9}"/>
              </a:ext>
            </a:extLst>
          </p:cNvPr>
          <p:cNvGrpSpPr/>
          <p:nvPr/>
        </p:nvGrpSpPr>
        <p:grpSpPr>
          <a:xfrm>
            <a:off x="6232058" y="8656888"/>
            <a:ext cx="11223840" cy="684803"/>
            <a:chOff x="6232058" y="9283700"/>
            <a:chExt cx="11223840" cy="684803"/>
          </a:xfrm>
        </p:grpSpPr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A3EC1CB9-2452-4570-A4E8-67B279B63B0A}"/>
                </a:ext>
              </a:extLst>
            </p:cNvPr>
            <p:cNvCxnSpPr>
              <a:cxnSpLocks/>
            </p:cNvCxnSpPr>
            <p:nvPr/>
          </p:nvCxnSpPr>
          <p:spPr>
            <a:xfrm>
              <a:off x="6232058" y="9518379"/>
              <a:ext cx="1122384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E1720DA-1C87-02A8-11E0-4B586692E44E}"/>
                </a:ext>
              </a:extLst>
            </p:cNvPr>
            <p:cNvSpPr txBox="1"/>
            <p:nvPr/>
          </p:nvSpPr>
          <p:spPr>
            <a:xfrm>
              <a:off x="10627766" y="9283700"/>
              <a:ext cx="4103094" cy="68480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t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/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769145" lvl="1">
                <a:buClr>
                  <a:srgbClr val="1C3586"/>
                </a:buClr>
              </a:pPr>
              <a:r>
                <a:rPr lang="pl-PL" sz="1400" noProof="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USD ~1 mln za MW</a:t>
              </a:r>
            </a:p>
            <a:p>
              <a:pPr marL="769145" lvl="1">
                <a:buClr>
                  <a:srgbClr val="1C3586"/>
                </a:buClr>
              </a:pPr>
              <a:r>
                <a:rPr lang="pl-PL" sz="1400" noProof="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Kapitał własny 20-30%; zadłużenie 70-80%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2B0500D-88F0-FEDE-2A69-8E538B63D633}"/>
              </a:ext>
            </a:extLst>
          </p:cNvPr>
          <p:cNvSpPr txBox="1">
            <a:spLocks/>
          </p:cNvSpPr>
          <p:nvPr/>
        </p:nvSpPr>
        <p:spPr>
          <a:xfrm>
            <a:off x="3012321" y="8656888"/>
            <a:ext cx="2883653" cy="90024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/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1">
              <a:buClr>
                <a:srgbClr val="1C3586"/>
              </a:buClr>
            </a:pP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USD ~30 tys. za MW </a:t>
            </a:r>
            <a:b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</a:b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(DD, opłaty za doradztwo itp.)</a:t>
            </a:r>
          </a:p>
          <a:p>
            <a:pPr lvl="1">
              <a:buClr>
                <a:srgbClr val="1C3586"/>
              </a:buClr>
            </a:pP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100% finansowania kapitałowego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81F252E-0A6C-469D-8EA0-D5E8009FA013}"/>
              </a:ext>
            </a:extLst>
          </p:cNvPr>
          <p:cNvCxnSpPr>
            <a:cxnSpLocks/>
          </p:cNvCxnSpPr>
          <p:nvPr/>
        </p:nvCxnSpPr>
        <p:spPr>
          <a:xfrm>
            <a:off x="3012322" y="7215690"/>
            <a:ext cx="14443577" cy="0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A5504D39-DAF0-4042-8D9B-0D2516F82815}"/>
              </a:ext>
            </a:extLst>
          </p:cNvPr>
          <p:cNvSpPr>
            <a:spLocks/>
          </p:cNvSpPr>
          <p:nvPr/>
        </p:nvSpPr>
        <p:spPr>
          <a:xfrm>
            <a:off x="4158679" y="7022809"/>
            <a:ext cx="1062251" cy="385763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pl-PL" sz="1400" noProof="0" dirty="0">
                <a:solidFill>
                  <a:schemeClr val="bg1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11-13%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CA56030-99D6-462E-8692-00862BA36826}"/>
              </a:ext>
            </a:extLst>
          </p:cNvPr>
          <p:cNvCxnSpPr>
            <a:cxnSpLocks/>
          </p:cNvCxnSpPr>
          <p:nvPr/>
        </p:nvCxnSpPr>
        <p:spPr>
          <a:xfrm>
            <a:off x="6232058" y="8225610"/>
            <a:ext cx="11223840" cy="0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E22097DD-3F11-445D-820C-B7CA2C3FE9AC}"/>
              </a:ext>
            </a:extLst>
          </p:cNvPr>
          <p:cNvSpPr>
            <a:spLocks/>
          </p:cNvSpPr>
          <p:nvPr/>
        </p:nvSpPr>
        <p:spPr>
          <a:xfrm>
            <a:off x="7813324" y="8032729"/>
            <a:ext cx="1062251" cy="385763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pl-PL" sz="1400" noProof="0" dirty="0">
                <a:solidFill>
                  <a:schemeClr val="bg1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9-10%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121050F-2149-4823-8595-4877AA7342C4}"/>
              </a:ext>
            </a:extLst>
          </p:cNvPr>
          <p:cNvCxnSpPr>
            <a:cxnSpLocks/>
          </p:cNvCxnSpPr>
          <p:nvPr/>
        </p:nvCxnSpPr>
        <p:spPr>
          <a:xfrm>
            <a:off x="10581817" y="7721444"/>
            <a:ext cx="6874082" cy="0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>
            <a:extLst>
              <a:ext uri="{FF2B5EF4-FFF2-40B4-BE49-F238E27FC236}">
                <a16:creationId xmlns:a16="http://schemas.microsoft.com/office/drawing/2014/main" id="{9021917B-282C-4FDC-98DF-D7153E91ECDC}"/>
              </a:ext>
            </a:extLst>
          </p:cNvPr>
          <p:cNvSpPr>
            <a:spLocks/>
          </p:cNvSpPr>
          <p:nvPr/>
        </p:nvSpPr>
        <p:spPr>
          <a:xfrm>
            <a:off x="13565425" y="7527769"/>
            <a:ext cx="1062251" cy="385763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pl-PL" sz="1400" noProof="0" dirty="0">
                <a:solidFill>
                  <a:schemeClr val="bg1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7-8%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A295A26B-0E8E-4A77-B9EC-49B95D92F52C}"/>
              </a:ext>
            </a:extLst>
          </p:cNvPr>
          <p:cNvSpPr/>
          <p:nvPr/>
        </p:nvSpPr>
        <p:spPr>
          <a:xfrm>
            <a:off x="14401800" y="6439780"/>
            <a:ext cx="2581019" cy="742950"/>
          </a:xfrm>
          <a:prstGeom prst="wedgeRectCallout">
            <a:avLst>
              <a:gd name="adj1" fmla="val -37836"/>
              <a:gd name="adj2" fmla="val 109417"/>
            </a:avLst>
          </a:prstGeom>
          <a:solidFill>
            <a:srgbClr val="E6E6E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4-5% poniżej zwrotu z inwestycji obejmujących rozwój projektu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932BEE-BF9F-633A-93EC-B73A7F3439D1}"/>
              </a:ext>
            </a:extLst>
          </p:cNvPr>
          <p:cNvSpPr txBox="1">
            <a:spLocks/>
          </p:cNvSpPr>
          <p:nvPr/>
        </p:nvSpPr>
        <p:spPr>
          <a:xfrm>
            <a:off x="3012322" y="5826394"/>
            <a:ext cx="2693222" cy="46935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/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1">
              <a:buClr>
                <a:srgbClr val="1C3586"/>
              </a:buClr>
              <a:buFont typeface="Arial" panose="020B0604020202020204" pitchFamily="34" charset="0"/>
              <a:buChar char="•"/>
            </a:pP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Deweloperzy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032644-7D80-6A90-8007-5E8D09861893}"/>
              </a:ext>
            </a:extLst>
          </p:cNvPr>
          <p:cNvSpPr txBox="1">
            <a:spLocks/>
          </p:cNvSpPr>
          <p:nvPr/>
        </p:nvSpPr>
        <p:spPr>
          <a:xfrm>
            <a:off x="6258606" y="5826394"/>
            <a:ext cx="3811876" cy="93871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/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1">
              <a:buClr>
                <a:srgbClr val="1C3586"/>
              </a:buClr>
              <a:buFont typeface="Arial" panose="020B0604020202020204" pitchFamily="34" charset="0"/>
              <a:buChar char="•"/>
            </a:pP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Deweloperzy </a:t>
            </a:r>
          </a:p>
          <a:p>
            <a:pPr lvl="1">
              <a:buClr>
                <a:srgbClr val="1C3586"/>
              </a:buClr>
              <a:buFont typeface="Arial" panose="020B0604020202020204" pitchFamily="34" charset="0"/>
              <a:buChar char="•"/>
            </a:pP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Inwestorzy instytucjonalni z udziałami mniejszościowymi (np. fundusze emerytalne)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DCF0CF-C22B-94E7-E18B-412CD6E42F36}"/>
              </a:ext>
            </a:extLst>
          </p:cNvPr>
          <p:cNvSpPr txBox="1">
            <a:spLocks/>
          </p:cNvSpPr>
          <p:nvPr/>
        </p:nvSpPr>
        <p:spPr>
          <a:xfrm>
            <a:off x="10581815" y="5826394"/>
            <a:ext cx="6874082" cy="68480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/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1">
              <a:buClr>
                <a:srgbClr val="1C3586"/>
              </a:buClr>
              <a:buFont typeface="Arial" panose="020B0604020202020204" pitchFamily="34" charset="0"/>
              <a:buChar char="•"/>
            </a:pP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Deweloperzy </a:t>
            </a:r>
          </a:p>
          <a:p>
            <a:pPr lvl="1">
              <a:buClr>
                <a:srgbClr val="1C3586"/>
              </a:buClr>
              <a:buFont typeface="Arial" panose="020B0604020202020204" pitchFamily="34" charset="0"/>
              <a:buChar char="•"/>
            </a:pP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Inwestorzy instytucjonalni z udziałami mniejszościowymi (np. fundusze emerytalne)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54A0235-5A70-0A13-38D4-F28B35E7EE59}"/>
              </a:ext>
            </a:extLst>
          </p:cNvPr>
          <p:cNvSpPr txBox="1">
            <a:spLocks/>
          </p:cNvSpPr>
          <p:nvPr/>
        </p:nvSpPr>
        <p:spPr>
          <a:xfrm>
            <a:off x="832105" y="5826394"/>
            <a:ext cx="1707139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/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Rodzaj inwestorów i oczekiwane zyski </a:t>
            </a:r>
            <a:b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</a:b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(IRR %)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107F8E3-4B0D-0415-A504-26F1F4F97DF8}"/>
              </a:ext>
            </a:extLst>
          </p:cNvPr>
          <p:cNvSpPr txBox="1">
            <a:spLocks/>
          </p:cNvSpPr>
          <p:nvPr/>
        </p:nvSpPr>
        <p:spPr>
          <a:xfrm>
            <a:off x="832105" y="3862388"/>
            <a:ext cx="1707139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/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Ewolucja profilu ryzyka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4282435-52C4-616C-3154-6E38A0661547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 flipH="1">
            <a:off x="5772693" y="3887788"/>
            <a:ext cx="449263" cy="449263"/>
            <a:chOff x="1016000" y="1016000"/>
            <a:chExt cx="396228" cy="396228"/>
          </a:xfrm>
          <a:solidFill>
            <a:srgbClr val="C00000"/>
          </a:solidFill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B060D630-7AF2-1FBB-7DB3-9D6CCF4E5A3D}"/>
                </a:ext>
              </a:extLst>
            </p:cNvPr>
            <p:cNvSpPr/>
            <p:nvPr/>
          </p:nvSpPr>
          <p:spPr>
            <a:xfrm>
              <a:off x="1016000" y="1016000"/>
              <a:ext cx="396228" cy="396228"/>
            </a:xfrm>
            <a:prstGeom prst="ellipse">
              <a:avLst/>
            </a:prstGeom>
            <a:grpFill/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50"/>
                </a:spcBef>
                <a:spcAft>
                  <a:spcPts val="450"/>
                </a:spcAft>
              </a:pPr>
              <a:endPara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  <p:pic>
          <p:nvPicPr>
            <p:cNvPr id="118" name="Graphic 117">
              <a:extLst>
                <a:ext uri="{FF2B5EF4-FFF2-40B4-BE49-F238E27FC236}">
                  <a16:creationId xmlns:a16="http://schemas.microsoft.com/office/drawing/2014/main" id="{40509C4D-839A-AFEC-6112-4AB41E6B6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3614" y="1023614"/>
              <a:ext cx="381000" cy="381000"/>
            </a:xfrm>
            <a:prstGeom prst="rect">
              <a:avLst/>
            </a:prstGeom>
          </p:spPr>
        </p:pic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44073EE-31E4-2B86-68DB-052CC89454EB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9847151" y="4813300"/>
            <a:ext cx="450850" cy="450850"/>
            <a:chOff x="1016000" y="1016000"/>
            <a:chExt cx="396228" cy="396228"/>
          </a:xfrm>
          <a:solidFill>
            <a:srgbClr val="C00000"/>
          </a:solidFill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21F7367F-487B-5134-FAF8-EC2AB4CF9082}"/>
                </a:ext>
              </a:extLst>
            </p:cNvPr>
            <p:cNvSpPr/>
            <p:nvPr/>
          </p:nvSpPr>
          <p:spPr>
            <a:xfrm>
              <a:off x="1016000" y="1016000"/>
              <a:ext cx="396228" cy="396228"/>
            </a:xfrm>
            <a:prstGeom prst="ellipse">
              <a:avLst/>
            </a:prstGeom>
            <a:grpFill/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50"/>
                </a:spcBef>
                <a:spcAft>
                  <a:spcPts val="450"/>
                </a:spcAft>
              </a:pPr>
              <a:endPara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  <p:pic>
          <p:nvPicPr>
            <p:cNvPr id="122" name="Graphic 121">
              <a:extLst>
                <a:ext uri="{FF2B5EF4-FFF2-40B4-BE49-F238E27FC236}">
                  <a16:creationId xmlns:a16="http://schemas.microsoft.com/office/drawing/2014/main" id="{383A5612-C2EA-1895-6DA9-7DED5EEB7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3614" y="1023614"/>
              <a:ext cx="381000" cy="381000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CB330B4-77E5-02B2-BFA9-D764B4DE962A}"/>
              </a:ext>
            </a:extLst>
          </p:cNvPr>
          <p:cNvSpPr txBox="1">
            <a:spLocks/>
          </p:cNvSpPr>
          <p:nvPr/>
        </p:nvSpPr>
        <p:spPr>
          <a:xfrm>
            <a:off x="832105" y="3218885"/>
            <a:ext cx="1707139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/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Cykl życia projektu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C31D3B-81E9-5E42-928D-6AF54E28E13B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7105425" y="1663700"/>
            <a:ext cx="1489723" cy="458788"/>
          </a:xfrm>
          <a:prstGeom prst="rect">
            <a:avLst/>
          </a:prstGeom>
        </p:spPr>
      </p:pic>
      <p:pic>
        <p:nvPicPr>
          <p:cNvPr id="2050" name="Picture 2" descr="Invit Logo PNG Vector (EPS) Free Download">
            <a:extLst>
              <a:ext uri="{FF2B5EF4-FFF2-40B4-BE49-F238E27FC236}">
                <a16:creationId xmlns:a16="http://schemas.microsoft.com/office/drawing/2014/main" id="{022EC33B-9CA2-056A-3646-76A2C1E7B2EB}"/>
              </a:ext>
            </a:extLst>
          </p:cNvPr>
          <p:cNvPicPr>
            <a:picLocks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1" b="33044"/>
          <a:stretch/>
        </p:blipFill>
        <p:spPr bwMode="auto">
          <a:xfrm>
            <a:off x="11459992" y="1693864"/>
            <a:ext cx="1489723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GH University of Krakow - Wikipedia">
            <a:extLst>
              <a:ext uri="{FF2B5EF4-FFF2-40B4-BE49-F238E27FC236}">
                <a16:creationId xmlns:a16="http://schemas.microsoft.com/office/drawing/2014/main" id="{7D5D1B56-D543-8258-A5A8-78E30EFE6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" y="402431"/>
            <a:ext cx="957264" cy="9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E36AF5-7EBF-9791-A10A-DDCC51287F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52650" y="457704"/>
            <a:ext cx="3378201" cy="863387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20667683-9585-8062-EDB0-151755CB6AE8}"/>
              </a:ext>
            </a:extLst>
          </p:cNvPr>
          <p:cNvSpPr txBox="1">
            <a:spLocks/>
          </p:cNvSpPr>
          <p:nvPr/>
        </p:nvSpPr>
        <p:spPr>
          <a:xfrm>
            <a:off x="5895975" y="458510"/>
            <a:ext cx="11559921" cy="8617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  <a:sym typeface="Montserrat" panose="00000500000000000000" pitchFamily="2" charset="0"/>
              </a:defRPr>
            </a:lvl1pPr>
          </a:lstStyle>
          <a:p>
            <a:pPr algn="l"/>
            <a:r>
              <a:rPr lang="pl-PL" sz="2800" dirty="0">
                <a:solidFill>
                  <a:srgbClr val="1C3586"/>
                </a:solidFill>
              </a:rPr>
              <a:t>Przykład: Zastosowanie recyklingu kapitału uwzględnia różny apetyt na ryzyko graczy inwestujących w OZE</a:t>
            </a:r>
            <a:endParaRPr lang="en-US" sz="2800" dirty="0">
              <a:solidFill>
                <a:srgbClr val="1C3586"/>
              </a:solidFill>
            </a:endParaRP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635716CB-3833-2BFF-B8C3-91594D65B025}"/>
              </a:ext>
            </a:extLst>
          </p:cNvPr>
          <p:cNvGrpSpPr>
            <a:grpSpLocks noChangeAspect="1"/>
          </p:cNvGrpSpPr>
          <p:nvPr/>
        </p:nvGrpSpPr>
        <p:grpSpPr>
          <a:xfrm>
            <a:off x="1922628" y="-892595"/>
            <a:ext cx="4028" cy="2268926"/>
            <a:chOff x="0" y="0"/>
            <a:chExt cx="6350" cy="357840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C2D88CA9-D9DB-184A-C8FC-6EA5845989F0}"/>
                </a:ext>
              </a:extLst>
            </p:cNvPr>
            <p:cNvSpPr/>
            <p:nvPr/>
          </p:nvSpPr>
          <p:spPr>
            <a:xfrm>
              <a:off x="0" y="0"/>
              <a:ext cx="6350" cy="3578352"/>
            </a:xfrm>
            <a:custGeom>
              <a:avLst/>
              <a:gdLst/>
              <a:ahLst/>
              <a:cxnLst/>
              <a:rect l="l" t="t" r="r" b="b"/>
              <a:pathLst>
                <a:path w="6350" h="3578352">
                  <a:moveTo>
                    <a:pt x="0" y="0"/>
                  </a:moveTo>
                  <a:lnTo>
                    <a:pt x="0" y="3578352"/>
                  </a:lnTo>
                  <a:lnTo>
                    <a:pt x="6350" y="3578352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pl-PL"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</p:grpSp>
      <p:sp>
        <p:nvSpPr>
          <p:cNvPr id="6" name="5. Source">
            <a:extLst>
              <a:ext uri="{FF2B5EF4-FFF2-40B4-BE49-F238E27FC236}">
                <a16:creationId xmlns:a16="http://schemas.microsoft.com/office/drawing/2014/main" id="{90BEEFDF-A7CF-8E90-289D-B1EC2A7D078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2103" y="9752504"/>
            <a:ext cx="10916792" cy="1846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914445">
              <a:defRPr/>
            </a:pPr>
            <a:r>
              <a:rPr lang="pl-PL" sz="12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Źródło: McKinsey &amp; Company</a:t>
            </a:r>
          </a:p>
        </p:txBody>
      </p:sp>
    </p:spTree>
    <p:extLst>
      <p:ext uri="{BB962C8B-B14F-4D97-AF65-F5344CB8AC3E}">
        <p14:creationId xmlns:p14="http://schemas.microsoft.com/office/powerpoint/2010/main" val="1817329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6" hidden="1">
            <a:extLst>
              <a:ext uri="{FF2B5EF4-FFF2-40B4-BE49-F238E27FC236}">
                <a16:creationId xmlns:a16="http://schemas.microsoft.com/office/drawing/2014/main" id="{5F0661F2-9F42-4E8D-9CFF-783DEC25BDB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78253070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395" imgH="396" progId="TCLayout.ActiveDocument.1">
                  <p:embed/>
                </p:oleObj>
              </mc:Choice>
              <mc:Fallback>
                <p:oleObj name="think-cell Slide" r:id="rId20" imgW="395" imgH="396" progId="TCLayout.ActiveDocument.1">
                  <p:embed/>
                  <p:pic>
                    <p:nvPicPr>
                      <p:cNvPr id="6" name="Object 6" hidden="1">
                        <a:extLst>
                          <a:ext uri="{FF2B5EF4-FFF2-40B4-BE49-F238E27FC236}">
                            <a16:creationId xmlns:a16="http://schemas.microsoft.com/office/drawing/2014/main" id="{5F0661F2-9F42-4E8D-9CFF-783DEC25BD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5">
            <a:extLst>
              <a:ext uri="{FF2B5EF4-FFF2-40B4-BE49-F238E27FC236}">
                <a16:creationId xmlns:a16="http://schemas.microsoft.com/office/drawing/2014/main" id="{90AE6A8C-B427-5142-8FD1-B0E808F6FD41}"/>
              </a:ext>
            </a:extLst>
          </p:cNvPr>
          <p:cNvGrpSpPr/>
          <p:nvPr/>
        </p:nvGrpSpPr>
        <p:grpSpPr>
          <a:xfrm flipH="1">
            <a:off x="14415129" y="2521056"/>
            <a:ext cx="3872871" cy="7765944"/>
            <a:chOff x="0" y="0"/>
            <a:chExt cx="2847340" cy="5847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E61E808-6EA6-D8E9-E823-3686BFF1AD14}"/>
                </a:ext>
              </a:extLst>
            </p:cNvPr>
            <p:cNvSpPr/>
            <p:nvPr/>
          </p:nvSpPr>
          <p:spPr>
            <a:xfrm>
              <a:off x="0" y="0"/>
              <a:ext cx="2847340" cy="5847080"/>
            </a:xfrm>
            <a:custGeom>
              <a:avLst/>
              <a:gdLst/>
              <a:ahLst/>
              <a:cxnLst/>
              <a:rect l="l" t="t" r="r" b="b"/>
              <a:pathLst>
                <a:path w="2847340" h="5847080">
                  <a:moveTo>
                    <a:pt x="2847340" y="5847080"/>
                  </a:moveTo>
                  <a:lnTo>
                    <a:pt x="0" y="5847080"/>
                  </a:lnTo>
                  <a:lnTo>
                    <a:pt x="0" y="0"/>
                  </a:lnTo>
                  <a:lnTo>
                    <a:pt x="1280160" y="0"/>
                  </a:lnTo>
                  <a:cubicBezTo>
                    <a:pt x="2146300" y="0"/>
                    <a:pt x="2847340" y="702310"/>
                    <a:pt x="2847340" y="1567180"/>
                  </a:cubicBezTo>
                  <a:lnTo>
                    <a:pt x="2847340" y="584708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</p:grpSp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18843B64-F804-4895-BDC9-63D28355D03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spcBef>
                <a:spcPts val="450"/>
              </a:spcBef>
              <a:spcAft>
                <a:spcPts val="450"/>
              </a:spcAft>
              <a:defRPr/>
            </a:pPr>
            <a:endParaRPr lang="en-GB" sz="3750" b="1" dirty="0" err="1">
              <a:solidFill>
                <a:srgbClr val="FFFFFF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pic>
        <p:nvPicPr>
          <p:cNvPr id="24" name="Picture 2" descr="AGH University of Krakow - Wikipedia">
            <a:extLst>
              <a:ext uri="{FF2B5EF4-FFF2-40B4-BE49-F238E27FC236}">
                <a16:creationId xmlns:a16="http://schemas.microsoft.com/office/drawing/2014/main" id="{5B4E2E78-DEA8-DCCE-B920-5A8D82591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" y="402431"/>
            <a:ext cx="957264" cy="9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CF108E-54E0-FFA9-4358-5C58F9892C4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52650" y="457704"/>
            <a:ext cx="3378201" cy="863387"/>
          </a:xfrm>
          <a:prstGeom prst="rect">
            <a:avLst/>
          </a:prstGeom>
        </p:spPr>
      </p:pic>
      <p:sp>
        <p:nvSpPr>
          <p:cNvPr id="27" name="Title 4">
            <a:extLst>
              <a:ext uri="{FF2B5EF4-FFF2-40B4-BE49-F238E27FC236}">
                <a16:creationId xmlns:a16="http://schemas.microsoft.com/office/drawing/2014/main" id="{EBB71EC2-C3BA-B767-43E1-1A9CE29B6F10}"/>
              </a:ext>
            </a:extLst>
          </p:cNvPr>
          <p:cNvSpPr txBox="1">
            <a:spLocks/>
          </p:cNvSpPr>
          <p:nvPr/>
        </p:nvSpPr>
        <p:spPr>
          <a:xfrm>
            <a:off x="5895975" y="458510"/>
            <a:ext cx="11934825" cy="8617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  <a:sym typeface="Montserrat" panose="00000500000000000000" pitchFamily="2" charset="0"/>
              </a:defRPr>
            </a:lvl1pPr>
          </a:lstStyle>
          <a:p>
            <a:pPr algn="l"/>
            <a:r>
              <a:rPr lang="pl-PL" sz="2800" dirty="0">
                <a:solidFill>
                  <a:srgbClr val="1C3586"/>
                </a:solidFill>
              </a:rPr>
              <a:t>Zaangażowanie sektora finansowego w transformację sektora energetycznego wymaga wypracowania jasnych ram współpracy </a:t>
            </a:r>
          </a:p>
        </p:txBody>
      </p:sp>
      <p:sp>
        <p:nvSpPr>
          <p:cNvPr id="1648642" name="TextBox 1648641">
            <a:extLst>
              <a:ext uri="{FF2B5EF4-FFF2-40B4-BE49-F238E27FC236}">
                <a16:creationId xmlns:a16="http://schemas.microsoft.com/office/drawing/2014/main" id="{A21A5BEA-A00E-1A66-D1CA-B4CD336D37EE}"/>
              </a:ext>
            </a:extLst>
          </p:cNvPr>
          <p:cNvSpPr txBox="1">
            <a:spLocks/>
          </p:cNvSpPr>
          <p:nvPr/>
        </p:nvSpPr>
        <p:spPr>
          <a:xfrm>
            <a:off x="15087601" y="4498152"/>
            <a:ext cx="2368296" cy="246221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20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Sektor energetyczny musi wypracować nowe mechanizmy finansowania planowanych inwestycji,</a:t>
            </a:r>
            <a:endParaRPr lang="pl-PL" sz="2000" b="1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2980E6B6-7348-3C96-CFAE-41E9995F73E5}"/>
              </a:ext>
            </a:extLst>
          </p:cNvPr>
          <p:cNvGrpSpPr>
            <a:grpSpLocks noChangeAspect="1"/>
          </p:cNvGrpSpPr>
          <p:nvPr/>
        </p:nvGrpSpPr>
        <p:grpSpPr>
          <a:xfrm>
            <a:off x="1922628" y="-892595"/>
            <a:ext cx="4028" cy="2268926"/>
            <a:chOff x="0" y="0"/>
            <a:chExt cx="6350" cy="3578403"/>
          </a:xfrm>
        </p:grpSpPr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DDA258F2-1ED4-71F9-F929-D46F22C53195}"/>
                </a:ext>
              </a:extLst>
            </p:cNvPr>
            <p:cNvSpPr/>
            <p:nvPr/>
          </p:nvSpPr>
          <p:spPr>
            <a:xfrm>
              <a:off x="0" y="0"/>
              <a:ext cx="6350" cy="3578352"/>
            </a:xfrm>
            <a:custGeom>
              <a:avLst/>
              <a:gdLst/>
              <a:ahLst/>
              <a:cxnLst/>
              <a:rect l="l" t="t" r="r" b="b"/>
              <a:pathLst>
                <a:path w="6350" h="3578352">
                  <a:moveTo>
                    <a:pt x="0" y="0"/>
                  </a:moveTo>
                  <a:lnTo>
                    <a:pt x="0" y="3578352"/>
                  </a:lnTo>
                  <a:lnTo>
                    <a:pt x="6350" y="3578352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pl-PL"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CE07E1B-ECB5-6DBB-CE3B-D8FFC25A68AF}"/>
              </a:ext>
            </a:extLst>
          </p:cNvPr>
          <p:cNvSpPr txBox="1">
            <a:spLocks/>
          </p:cNvSpPr>
          <p:nvPr/>
        </p:nvSpPr>
        <p:spPr>
          <a:xfrm>
            <a:off x="827533" y="3276581"/>
            <a:ext cx="7676572" cy="27699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1800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Przedmiot inwestycji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FB3335-9FDA-A75F-411D-04390B983D59}"/>
              </a:ext>
            </a:extLst>
          </p:cNvPr>
          <p:cNvSpPr txBox="1">
            <a:spLocks/>
          </p:cNvSpPr>
          <p:nvPr/>
        </p:nvSpPr>
        <p:spPr>
          <a:xfrm>
            <a:off x="8759677" y="3276581"/>
            <a:ext cx="2388475" cy="27699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1800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Pożyczkobiorca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430284-79BC-C664-7535-282D81B80DBD}"/>
              </a:ext>
            </a:extLst>
          </p:cNvPr>
          <p:cNvSpPr txBox="1">
            <a:spLocks/>
          </p:cNvSpPr>
          <p:nvPr/>
        </p:nvSpPr>
        <p:spPr>
          <a:xfrm>
            <a:off x="11403726" y="3276581"/>
            <a:ext cx="2388475" cy="27699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1800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Pożyczkodawca</a:t>
            </a:r>
          </a:p>
        </p:txBody>
      </p:sp>
      <p:cxnSp>
        <p:nvCxnSpPr>
          <p:cNvPr id="31" name="LineBasicDefault 1648663">
            <a:extLst>
              <a:ext uri="{FF2B5EF4-FFF2-40B4-BE49-F238E27FC236}">
                <a16:creationId xmlns:a16="http://schemas.microsoft.com/office/drawing/2014/main" id="{18B99A14-80AD-878C-582D-9E9A19DE4F18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27533" y="3615879"/>
            <a:ext cx="7676572" cy="0"/>
          </a:xfrm>
          <a:prstGeom prst="straightConnector1">
            <a:avLst/>
          </a:prstGeom>
          <a:ln w="635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LineBasicDefault 1648663">
            <a:extLst>
              <a:ext uri="{FF2B5EF4-FFF2-40B4-BE49-F238E27FC236}">
                <a16:creationId xmlns:a16="http://schemas.microsoft.com/office/drawing/2014/main" id="{8CFCD968-6E6F-6837-D4CA-934508A5F619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8759677" y="3615879"/>
            <a:ext cx="2388475" cy="0"/>
          </a:xfrm>
          <a:prstGeom prst="straightConnector1">
            <a:avLst/>
          </a:prstGeom>
          <a:ln w="635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LineBasicDefault 1648663">
            <a:extLst>
              <a:ext uri="{FF2B5EF4-FFF2-40B4-BE49-F238E27FC236}">
                <a16:creationId xmlns:a16="http://schemas.microsoft.com/office/drawing/2014/main" id="{333206C9-61BA-CD8B-FF21-AFB7A09A4BC3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11403726" y="3615879"/>
            <a:ext cx="2388475" cy="0"/>
          </a:xfrm>
          <a:prstGeom prst="straightConnector1">
            <a:avLst/>
          </a:prstGeom>
          <a:ln w="635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439C2B9-F61D-B111-5813-E89EC7915461}"/>
              </a:ext>
            </a:extLst>
          </p:cNvPr>
          <p:cNvSpPr txBox="1">
            <a:spLocks/>
          </p:cNvSpPr>
          <p:nvPr/>
        </p:nvSpPr>
        <p:spPr>
          <a:xfrm>
            <a:off x="827533" y="4811210"/>
            <a:ext cx="2388475" cy="2492990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18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Analiza opłacalności inwestycji (business plan) pozwala zamodelować zachowanie nowego inwestycji z uwzględnieniem różnych scenariuszy cenowych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E87E016-78C6-73E6-A3D7-513508866D3F}"/>
              </a:ext>
            </a:extLst>
          </p:cNvPr>
          <p:cNvSpPr txBox="1">
            <a:spLocks/>
          </p:cNvSpPr>
          <p:nvPr/>
        </p:nvSpPr>
        <p:spPr>
          <a:xfrm>
            <a:off x="827533" y="8717880"/>
            <a:ext cx="2388475" cy="83099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18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IRR powyżej minimalnego progu inwestycji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8629B15-EA5F-E6B5-CB17-007A86D4A414}"/>
              </a:ext>
            </a:extLst>
          </p:cNvPr>
          <p:cNvSpPr txBox="1">
            <a:spLocks/>
          </p:cNvSpPr>
          <p:nvPr/>
        </p:nvSpPr>
        <p:spPr>
          <a:xfrm>
            <a:off x="3471581" y="4811210"/>
            <a:ext cx="2388475" cy="360098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18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Ryzyko w inwestycjach cechujących się dużą zmiennością przepływów pieniężnych (np. OZE),  może zostać zminimalizowane przez zastosowanie kontraktów/umów gwarantujących cenę energii (np. PPA)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0BFE18C-90C5-A997-3E61-523BFEDF6591}"/>
              </a:ext>
            </a:extLst>
          </p:cNvPr>
          <p:cNvSpPr txBox="1">
            <a:spLocks/>
          </p:cNvSpPr>
          <p:nvPr/>
        </p:nvSpPr>
        <p:spPr>
          <a:xfrm>
            <a:off x="3471581" y="8717880"/>
            <a:ext cx="2388475" cy="553998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18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PPA, </a:t>
            </a:r>
            <a:r>
              <a:rPr lang="pl-PL" sz="1800" dirty="0" err="1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cPPA</a:t>
            </a:r>
            <a:r>
              <a:rPr lang="pl-PL" sz="18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, kontrakty różnicowe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5CBFB-548A-9404-3471-39D940B1BE83}"/>
              </a:ext>
            </a:extLst>
          </p:cNvPr>
          <p:cNvSpPr txBox="1">
            <a:spLocks/>
          </p:cNvSpPr>
          <p:nvPr/>
        </p:nvSpPr>
        <p:spPr>
          <a:xfrm>
            <a:off x="827533" y="4043193"/>
            <a:ext cx="2388475" cy="55399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1800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Pozytywny </a:t>
            </a:r>
            <a:br>
              <a:rPr lang="pl-PL" sz="1800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</a:br>
            <a:r>
              <a:rPr lang="pl-PL" sz="1800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biznes plan</a:t>
            </a:r>
            <a:endParaRPr lang="en-US" sz="1800" b="1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cxnSp>
        <p:nvCxnSpPr>
          <p:cNvPr id="33" name="LineBasicDefault 1648663">
            <a:extLst>
              <a:ext uri="{FF2B5EF4-FFF2-40B4-BE49-F238E27FC236}">
                <a16:creationId xmlns:a16="http://schemas.microsoft.com/office/drawing/2014/main" id="{10AA812F-220F-F607-1D98-03914D547EA9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27533" y="4658810"/>
            <a:ext cx="2388475" cy="0"/>
          </a:xfrm>
          <a:prstGeom prst="straightConnector1">
            <a:avLst/>
          </a:prstGeom>
          <a:ln w="1270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8B8A9D8-7C2B-B6E1-8275-BE0D6CB3CF93}"/>
              </a:ext>
            </a:extLst>
          </p:cNvPr>
          <p:cNvSpPr txBox="1">
            <a:spLocks/>
          </p:cNvSpPr>
          <p:nvPr/>
        </p:nvSpPr>
        <p:spPr>
          <a:xfrm>
            <a:off x="3471581" y="4043193"/>
            <a:ext cx="2644048" cy="55399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1800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Zabezpieczone przepływy pieniężne</a:t>
            </a:r>
            <a:endParaRPr lang="en-US" sz="1800" b="1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cxnSp>
        <p:nvCxnSpPr>
          <p:cNvPr id="35" name="LineBasicDefault 1648663">
            <a:extLst>
              <a:ext uri="{FF2B5EF4-FFF2-40B4-BE49-F238E27FC236}">
                <a16:creationId xmlns:a16="http://schemas.microsoft.com/office/drawing/2014/main" id="{D62C177A-5E65-40D7-0E96-E4F825E18BC2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3471581" y="4658810"/>
            <a:ext cx="2388475" cy="0"/>
          </a:xfrm>
          <a:prstGeom prst="straightConnector1">
            <a:avLst/>
          </a:prstGeom>
          <a:ln w="1270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B3B54C-4A48-B6B3-2154-39A560FCD834}"/>
              </a:ext>
            </a:extLst>
          </p:cNvPr>
          <p:cNvSpPr txBox="1">
            <a:spLocks/>
          </p:cNvSpPr>
          <p:nvPr/>
        </p:nvSpPr>
        <p:spPr>
          <a:xfrm>
            <a:off x="6115629" y="4043193"/>
            <a:ext cx="2388475" cy="55399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1800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Dodatkowe systemy wsparcia</a:t>
            </a:r>
            <a:endParaRPr lang="en-US" sz="1800" b="1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cxnSp>
        <p:nvCxnSpPr>
          <p:cNvPr id="36" name="LineBasicDefault 1648663">
            <a:extLst>
              <a:ext uri="{FF2B5EF4-FFF2-40B4-BE49-F238E27FC236}">
                <a16:creationId xmlns:a16="http://schemas.microsoft.com/office/drawing/2014/main" id="{FF31E276-494E-AD8C-A3C7-CCC1368189A4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>
            <a:off x="6115629" y="4658810"/>
            <a:ext cx="2388475" cy="0"/>
          </a:xfrm>
          <a:prstGeom prst="straightConnector1">
            <a:avLst/>
          </a:prstGeom>
          <a:ln w="1270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0D9AF36-31B1-03E5-4064-7B60504EF062}"/>
              </a:ext>
            </a:extLst>
          </p:cNvPr>
          <p:cNvSpPr txBox="1">
            <a:spLocks/>
          </p:cNvSpPr>
          <p:nvPr/>
        </p:nvSpPr>
        <p:spPr>
          <a:xfrm>
            <a:off x="6115629" y="4811210"/>
            <a:ext cx="2388475" cy="276998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18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Dodatkowe systemy wsparcia wspomagajcie finansowo budowę/dzielność operacyjna inwestycji, których gwarantem najczęściej jest Państwo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29932C9-9657-FCDC-0CDA-4F9E66196FAA}"/>
              </a:ext>
            </a:extLst>
          </p:cNvPr>
          <p:cNvSpPr txBox="1">
            <a:spLocks/>
          </p:cNvSpPr>
          <p:nvPr/>
        </p:nvSpPr>
        <p:spPr>
          <a:xfrm>
            <a:off x="6115629" y="8717880"/>
            <a:ext cx="2388475" cy="553998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18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Aukcje mocy, certyfikaty,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9DF27C-AC1C-3E15-A39A-8FA02895227A}"/>
              </a:ext>
            </a:extLst>
          </p:cNvPr>
          <p:cNvSpPr txBox="1">
            <a:spLocks/>
          </p:cNvSpPr>
          <p:nvPr/>
        </p:nvSpPr>
        <p:spPr>
          <a:xfrm>
            <a:off x="8759677" y="4320192"/>
            <a:ext cx="2388475" cy="2769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1800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Rating kredytowy</a:t>
            </a:r>
            <a:endParaRPr lang="en-US" sz="1800" b="1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cxnSp>
        <p:nvCxnSpPr>
          <p:cNvPr id="37" name="LineBasicDefault 1648663">
            <a:extLst>
              <a:ext uri="{FF2B5EF4-FFF2-40B4-BE49-F238E27FC236}">
                <a16:creationId xmlns:a16="http://schemas.microsoft.com/office/drawing/2014/main" id="{9E69AF39-C808-9DDE-142A-B0794158ECB4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8759677" y="4658810"/>
            <a:ext cx="2388475" cy="0"/>
          </a:xfrm>
          <a:prstGeom prst="straightConnector1">
            <a:avLst/>
          </a:prstGeom>
          <a:ln w="1270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9CBE94F9-1695-5582-80C8-C98F7D0D7508}"/>
              </a:ext>
            </a:extLst>
          </p:cNvPr>
          <p:cNvSpPr txBox="1">
            <a:spLocks/>
          </p:cNvSpPr>
          <p:nvPr/>
        </p:nvSpPr>
        <p:spPr>
          <a:xfrm>
            <a:off x="8759677" y="4811210"/>
            <a:ext cx="2388475" cy="332398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18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Zdolność generowania stabilnych przepływów pieniężnych, obciążenie długiem, sektor aktywności itp. wpływają na rating kredytowy spółki i warunki przyznania oraz koszt kredytowania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36F480F-74D8-1CE3-8FA0-18E9C6DC5558}"/>
              </a:ext>
            </a:extLst>
          </p:cNvPr>
          <p:cNvSpPr txBox="1">
            <a:spLocks/>
          </p:cNvSpPr>
          <p:nvPr/>
        </p:nvSpPr>
        <p:spPr>
          <a:xfrm>
            <a:off x="8759677" y="8717880"/>
            <a:ext cx="2388475" cy="553998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18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Rating Fitch, Moody’s, S&amp;P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905A02-680C-6744-3D3F-30FA1D1040B8}"/>
              </a:ext>
            </a:extLst>
          </p:cNvPr>
          <p:cNvSpPr txBox="1">
            <a:spLocks/>
          </p:cNvSpPr>
          <p:nvPr/>
        </p:nvSpPr>
        <p:spPr>
          <a:xfrm>
            <a:off x="11403726" y="4043193"/>
            <a:ext cx="2388475" cy="553998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1800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Koncentracja kapitału</a:t>
            </a:r>
            <a:endParaRPr lang="en-US" sz="1800" b="1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cxnSp>
        <p:nvCxnSpPr>
          <p:cNvPr id="43" name="LineBasicDefault 1648663">
            <a:extLst>
              <a:ext uri="{FF2B5EF4-FFF2-40B4-BE49-F238E27FC236}">
                <a16:creationId xmlns:a16="http://schemas.microsoft.com/office/drawing/2014/main" id="{76146BEB-5A4C-5B1F-F03E-A630A2149BFB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>
          <a:xfrm>
            <a:off x="11403726" y="4658810"/>
            <a:ext cx="2388475" cy="0"/>
          </a:xfrm>
          <a:prstGeom prst="straightConnector1">
            <a:avLst/>
          </a:prstGeom>
          <a:ln w="1270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25E021F7-BA53-9DC4-E853-E5D5A068C13E}"/>
              </a:ext>
            </a:extLst>
          </p:cNvPr>
          <p:cNvSpPr txBox="1">
            <a:spLocks/>
          </p:cNvSpPr>
          <p:nvPr/>
        </p:nvSpPr>
        <p:spPr>
          <a:xfrm>
            <a:off x="11403726" y="4811210"/>
            <a:ext cx="2388475" cy="276998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18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Rozmiar inwestycji może wpłynąć na instytucje finansowe, uniemożliwiając im koncentracje kapitału w konkretnym sektorze lub jednym podmiocie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BCA7D3-9776-1739-6B50-43FAD309DCA4}"/>
              </a:ext>
            </a:extLst>
          </p:cNvPr>
          <p:cNvSpPr txBox="1">
            <a:spLocks/>
          </p:cNvSpPr>
          <p:nvPr/>
        </p:nvSpPr>
        <p:spPr>
          <a:xfrm>
            <a:off x="11403726" y="8717880"/>
            <a:ext cx="2388475" cy="553998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18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Wskaźnik koncentracji długu</a:t>
            </a:r>
          </a:p>
        </p:txBody>
      </p:sp>
      <p:cxnSp>
        <p:nvCxnSpPr>
          <p:cNvPr id="12" name="LineBasicDefault 1648663">
            <a:extLst>
              <a:ext uri="{FF2B5EF4-FFF2-40B4-BE49-F238E27FC236}">
                <a16:creationId xmlns:a16="http://schemas.microsoft.com/office/drawing/2014/main" id="{44A53282-8399-1A6D-88F7-7D2360179403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827533" y="8521179"/>
            <a:ext cx="2388475" cy="0"/>
          </a:xfrm>
          <a:prstGeom prst="straightConnector1">
            <a:avLst/>
          </a:prstGeom>
          <a:ln w="1270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neBasicDefault 1648663">
            <a:extLst>
              <a:ext uri="{FF2B5EF4-FFF2-40B4-BE49-F238E27FC236}">
                <a16:creationId xmlns:a16="http://schemas.microsoft.com/office/drawing/2014/main" id="{264BAB7B-8AEE-FEEE-B5D8-59AC88EF5D59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>
          <a:xfrm>
            <a:off x="3471581" y="8521179"/>
            <a:ext cx="2388475" cy="0"/>
          </a:xfrm>
          <a:prstGeom prst="straightConnector1">
            <a:avLst/>
          </a:prstGeom>
          <a:ln w="1270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neBasicDefault 1648663">
            <a:extLst>
              <a:ext uri="{FF2B5EF4-FFF2-40B4-BE49-F238E27FC236}">
                <a16:creationId xmlns:a16="http://schemas.microsoft.com/office/drawing/2014/main" id="{721E6654-AF1B-B1A1-4DC6-6D480E8F8F83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>
            <a:off x="6115629" y="8521179"/>
            <a:ext cx="2388475" cy="0"/>
          </a:xfrm>
          <a:prstGeom prst="straightConnector1">
            <a:avLst/>
          </a:prstGeom>
          <a:ln w="1270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neBasicDefault 1648663">
            <a:extLst>
              <a:ext uri="{FF2B5EF4-FFF2-40B4-BE49-F238E27FC236}">
                <a16:creationId xmlns:a16="http://schemas.microsoft.com/office/drawing/2014/main" id="{E550343C-A144-7F95-92B3-8E72EEE6C328}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>
          <a:xfrm>
            <a:off x="8759677" y="8521179"/>
            <a:ext cx="2388475" cy="0"/>
          </a:xfrm>
          <a:prstGeom prst="straightConnector1">
            <a:avLst/>
          </a:prstGeom>
          <a:ln w="1270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neBasicDefault 1648663">
            <a:extLst>
              <a:ext uri="{FF2B5EF4-FFF2-40B4-BE49-F238E27FC236}">
                <a16:creationId xmlns:a16="http://schemas.microsoft.com/office/drawing/2014/main" id="{DB908253-3268-E5A5-1C22-8D17A876A225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>
          <a:xfrm>
            <a:off x="11403726" y="8521179"/>
            <a:ext cx="2388475" cy="0"/>
          </a:xfrm>
          <a:prstGeom prst="straightConnector1">
            <a:avLst/>
          </a:prstGeom>
          <a:ln w="1270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E4C975A-4527-5337-25A2-A7564813AF79}"/>
              </a:ext>
            </a:extLst>
          </p:cNvPr>
          <p:cNvGrpSpPr/>
          <p:nvPr/>
        </p:nvGrpSpPr>
        <p:grpSpPr>
          <a:xfrm>
            <a:off x="827533" y="2171700"/>
            <a:ext cx="12960640" cy="553991"/>
            <a:chOff x="827533" y="2454778"/>
            <a:chExt cx="7676572" cy="33929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E00903-F620-CAFF-7A2F-15BF4595B24D}"/>
                </a:ext>
              </a:extLst>
            </p:cNvPr>
            <p:cNvSpPr txBox="1">
              <a:spLocks/>
            </p:cNvSpPr>
            <p:nvPr/>
          </p:nvSpPr>
          <p:spPr>
            <a:xfrm>
              <a:off x="827533" y="2454778"/>
              <a:ext cx="7676572" cy="276999"/>
            </a:xfrm>
            <a:prstGeom prst="rect">
              <a:avLst/>
            </a:prstGeom>
          </p:spPr>
          <p:txBody>
            <a:bodyPr vert="horz" wrap="square" lIns="0" tIns="0" rIns="0" bIns="0" rtlCol="0" anchor="b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defTabSz="1371600">
                <a:spcBef>
                  <a:spcPts val="450"/>
                </a:spcBef>
                <a:spcAft>
                  <a:spcPts val="450"/>
                </a:spcAft>
                <a:defRPr/>
              </a:pPr>
              <a:r>
                <a:rPr lang="pl-PL" sz="1800" b="1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Wymagania konieczne do spełnienia w calu zapewnienia finansowania inwestycji</a:t>
              </a:r>
            </a:p>
          </p:txBody>
        </p:sp>
        <p:cxnSp>
          <p:nvCxnSpPr>
            <p:cNvPr id="25" name="LineBasicDefault 1648663">
              <a:extLst>
                <a:ext uri="{FF2B5EF4-FFF2-40B4-BE49-F238E27FC236}">
                  <a16:creationId xmlns:a16="http://schemas.microsoft.com/office/drawing/2014/main" id="{B2C3C004-E9E6-DC03-E0DB-AD856B73A916}"/>
                </a:ext>
              </a:extLst>
            </p:cNvPr>
            <p:cNvCxnSpPr>
              <a:cxnSpLocks/>
            </p:cNvCxnSpPr>
            <p:nvPr>
              <p:custDataLst>
                <p:tags r:id="rId17"/>
              </p:custDataLst>
            </p:nvPr>
          </p:nvCxnSpPr>
          <p:spPr>
            <a:xfrm>
              <a:off x="827533" y="2794076"/>
              <a:ext cx="7676572" cy="0"/>
            </a:xfrm>
            <a:prstGeom prst="straightConnector1">
              <a:avLst/>
            </a:prstGeom>
            <a:ln w="6350" cap="flat">
              <a:solidFill>
                <a:schemeClr val="bg1">
                  <a:lumMod val="50000"/>
                </a:schemeClr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5. Source">
            <a:extLst>
              <a:ext uri="{FF2B5EF4-FFF2-40B4-BE49-F238E27FC236}">
                <a16:creationId xmlns:a16="http://schemas.microsoft.com/office/drawing/2014/main" id="{B2ABABFA-1A04-548F-AEDC-EB058B9F9784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832103" y="9752504"/>
            <a:ext cx="10916792" cy="1846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914445">
              <a:defRPr/>
            </a:pPr>
            <a:r>
              <a:rPr lang="pl-PL" sz="12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Źródło: McKinsey &amp; Company</a:t>
            </a:r>
          </a:p>
        </p:txBody>
      </p:sp>
    </p:spTree>
    <p:extLst>
      <p:ext uri="{BB962C8B-B14F-4D97-AF65-F5344CB8AC3E}">
        <p14:creationId xmlns:p14="http://schemas.microsoft.com/office/powerpoint/2010/main" val="4213953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0F5FCEA2-20B8-0E14-06BE-3DAA7B8FDD9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F5FCEA2-20B8-0E14-06BE-3DAA7B8FDD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"/>
          <p:cNvGrpSpPr/>
          <p:nvPr/>
        </p:nvGrpSpPr>
        <p:grpSpPr>
          <a:xfrm>
            <a:off x="1028700" y="6545929"/>
            <a:ext cx="9361974" cy="2784431"/>
            <a:chOff x="0" y="0"/>
            <a:chExt cx="12482633" cy="3712574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2482633" cy="2540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5000"/>
                </a:lnSpc>
              </a:pPr>
              <a:r>
                <a:rPr lang="en-US" sz="12500">
                  <a:solidFill>
                    <a:srgbClr val="1C3586"/>
                  </a:solidFill>
                  <a:latin typeface="Montserrat" panose="00000500000000000000" pitchFamily="2" charset="0"/>
                  <a:ea typeface="TT Interphases"/>
                  <a:cs typeface="TT Interphases"/>
                  <a:sym typeface="Montserrat" panose="00000500000000000000" pitchFamily="2" charset="0"/>
                </a:rPr>
                <a:t>Dziękuję!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957751"/>
              <a:ext cx="12482633" cy="754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80"/>
                </a:lnSpc>
              </a:pPr>
              <a:r>
                <a:rPr lang="en-US" sz="3600">
                  <a:solidFill>
                    <a:srgbClr val="1C3586"/>
                  </a:solidFill>
                  <a:latin typeface="Montserrat" panose="00000500000000000000" pitchFamily="2" charset="0"/>
                  <a:ea typeface="TT Interphases"/>
                  <a:cs typeface="TT Interphases"/>
                  <a:sym typeface="Montserrat" panose="00000500000000000000" pitchFamily="2" charset="0"/>
                </a:rPr>
                <a:t>Masz jakieś pytania?</a:t>
              </a: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922628" y="-892595"/>
            <a:ext cx="4028" cy="2268926"/>
            <a:chOff x="0" y="0"/>
            <a:chExt cx="6350" cy="35784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" cy="3578352"/>
            </a:xfrm>
            <a:custGeom>
              <a:avLst/>
              <a:gdLst/>
              <a:ahLst/>
              <a:cxnLst/>
              <a:rect l="l" t="t" r="r" b="b"/>
              <a:pathLst>
                <a:path w="6350" h="3578352">
                  <a:moveTo>
                    <a:pt x="0" y="0"/>
                  </a:moveTo>
                  <a:lnTo>
                    <a:pt x="0" y="3578352"/>
                  </a:lnTo>
                  <a:lnTo>
                    <a:pt x="6350" y="3578352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pl-PL"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</p:grpSp>
      <p:pic>
        <p:nvPicPr>
          <p:cNvPr id="10" name="Picture 2" descr="AGH University of Krakow - Wikipedia">
            <a:extLst>
              <a:ext uri="{FF2B5EF4-FFF2-40B4-BE49-F238E27FC236}">
                <a16:creationId xmlns:a16="http://schemas.microsoft.com/office/drawing/2014/main" id="{9997992F-291A-C513-6F16-FB41FD3FA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" y="402431"/>
            <a:ext cx="957264" cy="9572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6B93BD-EB2C-9EAD-7786-F363CFA50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2650" y="457704"/>
            <a:ext cx="3378201" cy="8633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998CD-E254-22D2-7EB7-311E58DDC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360C6A0-300E-701E-8A04-2B90485A83F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360C6A0-300E-701E-8A04-2B90485A83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5">
            <a:extLst>
              <a:ext uri="{FF2B5EF4-FFF2-40B4-BE49-F238E27FC236}">
                <a16:creationId xmlns:a16="http://schemas.microsoft.com/office/drawing/2014/main" id="{78281103-528F-53A8-6221-D7CF96F9BB44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10556347" y="177373"/>
            <a:ext cx="10965866" cy="10965731"/>
            <a:chOff x="0" y="0"/>
            <a:chExt cx="3104515" cy="310447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793B19C-BEEB-DF8E-B039-9C917E3599D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104388" cy="3104388"/>
            </a:xfrm>
            <a:custGeom>
              <a:avLst/>
              <a:gdLst/>
              <a:ahLst/>
              <a:cxnLst/>
              <a:rect l="l" t="t" r="r" b="b"/>
              <a:pathLst>
                <a:path w="3104388" h="3104388">
                  <a:moveTo>
                    <a:pt x="3016631" y="1681607"/>
                  </a:moveTo>
                  <a:cubicBezTo>
                    <a:pt x="2908300" y="1789938"/>
                    <a:pt x="2758567" y="1857121"/>
                    <a:pt x="2592959" y="1857121"/>
                  </a:cubicBezTo>
                  <a:lnTo>
                    <a:pt x="2460752" y="1857121"/>
                  </a:lnTo>
                  <a:cubicBezTo>
                    <a:pt x="2152904" y="1857121"/>
                    <a:pt x="1903349" y="2095881"/>
                    <a:pt x="1880235" y="2397760"/>
                  </a:cubicBezTo>
                  <a:cubicBezTo>
                    <a:pt x="1807210" y="2430780"/>
                    <a:pt x="1740408" y="2474849"/>
                    <a:pt x="1681607" y="2527554"/>
                  </a:cubicBezTo>
                  <a:lnTo>
                    <a:pt x="1681607" y="1404493"/>
                  </a:lnTo>
                  <a:cubicBezTo>
                    <a:pt x="1904238" y="1346835"/>
                    <a:pt x="2069592" y="1146302"/>
                    <a:pt x="2069592" y="905383"/>
                  </a:cubicBezTo>
                  <a:lnTo>
                    <a:pt x="2069592" y="646811"/>
                  </a:lnTo>
                  <a:lnTo>
                    <a:pt x="2263648" y="582168"/>
                  </a:lnTo>
                  <a:lnTo>
                    <a:pt x="2263648" y="388112"/>
                  </a:lnTo>
                  <a:lnTo>
                    <a:pt x="1875663" y="388112"/>
                  </a:lnTo>
                  <a:lnTo>
                    <a:pt x="1875663" y="0"/>
                  </a:lnTo>
                  <a:lnTo>
                    <a:pt x="1681607" y="0"/>
                  </a:lnTo>
                  <a:lnTo>
                    <a:pt x="1681607" y="388112"/>
                  </a:lnTo>
                  <a:lnTo>
                    <a:pt x="1422908" y="388112"/>
                  </a:lnTo>
                  <a:lnTo>
                    <a:pt x="1422908" y="0"/>
                  </a:lnTo>
                  <a:lnTo>
                    <a:pt x="1228852" y="0"/>
                  </a:lnTo>
                  <a:lnTo>
                    <a:pt x="1228852" y="388112"/>
                  </a:lnTo>
                  <a:lnTo>
                    <a:pt x="840867" y="388112"/>
                  </a:lnTo>
                  <a:lnTo>
                    <a:pt x="840867" y="582168"/>
                  </a:lnTo>
                  <a:lnTo>
                    <a:pt x="1034923" y="646811"/>
                  </a:lnTo>
                  <a:lnTo>
                    <a:pt x="1034923" y="905510"/>
                  </a:lnTo>
                  <a:cubicBezTo>
                    <a:pt x="1034923" y="1146429"/>
                    <a:pt x="1200150" y="1346962"/>
                    <a:pt x="1422908" y="1404747"/>
                  </a:cubicBezTo>
                  <a:lnTo>
                    <a:pt x="1422908" y="2034413"/>
                  </a:lnTo>
                  <a:cubicBezTo>
                    <a:pt x="1365504" y="1969008"/>
                    <a:pt x="1300353" y="1910207"/>
                    <a:pt x="1228090" y="1861058"/>
                  </a:cubicBezTo>
                  <a:cubicBezTo>
                    <a:pt x="1224534" y="1524762"/>
                    <a:pt x="951484" y="1253236"/>
                    <a:pt x="614426" y="1253236"/>
                  </a:cubicBezTo>
                  <a:lnTo>
                    <a:pt x="370586" y="1253236"/>
                  </a:lnTo>
                  <a:cubicBezTo>
                    <a:pt x="225806" y="1253109"/>
                    <a:pt x="94742" y="1194181"/>
                    <a:pt x="0" y="1099439"/>
                  </a:cubicBezTo>
                  <a:lnTo>
                    <a:pt x="0" y="1406652"/>
                  </a:lnTo>
                  <a:cubicBezTo>
                    <a:pt x="0" y="1915668"/>
                    <a:pt x="309372" y="2328291"/>
                    <a:pt x="691261" y="2328291"/>
                  </a:cubicBezTo>
                  <a:cubicBezTo>
                    <a:pt x="879856" y="2328291"/>
                    <a:pt x="1045210" y="2244598"/>
                    <a:pt x="1141222" y="2118487"/>
                  </a:cubicBezTo>
                  <a:cubicBezTo>
                    <a:pt x="1313180" y="2260981"/>
                    <a:pt x="1422908" y="2476119"/>
                    <a:pt x="1422908" y="2716276"/>
                  </a:cubicBezTo>
                  <a:lnTo>
                    <a:pt x="1422908" y="3104388"/>
                  </a:lnTo>
                  <a:lnTo>
                    <a:pt x="1681607" y="3104388"/>
                  </a:lnTo>
                  <a:cubicBezTo>
                    <a:pt x="1681607" y="2916555"/>
                    <a:pt x="1783207" y="2753487"/>
                    <a:pt x="1933194" y="2662809"/>
                  </a:cubicBezTo>
                  <a:cubicBezTo>
                    <a:pt x="2012061" y="2809621"/>
                    <a:pt x="2165350" y="2910459"/>
                    <a:pt x="2343531" y="2910459"/>
                  </a:cubicBezTo>
                  <a:cubicBezTo>
                    <a:pt x="2763774" y="2910459"/>
                    <a:pt x="3104388" y="2569972"/>
                    <a:pt x="3104388" y="2149729"/>
                  </a:cubicBezTo>
                  <a:cubicBezTo>
                    <a:pt x="3104388" y="1983994"/>
                    <a:pt x="3072892" y="1825879"/>
                    <a:pt x="3016504" y="1681607"/>
                  </a:cubicBezTo>
                </a:path>
              </a:pathLst>
            </a:custGeom>
            <a:solidFill>
              <a:srgbClr val="0030A8">
                <a:alpha val="9804"/>
              </a:srgbClr>
            </a:solidFill>
          </p:spPr>
          <p:txBody>
            <a:bodyPr/>
            <a:lstStyle/>
            <a:p>
              <a:endParaRPr lang="pl-PL"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</p:grpSp>
      <p:sp>
        <p:nvSpPr>
          <p:cNvPr id="11" name="Freeform 8">
            <a:extLst>
              <a:ext uri="{FF2B5EF4-FFF2-40B4-BE49-F238E27FC236}">
                <a16:creationId xmlns:a16="http://schemas.microsoft.com/office/drawing/2014/main" id="{38349D10-53BB-A122-8A82-BC6614BF1F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4490" y="8547209"/>
            <a:ext cx="9972000" cy="1620000"/>
          </a:xfrm>
          <a:custGeom>
            <a:avLst/>
            <a:gdLst/>
            <a:ahLst/>
            <a:cxnLst/>
            <a:rect l="l" t="t" r="r" b="b"/>
            <a:pathLst>
              <a:path w="12766005" h="1906802">
                <a:moveTo>
                  <a:pt x="0" y="0"/>
                </a:moveTo>
                <a:lnTo>
                  <a:pt x="12766004" y="0"/>
                </a:lnTo>
                <a:lnTo>
                  <a:pt x="12766004" y="1906802"/>
                </a:lnTo>
                <a:lnTo>
                  <a:pt x="0" y="19068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658" t="-370756" r="-23028" b="-30204"/>
            </a:stretch>
          </a:blipFill>
        </p:spPr>
        <p:txBody>
          <a:bodyPr/>
          <a:lstStyle/>
          <a:p>
            <a:endParaRPr lang="pl-PL"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FB2F3B-0B7E-6ED3-E031-E57C41D208B2}"/>
              </a:ext>
            </a:extLst>
          </p:cNvPr>
          <p:cNvSpPr/>
          <p:nvPr/>
        </p:nvSpPr>
        <p:spPr>
          <a:xfrm>
            <a:off x="919104" y="1"/>
            <a:ext cx="1117375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7BEF6E9B-CE22-9DAF-BB32-45B5F2702F42}"/>
              </a:ext>
            </a:extLst>
          </p:cNvPr>
          <p:cNvGrpSpPr>
            <a:grpSpLocks noChangeAspect="1"/>
          </p:cNvGrpSpPr>
          <p:nvPr/>
        </p:nvGrpSpPr>
        <p:grpSpPr>
          <a:xfrm>
            <a:off x="1922628" y="-892595"/>
            <a:ext cx="4028" cy="2268926"/>
            <a:chOff x="0" y="0"/>
            <a:chExt cx="6350" cy="3578403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46DEF5B0-0511-89BC-70C9-0A0BE620EA9C}"/>
                </a:ext>
              </a:extLst>
            </p:cNvPr>
            <p:cNvSpPr/>
            <p:nvPr/>
          </p:nvSpPr>
          <p:spPr>
            <a:xfrm>
              <a:off x="0" y="0"/>
              <a:ext cx="6350" cy="3578352"/>
            </a:xfrm>
            <a:custGeom>
              <a:avLst/>
              <a:gdLst/>
              <a:ahLst/>
              <a:cxnLst/>
              <a:rect l="l" t="t" r="r" b="b"/>
              <a:pathLst>
                <a:path w="6350" h="3578352">
                  <a:moveTo>
                    <a:pt x="0" y="0"/>
                  </a:moveTo>
                  <a:lnTo>
                    <a:pt x="0" y="3578352"/>
                  </a:lnTo>
                  <a:lnTo>
                    <a:pt x="6350" y="3578352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pl-PL"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</p:grpSp>
      <p:pic>
        <p:nvPicPr>
          <p:cNvPr id="10" name="Picture 2" descr="AGH University of Krakow - Wikipedia">
            <a:extLst>
              <a:ext uri="{FF2B5EF4-FFF2-40B4-BE49-F238E27FC236}">
                <a16:creationId xmlns:a16="http://schemas.microsoft.com/office/drawing/2014/main" id="{F773CC70-D332-EA99-6E90-6C0F49D7B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" y="402431"/>
            <a:ext cx="957264" cy="9572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A792CE-730C-8FA7-442A-80AFF190D8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2650" y="457704"/>
            <a:ext cx="3378201" cy="86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07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E93BF-23B3-0F72-03BC-A738147DB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8DF72C69-A85A-5B80-083E-3AC089648B2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84385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2" imgW="473" imgH="476" progId="TCLayout.ActiveDocument.1">
                  <p:embed/>
                </p:oleObj>
              </mc:Choice>
              <mc:Fallback>
                <p:oleObj name="think-cell Slide" r:id="rId42" imgW="473" imgH="47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DF72C69-A85A-5B80-083E-3AC089648B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AGH University of Krakow - Wikipedia">
            <a:extLst>
              <a:ext uri="{FF2B5EF4-FFF2-40B4-BE49-F238E27FC236}">
                <a16:creationId xmlns:a16="http://schemas.microsoft.com/office/drawing/2014/main" id="{C45C510E-DD4C-80F1-EF8C-E94C5B63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" y="402431"/>
            <a:ext cx="957264" cy="9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220A36-579D-C460-7297-BE17DBB30B6E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2152650" y="457704"/>
            <a:ext cx="3378201" cy="86338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33F4479-C907-8FA5-7F7D-8E4A70588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975" y="458510"/>
            <a:ext cx="11559921" cy="861774"/>
          </a:xfrm>
        </p:spPr>
        <p:txBody>
          <a:bodyPr vert="horz" wrap="square" lIns="0" tIns="0" rIns="0" bIns="0" anchor="t">
            <a:noAutofit/>
          </a:bodyPr>
          <a:lstStyle/>
          <a:p>
            <a:pPr algn="l"/>
            <a:r>
              <a:rPr lang="en-US" sz="2800" dirty="0">
                <a:solidFill>
                  <a:srgbClr val="1C3586"/>
                </a:solidFill>
              </a:rPr>
              <a:t>Mi</a:t>
            </a:r>
            <a:r>
              <a:rPr lang="pl-PL" sz="2800" dirty="0" err="1">
                <a:solidFill>
                  <a:srgbClr val="1C3586"/>
                </a:solidFill>
              </a:rPr>
              <a:t>ks</a:t>
            </a:r>
            <a:r>
              <a:rPr lang="en-US" sz="2800" dirty="0">
                <a:solidFill>
                  <a:srgbClr val="1C3586"/>
                </a:solidFill>
              </a:rPr>
              <a:t> </a:t>
            </a:r>
            <a:r>
              <a:rPr lang="en-US" sz="2800" dirty="0" err="1">
                <a:solidFill>
                  <a:srgbClr val="1C3586"/>
                </a:solidFill>
              </a:rPr>
              <a:t>energetyczny</a:t>
            </a:r>
            <a:r>
              <a:rPr lang="en-US" sz="2800" dirty="0">
                <a:solidFill>
                  <a:srgbClr val="1C3586"/>
                </a:solidFill>
              </a:rPr>
              <a:t> </a:t>
            </a:r>
            <a:r>
              <a:rPr lang="pl-PL" sz="2800" dirty="0">
                <a:solidFill>
                  <a:srgbClr val="1C3586"/>
                </a:solidFill>
                <a:latin typeface="Montserrat" panose="00000500000000000000" pitchFamily="2" charset="0"/>
              </a:rPr>
              <a:t>Polski zmienia się na naszych oczach </a:t>
            </a:r>
            <a:br>
              <a:rPr lang="pl-PL" sz="2800" dirty="0">
                <a:solidFill>
                  <a:srgbClr val="1C3586"/>
                </a:solidFill>
                <a:latin typeface="Montserrat" panose="00000500000000000000" pitchFamily="2" charset="0"/>
              </a:rPr>
            </a:br>
            <a:r>
              <a:rPr lang="pl-PL" sz="2800" dirty="0">
                <a:solidFill>
                  <a:srgbClr val="1C3586"/>
                </a:solidFill>
                <a:latin typeface="Montserrat" panose="00000500000000000000" pitchFamily="2" charset="0"/>
              </a:rPr>
              <a:t>– od </a:t>
            </a:r>
            <a:r>
              <a:rPr lang="pl-PL" sz="2800" dirty="0">
                <a:solidFill>
                  <a:srgbClr val="1C3586"/>
                </a:solidFill>
              </a:rPr>
              <a:t>200</a:t>
            </a:r>
            <a:r>
              <a:rPr lang="pl-PL" sz="2800" dirty="0">
                <a:solidFill>
                  <a:srgbClr val="1C3586"/>
                </a:solidFill>
                <a:latin typeface="Montserrat" panose="00000500000000000000" pitchFamily="2" charset="0"/>
              </a:rPr>
              <a:t>0 roku udział OZE wzrósł blisko 15-krotnie</a:t>
            </a:r>
            <a:endParaRPr lang="en-US" sz="2800" dirty="0">
              <a:solidFill>
                <a:srgbClr val="1C3586"/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5. Source">
            <a:extLst>
              <a:ext uri="{FF2B5EF4-FFF2-40B4-BE49-F238E27FC236}">
                <a16:creationId xmlns:a16="http://schemas.microsoft.com/office/drawing/2014/main" id="{22EE6AE3-7324-E0B5-A7C3-B9C0DAD6373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32103" y="9752504"/>
            <a:ext cx="10916792" cy="1846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Źródło: Eurostat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5" name="Chart 84">
            <a:extLst>
              <a:ext uri="{FF2B5EF4-FFF2-40B4-BE49-F238E27FC236}">
                <a16:creationId xmlns:a16="http://schemas.microsoft.com/office/drawing/2014/main" id="{DF2FB63E-0CF4-6CAF-9545-553DC8A11EE5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672715226"/>
              </p:ext>
            </p:extLst>
          </p:nvPr>
        </p:nvGraphicFramePr>
        <p:xfrm>
          <a:off x="755650" y="4687888"/>
          <a:ext cx="13776325" cy="375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6"/>
          </a:graphicData>
        </a:graphic>
      </p:graphicFrame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CF067F6-A5AA-29E6-6AF9-04BCBC338634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1398589" y="8413750"/>
            <a:ext cx="581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5E65E9E3-10D1-4E02-B358-6D52F6853258}" type="datetime'1''''''''''''''''''9''''''''''''''''''90'''''"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1990</a:t>
            </a:fld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0274CD2-6E04-071F-4636-698B2546DF53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3235325" y="8413750"/>
            <a:ext cx="311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14922E93-17DE-477E-86A5-A2C8D70DED07}" type="datetime'''''''''''''''''''''''''''''''''''''''''''''''95'''''''"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95</a:t>
            </a:fld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4D8141C-18FA-32F6-87A8-8983F57719C8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4760913" y="8413750"/>
            <a:ext cx="661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D36D9F59-2E3A-4112-8C56-DF676D0F74F7}" type="datetime'''''''''''''2''''''''''''''''''''''0''''0''''''''''0'''''''"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2000</a:t>
            </a:fld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445704B-EFC0-7B8D-C907-F29F1CD27DDE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6630988" y="8413750"/>
            <a:ext cx="3254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CCA4803E-A7A4-4311-B3DA-A1FE179184EE}" type="datetime'''''''''''''0''''''''''''''''''''''''''5'''''''''''''''"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05</a:t>
            </a:fld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235A292-2462-2632-2506-B3F940CB9104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8358188" y="8413750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1DDA7AF6-E594-42C6-BF88-F73CBF67F20B}" type="datetime'''''''''''''''''''''''''''''''1''0'''''"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10</a:t>
            </a:fld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F205DC4-21C8-E379-C597-ADBEA9E6F49F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10072688" y="8413750"/>
            <a:ext cx="249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A1192A85-A36F-4EB9-899E-40FB171F1D25}" type="datetime'''''''''''1''''''''''''''''''''''5'''''''''''''"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15</a:t>
            </a:fld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522C38F-A805-8ABC-CFD0-B9FDE38390F9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11734800" y="8413750"/>
            <a:ext cx="3254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309A175F-8862-432A-84AB-BEE7CF5DF916}" type="datetime'''''''''''''''''''''''2''''''''''''''0'''''''''''''''''''''''"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20</a:t>
            </a:fld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47D48D38-421A-A7A2-C973-9D0A7492A306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13292139" y="8413750"/>
            <a:ext cx="612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202D5EF7-7D29-4F59-BC35-033ED6488F65}" type="datetime'2''''''''0''''''''''''''''''''''''''''''2''''''''''3'"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2023</a:t>
            </a:fld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DAF37DDE-683F-F198-6B32-D6D1A8185873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1460500" y="5076825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36513" tIns="0" rIns="36513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2A362D10-A0BA-4A66-838F-709CBB543E44}" type="datetime'''''1''''''''37'''''''''''''''''''"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137</a:t>
            </a:fld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9713D5AF-180A-F212-4C65-F8FF4676593F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3160713" y="5045075"/>
            <a:ext cx="461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36513" tIns="0" rIns="36513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8F1C179B-8480-41AB-86A7-3E0AC111108E}" type="datetime'''''''1''''''''''''''''3''9'''''''''''''''''''''''''''''''"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139</a:t>
            </a:fld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22B7E04B-AB31-DAE5-8BA6-68EC1AC986E2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4852988" y="4941888"/>
            <a:ext cx="476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36513" tIns="0" rIns="36513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21B3EDE3-E174-4261-892E-B0A8650789DA}" type="datetime'''''1''''''4''''''''3'''''''''''''''"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143</a:t>
            </a:fld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CB73AEBD-3642-398E-5240-F8FB9F4C0106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6565900" y="4697413"/>
            <a:ext cx="454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36513" tIns="0" rIns="36513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8FDCF376-6C5D-4E12-A653-8F7593F53832}" type="datetime'''''1''''''''''''5''5'''''''''''''''''''"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155</a:t>
            </a:fld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BA1BD5ED-554C-85E7-2B54-D8E53D5C9D48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8267700" y="4692650"/>
            <a:ext cx="454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36513" tIns="0" rIns="36513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A6BC49F4-383A-43BF-A055-E73DB7873751}" type="datetime'1''''''''''''''''''''''''''''''5''''''''''5'''''''''''''"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155</a:t>
            </a:fld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B8915DCE-C386-401F-B7D8-B0D199ACADEF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9991726" y="4567238"/>
            <a:ext cx="411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36513" tIns="0" rIns="36513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20D1FDC7-5856-4F89-90CA-03E9438153FD}" type="datetime'''''''''''1''''''''''''''''''''''''''''''''6''''''''''1'''''''"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161</a:t>
            </a:fld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721A93BA-5388-8643-9F23-469F64738778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11664950" y="4664075"/>
            <a:ext cx="463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36513" tIns="0" rIns="36513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B0B10CBB-0A5F-4A28-8323-089882904FD2}" type="datetime'''''''''''''''''''''''''''''''''''''''''1''''''5''6'''''''"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156</a:t>
            </a:fld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856B81ED-AD76-1B72-4452-BFB33A65B3A7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13365163" y="4440238"/>
            <a:ext cx="468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36513" tIns="0" rIns="36513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22FFC57B-A20C-480B-8732-3872CA3D7AF8}" type="datetime'''1''''''''''6''''''''''''''''''''''7'"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167</a:t>
            </a:fld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41844E5-07BD-A77C-8E5D-D0BAC35549F6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>
            <a:off x="14779625" y="5030788"/>
            <a:ext cx="247650" cy="247650"/>
          </a:xfrm>
          <a:prstGeom prst="rect">
            <a:avLst/>
          </a:prstGeom>
          <a:solidFill>
            <a:schemeClr val="tx2"/>
          </a:solidFill>
          <a:ln w="9525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B1FC633-C8BF-C2D2-8254-2323D65D0960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14779625" y="5356225"/>
            <a:ext cx="247650" cy="247650"/>
          </a:xfrm>
          <a:prstGeom prst="rect">
            <a:avLst/>
          </a:prstGeom>
          <a:solidFill>
            <a:srgbClr val="5E9DFF"/>
          </a:solidFill>
          <a:ln w="9525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CA5B268-AA85-3BCE-707E-DF03FE3313DC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>
            <a:off x="14779625" y="5681663"/>
            <a:ext cx="247650" cy="247650"/>
          </a:xfrm>
          <a:prstGeom prst="rect">
            <a:avLst/>
          </a:prstGeom>
          <a:solidFill>
            <a:srgbClr val="FEA800"/>
          </a:solidFill>
          <a:ln w="9525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5CC7952-F7C4-E57C-F345-A808C663CD49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>
            <a:off x="14779625" y="6007100"/>
            <a:ext cx="247650" cy="247650"/>
          </a:xfrm>
          <a:prstGeom prst="rect">
            <a:avLst/>
          </a:prstGeom>
          <a:solidFill>
            <a:srgbClr val="108A81"/>
          </a:solidFill>
          <a:ln w="9525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39BDA23-FC6B-57AA-BD79-E612B38AAD55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14779625" y="6332538"/>
            <a:ext cx="247650" cy="247650"/>
          </a:xfrm>
          <a:prstGeom prst="rect">
            <a:avLst/>
          </a:prstGeom>
          <a:solidFill>
            <a:srgbClr val="FEA800"/>
          </a:solidFill>
          <a:ln w="9525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BF16EF0-2824-BD00-3984-27F5305D8C56}"/>
              </a:ext>
            </a:extLst>
          </p:cNvPr>
          <p:cNvSpPr/>
          <p:nvPr>
            <p:custDataLst>
              <p:tags r:id="rId25"/>
            </p:custDataLst>
          </p:nvPr>
        </p:nvSpPr>
        <p:spPr bwMode="auto">
          <a:xfrm>
            <a:off x="14779625" y="6657975"/>
            <a:ext cx="247650" cy="247650"/>
          </a:xfrm>
          <a:prstGeom prst="rect">
            <a:avLst/>
          </a:prstGeom>
          <a:solidFill>
            <a:srgbClr val="00B0F0"/>
          </a:solidFill>
          <a:ln w="3175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FE9D4FE-AB6E-FF0F-A19F-20B5B41C6A41}"/>
              </a:ext>
            </a:extLst>
          </p:cNvPr>
          <p:cNvSpPr/>
          <p:nvPr>
            <p:custDataLst>
              <p:tags r:id="rId26"/>
            </p:custDataLst>
          </p:nvPr>
        </p:nvSpPr>
        <p:spPr bwMode="auto">
          <a:xfrm>
            <a:off x="14779625" y="6983413"/>
            <a:ext cx="247650" cy="247650"/>
          </a:xfrm>
          <a:prstGeom prst="rect">
            <a:avLst/>
          </a:prstGeom>
          <a:solidFill>
            <a:srgbClr val="9C217D"/>
          </a:solidFill>
          <a:ln w="9525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C897DDD5-D42A-925D-0FBA-26A9E40BB440}"/>
              </a:ext>
            </a:extLst>
          </p:cNvPr>
          <p:cNvSpPr/>
          <p:nvPr>
            <p:custDataLst>
              <p:tags r:id="rId27"/>
            </p:custDataLst>
          </p:nvPr>
        </p:nvSpPr>
        <p:spPr bwMode="auto">
          <a:xfrm>
            <a:off x="14779625" y="7308850"/>
            <a:ext cx="247650" cy="247650"/>
          </a:xfrm>
          <a:prstGeom prst="rect">
            <a:avLst/>
          </a:prstGeom>
          <a:solidFill>
            <a:srgbClr val="B3B3B3"/>
          </a:solidFill>
          <a:ln w="9525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F8306BD-322F-6B11-478C-E5DAC1DF72AC}"/>
              </a:ext>
            </a:extLst>
          </p:cNvPr>
          <p:cNvSpPr/>
          <p:nvPr>
            <p:custDataLst>
              <p:tags r:id="rId28"/>
            </p:custDataLst>
          </p:nvPr>
        </p:nvSpPr>
        <p:spPr bwMode="auto">
          <a:xfrm>
            <a:off x="14779625" y="7634288"/>
            <a:ext cx="247650" cy="247650"/>
          </a:xfrm>
          <a:prstGeom prst="rect">
            <a:avLst/>
          </a:prstGeom>
          <a:solidFill>
            <a:srgbClr val="987F53"/>
          </a:solidFill>
          <a:ln w="9525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615ABA1D-7DCC-52D0-BC07-905E4B878F6A}"/>
              </a:ext>
            </a:extLst>
          </p:cNvPr>
          <p:cNvSpPr/>
          <p:nvPr>
            <p:custDataLst>
              <p:tags r:id="rId29"/>
            </p:custDataLst>
          </p:nvPr>
        </p:nvSpPr>
        <p:spPr bwMode="auto">
          <a:xfrm>
            <a:off x="14779625" y="7959725"/>
            <a:ext cx="247650" cy="247650"/>
          </a:xfrm>
          <a:prstGeom prst="rect">
            <a:avLst/>
          </a:prstGeom>
          <a:solidFill>
            <a:srgbClr val="051C2C"/>
          </a:solidFill>
          <a:ln w="9525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Text Placeholder 2">
            <a:extLst>
              <a:ext uri="{FF2B5EF4-FFF2-40B4-BE49-F238E27FC236}">
                <a16:creationId xmlns:a16="http://schemas.microsoft.com/office/drawing/2014/main" id="{49437E42-81A6-9581-AACF-B5ECB5D50771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15078075" y="5027613"/>
            <a:ext cx="1793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63871739-DAD5-4505-9B5A-BB8A1308E58A}" type="datetime'''''''Wi''a''t''''r'''''' ''''''''''''na'''' mor''zu'''">
              <a:rPr kumimoji="0" lang="pl-PL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Wiatr na morzu</a:t>
            </a:fld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100" name="Text Placeholder 2">
            <a:extLst>
              <a:ext uri="{FF2B5EF4-FFF2-40B4-BE49-F238E27FC236}">
                <a16:creationId xmlns:a16="http://schemas.microsoft.com/office/drawing/2014/main" id="{FD98EA0D-5A86-AF83-CD39-4F643C993C6B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15078075" y="5353050"/>
            <a:ext cx="17145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DB0256DB-BC3E-46C8-B09D-15DBA96DC5DD}" type="datetime'''Wi''''atr ''na ''l''''''''''''''ą''d''''''zie'''''''''">
              <a:rPr kumimoji="0" lang="pl-PL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Wiatr na lądzie</a:t>
            </a:fld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101" name="Text Placeholder 2">
            <a:extLst>
              <a:ext uri="{FF2B5EF4-FFF2-40B4-BE49-F238E27FC236}">
                <a16:creationId xmlns:a16="http://schemas.microsoft.com/office/drawing/2014/main" id="{B76ACC31-CA62-3F94-D16C-017F350CF300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15078075" y="5678488"/>
            <a:ext cx="14906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54B50B37-42A1-4C83-B8CE-C43EF5034DE7}" type="datetime'''''''Fot''''o''wo''l''''t''''''''a''''''''''ik''''''''a'">
              <a:rPr kumimoji="0" lang="pl-PL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Fotowoltaika</a:t>
            </a:fld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102" name="Text Placeholder 2">
            <a:extLst>
              <a:ext uri="{FF2B5EF4-FFF2-40B4-BE49-F238E27FC236}">
                <a16:creationId xmlns:a16="http://schemas.microsoft.com/office/drawing/2014/main" id="{2005B84F-D6E4-DC85-1549-D3C17B992161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15078075" y="6003925"/>
            <a:ext cx="10017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519173EB-5F1A-4510-965E-617F0BA0F2AD}" type="datetime'B''i''''''''''''''''''''''''''om''''''a''s''''''a'''">
              <a:rPr kumimoji="0" lang="pl-PL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Biomasa</a:t>
            </a:fld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103" name="Text Placeholder 2">
            <a:extLst>
              <a:ext uri="{FF2B5EF4-FFF2-40B4-BE49-F238E27FC236}">
                <a16:creationId xmlns:a16="http://schemas.microsoft.com/office/drawing/2014/main" id="{46AEF79B-091A-4E47-2B13-41724380EB81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15078075" y="6329363"/>
            <a:ext cx="514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E94AC13B-2779-4FEB-9C00-1EA6174B3D1A}" type="datetime'''''''''''''''''I''''''''''''''''''''n''n''''''e'''''''">
              <a:rPr kumimoji="0" lang="pl-PL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Inne</a:t>
            </a:fld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104" name="Text Placeholder 2">
            <a:extLst>
              <a:ext uri="{FF2B5EF4-FFF2-40B4-BE49-F238E27FC236}">
                <a16:creationId xmlns:a16="http://schemas.microsoft.com/office/drawing/2014/main" id="{60569D10-AF36-1849-C1A7-305BA960073D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15078075" y="6654800"/>
            <a:ext cx="2286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55B5B5F1-01B2-41D3-88B1-7C428FA6558E}" type="datetime'E''l''''ek''''''tr''ow''''''ni''''e'''' w''''odn''''''e'' '''">
              <a:rPr kumimoji="0" lang="pl-PL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Elektrownie wodne </a:t>
            </a:fld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105" name="Text Placeholder 2">
            <a:extLst>
              <a:ext uri="{FF2B5EF4-FFF2-40B4-BE49-F238E27FC236}">
                <a16:creationId xmlns:a16="http://schemas.microsoft.com/office/drawing/2014/main" id="{194E3C0A-B9F2-37AB-D0DA-445EE5990667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15078075" y="6980238"/>
            <a:ext cx="641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BF200719-D5C4-4885-95BC-F960BA1CB1F2}" type="datetime'''''''''''''''''''''''A''''''''''''t''''''''''''om'''''''">
              <a:rPr kumimoji="0" lang="pl-PL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Atom</a:t>
            </a:fld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16F2FC72-4D6A-5275-3CB9-2498C74668AE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15078075" y="7305675"/>
            <a:ext cx="428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C43343F6-FFFF-48CA-9423-0D72CA22FE0E}" type="datetime'''''''''''''''''''''''''''''G''''''''az'''''">
              <a:rPr kumimoji="0" lang="pl-PL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Gaz</a:t>
            </a:fld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BCE16A15-82CE-CBB2-F04C-3A75CDF375F8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auto">
          <a:xfrm>
            <a:off x="15078075" y="7631113"/>
            <a:ext cx="19319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2C4FF560-2C9E-42A0-9963-ED0213E8672B}" type="datetime'''''''''''W''ęg''iel'''' ''''''''b''ru''''''''''''n''atny'">
              <a:rPr kumimoji="0" lang="pl-PL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Węgiel brunatny</a:t>
            </a:fld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F2690AB0-B832-B89B-807C-022321898EC3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auto">
          <a:xfrm>
            <a:off x="15078075" y="7956550"/>
            <a:ext cx="20193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ED078C2E-11D3-4B69-A1F0-CBD8C792BB11}" type="datetime'''''Węg''''''i''el'' ''''''''k''a''''''mi''e''''nn''''''y'''''">
              <a:rPr kumimoji="0" lang="pl-PL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Węgiel kamienny</a:t>
            </a:fld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8505255-F8A3-AFEC-45B4-54CA18F80DDF}"/>
              </a:ext>
            </a:extLst>
          </p:cNvPr>
          <p:cNvSpPr>
            <a:spLocks/>
          </p:cNvSpPr>
          <p:nvPr/>
        </p:nvSpPr>
        <p:spPr>
          <a:xfrm>
            <a:off x="8143254" y="3449637"/>
            <a:ext cx="702470" cy="703263"/>
          </a:xfrm>
          <a:prstGeom prst="ellipse">
            <a:avLst/>
          </a:prstGeom>
          <a:solidFill>
            <a:srgbClr val="1C3586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7%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4D0D4CBC-BB29-E38E-5C5A-052455DED40C}"/>
              </a:ext>
            </a:extLst>
          </p:cNvPr>
          <p:cNvSpPr>
            <a:spLocks/>
          </p:cNvSpPr>
          <p:nvPr/>
        </p:nvSpPr>
        <p:spPr>
          <a:xfrm>
            <a:off x="3039213" y="3449637"/>
            <a:ext cx="702470" cy="703263"/>
          </a:xfrm>
          <a:prstGeom prst="ellipse">
            <a:avLst/>
          </a:prstGeom>
          <a:solidFill>
            <a:srgbClr val="1C3586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2%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65811D6B-DD99-7B4E-B4F2-ECCAADF256B0}"/>
              </a:ext>
            </a:extLst>
          </p:cNvPr>
          <p:cNvSpPr>
            <a:spLocks/>
          </p:cNvSpPr>
          <p:nvPr/>
        </p:nvSpPr>
        <p:spPr>
          <a:xfrm>
            <a:off x="4740560" y="3449637"/>
            <a:ext cx="702470" cy="703263"/>
          </a:xfrm>
          <a:prstGeom prst="ellipse">
            <a:avLst/>
          </a:prstGeom>
          <a:solidFill>
            <a:srgbClr val="1C3586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2%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0C5740F-E239-1AAB-F905-B1D5DBD4C5B9}"/>
              </a:ext>
            </a:extLst>
          </p:cNvPr>
          <p:cNvSpPr>
            <a:spLocks/>
          </p:cNvSpPr>
          <p:nvPr/>
        </p:nvSpPr>
        <p:spPr>
          <a:xfrm>
            <a:off x="6441907" y="3449637"/>
            <a:ext cx="702470" cy="703263"/>
          </a:xfrm>
          <a:prstGeom prst="ellipse">
            <a:avLst/>
          </a:prstGeom>
          <a:solidFill>
            <a:srgbClr val="1C3586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3%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60614B14-44CF-B56C-DE0A-3BF99043D6E2}"/>
              </a:ext>
            </a:extLst>
          </p:cNvPr>
          <p:cNvSpPr>
            <a:spLocks/>
          </p:cNvSpPr>
          <p:nvPr/>
        </p:nvSpPr>
        <p:spPr>
          <a:xfrm>
            <a:off x="13247292" y="3449637"/>
            <a:ext cx="702470" cy="703263"/>
          </a:xfrm>
          <a:prstGeom prst="ellipse">
            <a:avLst/>
          </a:prstGeom>
          <a:solidFill>
            <a:srgbClr val="1C3586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27%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553BA70C-556A-AAD7-E71A-7C64DECD6519}"/>
              </a:ext>
            </a:extLst>
          </p:cNvPr>
          <p:cNvSpPr>
            <a:spLocks/>
          </p:cNvSpPr>
          <p:nvPr/>
        </p:nvSpPr>
        <p:spPr>
          <a:xfrm>
            <a:off x="9844601" y="3449637"/>
            <a:ext cx="702470" cy="703263"/>
          </a:xfrm>
          <a:prstGeom prst="ellipse">
            <a:avLst/>
          </a:prstGeom>
          <a:solidFill>
            <a:srgbClr val="1C3586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13%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F6B7197E-8A06-1B20-12E4-F088B95EC2E1}"/>
              </a:ext>
            </a:extLst>
          </p:cNvPr>
          <p:cNvSpPr>
            <a:spLocks/>
          </p:cNvSpPr>
          <p:nvPr/>
        </p:nvSpPr>
        <p:spPr>
          <a:xfrm>
            <a:off x="1337866" y="3449637"/>
            <a:ext cx="702470" cy="703263"/>
          </a:xfrm>
          <a:prstGeom prst="ellipse">
            <a:avLst/>
          </a:prstGeom>
          <a:solidFill>
            <a:srgbClr val="1C3586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2%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9C44BED-8877-7DA4-E85B-6AD934A6C129}"/>
              </a:ext>
            </a:extLst>
          </p:cNvPr>
          <p:cNvSpPr txBox="1">
            <a:spLocks/>
          </p:cNvSpPr>
          <p:nvPr/>
        </p:nvSpPr>
        <p:spPr>
          <a:xfrm>
            <a:off x="16175097" y="2215399"/>
            <a:ext cx="1280800" cy="276999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Udział OZE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D1129CAD-3218-C0AC-60E4-FB24DD3A4BF0}"/>
              </a:ext>
            </a:extLst>
          </p:cNvPr>
          <p:cNvSpPr>
            <a:spLocks/>
          </p:cNvSpPr>
          <p:nvPr/>
        </p:nvSpPr>
        <p:spPr>
          <a:xfrm>
            <a:off x="15635511" y="2136537"/>
            <a:ext cx="435051" cy="434724"/>
          </a:xfrm>
          <a:prstGeom prst="ellipse">
            <a:avLst/>
          </a:prstGeom>
          <a:solidFill>
            <a:srgbClr val="1C3586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%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A5356E6-191D-5D19-5F31-E919EBCFF402}"/>
              </a:ext>
            </a:extLst>
          </p:cNvPr>
          <p:cNvSpPr txBox="1">
            <a:spLocks/>
          </p:cNvSpPr>
          <p:nvPr/>
        </p:nvSpPr>
        <p:spPr>
          <a:xfrm>
            <a:off x="832105" y="2892134"/>
            <a:ext cx="16623792" cy="30777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Wytwarzanie energii elektrycznej,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TWh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F3B69922-6866-1195-701F-BC80B9C076F0}"/>
              </a:ext>
            </a:extLst>
          </p:cNvPr>
          <p:cNvSpPr>
            <a:spLocks/>
          </p:cNvSpPr>
          <p:nvPr/>
        </p:nvSpPr>
        <p:spPr>
          <a:xfrm>
            <a:off x="11545948" y="3449637"/>
            <a:ext cx="702470" cy="703263"/>
          </a:xfrm>
          <a:prstGeom prst="ellipse">
            <a:avLst/>
          </a:prstGeom>
          <a:solidFill>
            <a:srgbClr val="1C3586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18%</a:t>
            </a:r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CEF20E2C-DDAC-7DEE-D2F5-7D1A991B8EB9}"/>
              </a:ext>
            </a:extLst>
          </p:cNvPr>
          <p:cNvGrpSpPr>
            <a:grpSpLocks noChangeAspect="1"/>
          </p:cNvGrpSpPr>
          <p:nvPr/>
        </p:nvGrpSpPr>
        <p:grpSpPr>
          <a:xfrm>
            <a:off x="1922628" y="-892595"/>
            <a:ext cx="4028" cy="2268926"/>
            <a:chOff x="0" y="0"/>
            <a:chExt cx="6350" cy="3578403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25ED67CD-4ADC-B126-1B6E-030E432D7B8A}"/>
                </a:ext>
              </a:extLst>
            </p:cNvPr>
            <p:cNvSpPr/>
            <p:nvPr/>
          </p:nvSpPr>
          <p:spPr>
            <a:xfrm>
              <a:off x="0" y="0"/>
              <a:ext cx="6350" cy="3578352"/>
            </a:xfrm>
            <a:custGeom>
              <a:avLst/>
              <a:gdLst/>
              <a:ahLst/>
              <a:cxnLst/>
              <a:rect l="l" t="t" r="r" b="b"/>
              <a:pathLst>
                <a:path w="6350" h="3578352">
                  <a:moveTo>
                    <a:pt x="0" y="0"/>
                  </a:moveTo>
                  <a:lnTo>
                    <a:pt x="0" y="3578352"/>
                  </a:lnTo>
                  <a:lnTo>
                    <a:pt x="6350" y="3578352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pl-PL"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</p:grpSp>
      <p:cxnSp>
        <p:nvCxnSpPr>
          <p:cNvPr id="18" name="GreyLineSeparatorDefault 18">
            <a:extLst>
              <a:ext uri="{FF2B5EF4-FFF2-40B4-BE49-F238E27FC236}">
                <a16:creationId xmlns:a16="http://schemas.microsoft.com/office/drawing/2014/main" id="{47DDFA8D-40CA-F830-8FDB-7FF598649E19}"/>
              </a:ext>
            </a:extLst>
          </p:cNvPr>
          <p:cNvCxnSpPr>
            <a:cxnSpLocks/>
          </p:cNvCxnSpPr>
          <p:nvPr>
            <p:custDataLst>
              <p:tags r:id="rId40"/>
            </p:custDataLst>
          </p:nvPr>
        </p:nvCxnSpPr>
        <p:spPr>
          <a:xfrm>
            <a:off x="832105" y="3238500"/>
            <a:ext cx="16623792" cy="0"/>
          </a:xfrm>
          <a:prstGeom prst="straightConnector1">
            <a:avLst/>
          </a:prstGeom>
          <a:ln w="12700">
            <a:solidFill>
              <a:srgbClr val="757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119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B3E9C-87AD-16D2-636B-16E17E00D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C210400B-E453-F4BD-E475-A2D0DD8D241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45860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0" imgW="473" imgH="476" progId="TCLayout.ActiveDocument.1">
                  <p:embed/>
                </p:oleObj>
              </mc:Choice>
              <mc:Fallback>
                <p:oleObj name="think-cell Slide" r:id="rId100" imgW="473" imgH="47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210400B-E453-F4BD-E475-A2D0DD8D24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3">
            <a:extLst>
              <a:ext uri="{FF2B5EF4-FFF2-40B4-BE49-F238E27FC236}">
                <a16:creationId xmlns:a16="http://schemas.microsoft.com/office/drawing/2014/main" id="{A85F6E79-6453-1E79-4793-CB548710F9F4}"/>
              </a:ext>
            </a:extLst>
          </p:cNvPr>
          <p:cNvGrpSpPr>
            <a:grpSpLocks noChangeAspect="1"/>
          </p:cNvGrpSpPr>
          <p:nvPr/>
        </p:nvGrpSpPr>
        <p:grpSpPr>
          <a:xfrm>
            <a:off x="1922628" y="-892595"/>
            <a:ext cx="4028" cy="2268926"/>
            <a:chOff x="0" y="0"/>
            <a:chExt cx="6350" cy="3578403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FD4051DD-99E7-0350-62ED-9357100193EB}"/>
                </a:ext>
              </a:extLst>
            </p:cNvPr>
            <p:cNvSpPr/>
            <p:nvPr/>
          </p:nvSpPr>
          <p:spPr>
            <a:xfrm>
              <a:off x="0" y="0"/>
              <a:ext cx="6350" cy="3578352"/>
            </a:xfrm>
            <a:custGeom>
              <a:avLst/>
              <a:gdLst/>
              <a:ahLst/>
              <a:cxnLst/>
              <a:rect l="l" t="t" r="r" b="b"/>
              <a:pathLst>
                <a:path w="6350" h="3578352">
                  <a:moveTo>
                    <a:pt x="0" y="0"/>
                  </a:moveTo>
                  <a:lnTo>
                    <a:pt x="0" y="3578352"/>
                  </a:lnTo>
                  <a:lnTo>
                    <a:pt x="6350" y="3578352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 descr="AGH University of Krakow - Wikipedia">
            <a:extLst>
              <a:ext uri="{FF2B5EF4-FFF2-40B4-BE49-F238E27FC236}">
                <a16:creationId xmlns:a16="http://schemas.microsoft.com/office/drawing/2014/main" id="{79EAAA8F-9148-4D5A-DDEA-1858A6E54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" y="402431"/>
            <a:ext cx="957264" cy="9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229C62-2646-8B11-087A-E0AED16554F5}"/>
              </a:ext>
            </a:extLst>
          </p:cNvPr>
          <p:cNvPicPr>
            <a:picLocks noChangeAspect="1"/>
          </p:cNvPicPr>
          <p:nvPr/>
        </p:nvPicPr>
        <p:blipFill>
          <a:blip r:embed="rId103"/>
          <a:stretch>
            <a:fillRect/>
          </a:stretch>
        </p:blipFill>
        <p:spPr>
          <a:xfrm>
            <a:off x="2152650" y="457704"/>
            <a:ext cx="3378201" cy="86338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4785A98-5393-5AA9-D0E5-C8F95CFD8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975" y="458510"/>
            <a:ext cx="12011025" cy="861774"/>
          </a:xfrm>
        </p:spPr>
        <p:txBody>
          <a:bodyPr vert="horz" wrap="square" lIns="0" tIns="0" rIns="0" bIns="0" anchor="t">
            <a:spAutoFit/>
          </a:bodyPr>
          <a:lstStyle/>
          <a:p>
            <a:pPr algn="l"/>
            <a:r>
              <a:rPr lang="pl-PL" sz="2800" dirty="0">
                <a:solidFill>
                  <a:srgbClr val="1C3586"/>
                </a:solidFill>
                <a:latin typeface="Montserrat" panose="00000500000000000000" pitchFamily="2" charset="0"/>
              </a:rPr>
              <a:t>Rynek energii zmienia się na naszych oczach – w ostatnich latach rośnie średnia cena energii oraz zmienność cen w ciągu roku i dnia</a:t>
            </a:r>
            <a:endParaRPr lang="en-US" sz="2800" dirty="0">
              <a:solidFill>
                <a:srgbClr val="1C3586"/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5. Source">
            <a:extLst>
              <a:ext uri="{FF2B5EF4-FFF2-40B4-BE49-F238E27FC236}">
                <a16:creationId xmlns:a16="http://schemas.microsoft.com/office/drawing/2014/main" id="{C366079A-0A0A-29A9-7B7B-F3DACEC2FE3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32103" y="9752504"/>
            <a:ext cx="10916792" cy="1846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Źródło: https://energy.instrat.pl/ceny/energia-rdn-godzinowe/ 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3C9A24-35FE-5DCA-DE49-541DA58F3BA5}"/>
              </a:ext>
            </a:extLst>
          </p:cNvPr>
          <p:cNvSpPr txBox="1">
            <a:spLocks/>
          </p:cNvSpPr>
          <p:nvPr/>
        </p:nvSpPr>
        <p:spPr>
          <a:xfrm>
            <a:off x="832104" y="2552700"/>
            <a:ext cx="7874080" cy="61555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Rozkład cena energii elektrycznej RDN 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w podziale na przedział cenowy,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# godzin w roku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0E495-3242-D413-2B67-0793FD5F299A}"/>
              </a:ext>
            </a:extLst>
          </p:cNvPr>
          <p:cNvSpPr txBox="1">
            <a:spLocks/>
          </p:cNvSpPr>
          <p:nvPr/>
        </p:nvSpPr>
        <p:spPr>
          <a:xfrm>
            <a:off x="9581815" y="2552700"/>
            <a:ext cx="7874080" cy="61555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Cena energii elektrycznej na poszczególne 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godziny kolejnej doby,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PLN/MWh 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A5E1A1A-9692-6C86-CFDD-EA619E9C1B72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1274763" y="3730625"/>
          <a:ext cx="7478712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4"/>
          </a:graphicData>
        </a:graphic>
      </p:graphicFrame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E1941E4-8421-E302-35A1-31F3E4A1B662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1154113" y="8434388"/>
            <a:ext cx="1016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2B15117D-E005-4DE4-B3BC-AAAAEE231B9B}" type="datetime'''''''''''''''''''''''''''''''''''''0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AAFB88E-F801-6D03-2F94-0A86E9EB75FA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966788" y="7962900"/>
            <a:ext cx="288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7A3FD554-E70F-4B0D-9508-4725A0BD0D54}" type="datetime'''''''''5''''''''''0''''''''''''''''''0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500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A116C61-92CF-A7F5-EFF9-6F0E09451CCF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855663" y="7491413"/>
            <a:ext cx="4000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1BE58838-A157-4CA4-9245-BA4989DACBE9}" type="datetime'1'''' 0''''''''''''''0''0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1 000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D2C4AC3-2500-EE2A-4F94-5AF5F990953B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871538" y="7019925"/>
            <a:ext cx="3841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8C42DBC6-DE55-4B60-BC7F-1C6E5400B801}" type="datetime'''''''''''''1 ''''''''''''5''''''''0''''''''''''0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1 500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DA7B3E9-AF00-FB57-A824-4BE54971A849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823913" y="6550025"/>
            <a:ext cx="4318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4DFBB9CB-063D-4510-A3E0-122B21B6E5F2}" type="datetime'''''''''''2'''''''''''''''''''''' 0''0''0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2 000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E2264CA-122C-586E-6D8C-AB41A7F1BE0A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839788" y="6078538"/>
            <a:ext cx="415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4AD2F343-5703-4BC0-93A3-C63B8694C376}" type="datetime'''''''''2'''''' ''''''''''''''''''''''5''''''''00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2 500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4B6D961-D847-7626-C3C8-8A0C7557561A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825500" y="5607050"/>
            <a:ext cx="4302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A43B76B2-0E30-4D26-B719-652A452CEBEF}" type="datetime'3'''''''''''''''''' ''''''''''00''''''''''0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3 000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8D4E7E2-D103-5B4E-7C66-802C46C9E68D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841375" y="5135563"/>
            <a:ext cx="4143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DCD93428-904D-4ED5-A0B6-56F84D07AB5D}" type="datetime'3'''' 5''''''''''''''0''''''''''0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3 500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786ECD2-43DF-9AE3-52E0-D546B49BFDB4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811213" y="4664075"/>
            <a:ext cx="4445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52B6C9D4-061B-411E-83F1-76E99CBE7F23}" type="datetime'''''''''4'''''' ''''''''0''''''''''''''0''0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4 000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F8BDDAF-1446-7919-F8B4-7852A13B4758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827088" y="4192588"/>
            <a:ext cx="4286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B445A3FE-FCB5-46EB-960B-7A54161CAB93}" type="datetime'''''''''''''''''''''''''4'''''''''''''' 5''''''''''00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4 500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360DF70-6459-E80A-1382-F69543421B06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825500" y="3722688"/>
            <a:ext cx="4302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9D583E88-5DD1-4E4B-AC85-E28300724BB1}" type="datetime'''''''5'''''' ''''''0''0''''0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5 000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1D0582D-98C6-1F24-BFA2-6A951FE3891A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1422400" y="8575675"/>
            <a:ext cx="2016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13F9DE04-DCD4-4AEA-9376-FAC94F5F0283}" type="datetime'''''''''''''''''''''''''''''''''''''''''&lt;''''0'''''''''">
              <a:rPr kumimoji="0" lang="pl-P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&lt;0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4DC4ACD-C820-6F96-F30A-1CA0854DB968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1754188" y="8575675"/>
            <a:ext cx="2000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3DB25A7B-EFCE-4192-9DB1-DC5D517449C3}" type="datetime'0''''-''''''''''''''''5''''''''''''''''''0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0-50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D385F71-8BD7-FC20-29EE-CC4034845B3D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2052638" y="8575675"/>
            <a:ext cx="2714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2A3FBA0E-9F28-47A2-A6E1-64C63AD6711A}" type="datetime'''5''''''''''''''''0''''''-''1''''''''''''''''''''''0''''0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50-100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A3501B36-B6CC-C888-AEB8-773B6334DFBE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2362200" y="8575675"/>
            <a:ext cx="3143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99CDDFD6-5C19-429E-9C27-B8B3DB5C9DEA}" type="datetime'1''''''0''''''''''''0-1''''''''''''5''''''0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100-150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03BDF64-2ED5-4241-0FB2-6B459A7F9CB5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2695575" y="8575675"/>
            <a:ext cx="3143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EBA9241A-3EE1-4782-9FED-3547C03935A7}" type="datetime'''''''15''0''''''''''-''''''''''''''''''''2''00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150-200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2AEB5EF-D6A5-6E85-6958-C2B8CA30F174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>
            <a:off x="6846888" y="9204325"/>
            <a:ext cx="1887538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t>Cena energii, 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t>PLN/MWh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490FE583-9749-98C8-304E-58C18B078772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3365500" y="8575675"/>
            <a:ext cx="301625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6B9600CF-BD07-4012-8FEF-C989CD5C20A4}" type="datetime'''2''''''''''50''-''''''''3''''''0''''''''''0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250-300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4EEF59D-FA9A-20DE-078B-6A6598E50D0C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3698875" y="8575675"/>
            <a:ext cx="301625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A53F7D33-B733-41D5-AFC5-6A60FD1E56D6}" type="datetime'3''''''''''0''0-''''''''''''''''''''3''''''''5''''''''''''''0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300-350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7051AB9A-18F4-2E15-8FA1-6E2880BD89C6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4024313" y="8575675"/>
            <a:ext cx="315913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57931743-56A8-44A1-969C-CA8816F0A44D}" type="datetime'''''''3''''''''''5''0''''''''''''-4''0''0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350-400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9505D10D-F6F6-4DB4-C9DF-9A70D22E030E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4357688" y="8575675"/>
            <a:ext cx="315913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C409B079-D3BA-476B-8C50-540540021A94}" type="datetime'''''''''''''''40''''''''''''''''''0''''-4''''''''''''''''5''0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400-450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E0CC52BF-6382-EA8A-2BE2-77FD586BB71D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4695825" y="8575675"/>
            <a:ext cx="301625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1ED1DA48-F4D4-4A55-BB8A-B32BB363CE3E}" type="datetime'''''''''''4''''''''5''''''''0-5''''''''''''00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450-500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24A9CD76-6CB1-CA2F-B97F-CD0014E0632E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5029200" y="8575675"/>
            <a:ext cx="301625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56479D36-1F4D-4F01-9581-88E121574535}" type="datetime'''''''''''''''''''5''''0''''''''0-''''''''''5''''''5''0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500-550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BEB5ED06-671C-BEC1-A335-150821D8AC89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5357813" y="8575675"/>
            <a:ext cx="307975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58704B97-BE7B-4D63-B6FC-D7B9F865DF1E}" type="datetime'''5''''5''''0''''''''''''''''-''6''''''0''''''''0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550-600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49563238-E287-4F04-C5B3-B91A76157A98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5689600" y="8575675"/>
            <a:ext cx="307975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CCD946A9-3702-4E3C-A27C-5EC93A436657}" type="datetime'''''''''''''''6''''''0''''''''''''''0''-''650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600-650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420BEEA8-4220-EEE3-2135-02365DEBFFEA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6024563" y="8575675"/>
            <a:ext cx="306388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D659A359-5AF2-49FD-A542-5CF5652CD278}" type="datetime'''''65''''''''0''''''''''''''''''''-''''70''0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650-700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3C3B0A3E-DA07-6500-50E5-78FED2C1042A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6356350" y="8575675"/>
            <a:ext cx="306388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C82BFA09-20DA-42BA-B3CF-2FE8D4A9D4E3}" type="datetime'''''''''''''''''''''''''''7''''00''-''75''''''''''0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700-750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EC2D0CC4-5863-A21C-AA4E-ACF6587A0130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6686550" y="8575675"/>
            <a:ext cx="312738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1D1FF814-A382-4A60-BAEB-990C8827C33A}" type="datetime'75''''''''''0''''''''''''''''''''''''-''8''''0''''''''0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750-800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5C945D24-34F2-BC63-E96D-B7F2C3FC2C3F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7018338" y="8575675"/>
            <a:ext cx="312738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8619C1E1-DC89-4A3E-A45B-6D80F4F7BCD6}" type="datetime'8''''''0''''''0''-''8''''''''''''50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800-850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A151D15D-F9D2-0641-BEC8-7919E8D0B7F8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7351713" y="8575675"/>
            <a:ext cx="307975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53EE40FD-C159-4721-82C4-CA8DF77307B6}" type="datetime'''''8''''50''''''-''''''''''9''''''0''''0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850-900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36F85097-360B-9173-DFE3-8011D2FD68AC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7685088" y="8575675"/>
            <a:ext cx="307975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CAA17026-48FE-4816-9FCB-2184847B52D6}" type="datetime'''''9''''''0''''''''''''''''''''''0-''950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900-950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6148A5B7-99CD-2C53-7D11-8E3E5DD83A3A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7985125" y="8575675"/>
            <a:ext cx="3730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6B5C928E-A760-432C-BEA4-29FB73717ABD}" type="datetime'9''50''''''''''''''-''''''''''''10''''''''''''0''''0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950-1000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1CE1927F-05D7-7E5B-A4E2-4E99341BFC62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8274050" y="8575675"/>
            <a:ext cx="4603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953362E2-B824-451E-B3A7-A38C31361F3C}" type="datetime'''''''''&gt;''''''10''''''''''0''''''''''''''''0'''''''">
              <a:rPr kumimoji="0" lang="pl-P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&gt;1000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C1736FF0-D9F9-45D3-9802-ADA615E42B24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3033713" y="8575675"/>
            <a:ext cx="303213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8401C4BF-9810-4B9B-8AA9-1CB4378895C3}" type="datetime'2''''''''''''''''''0''''''''''''''0''''''''''''''-''''250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ctr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200-250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BB34EDE-CA7F-BB75-843D-81616CB0AFAC}"/>
              </a:ext>
            </a:extLst>
          </p:cNvPr>
          <p:cNvSpPr/>
          <p:nvPr>
            <p:custDataLst>
              <p:tags r:id="rId38"/>
            </p:custDataLst>
          </p:nvPr>
        </p:nvSpPr>
        <p:spPr bwMode="auto">
          <a:xfrm>
            <a:off x="7218363" y="3398838"/>
            <a:ext cx="192088" cy="192088"/>
          </a:xfrm>
          <a:prstGeom prst="rect">
            <a:avLst/>
          </a:prstGeom>
          <a:solidFill>
            <a:srgbClr val="1C3586"/>
          </a:solidFill>
          <a:ln w="9525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71459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buClrTx/>
              <a:buSzTx/>
              <a:buFontTx/>
              <a:buNone/>
              <a:tabLst/>
              <a:defRPr/>
            </a:pPr>
            <a:endParaRPr kumimoji="0" lang="pl-PL" sz="6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Inter" panose="02000503000000020004" charset="0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C335CF6-6E0F-CA08-41CC-66DF003A8667}"/>
              </a:ext>
            </a:extLst>
          </p:cNvPr>
          <p:cNvSpPr/>
          <p:nvPr>
            <p:custDataLst>
              <p:tags r:id="rId39"/>
            </p:custDataLst>
          </p:nvPr>
        </p:nvSpPr>
        <p:spPr bwMode="auto">
          <a:xfrm>
            <a:off x="7953375" y="3398838"/>
            <a:ext cx="192088" cy="192088"/>
          </a:xfrm>
          <a:prstGeom prst="rect">
            <a:avLst/>
          </a:prstGeom>
          <a:solidFill>
            <a:srgbClr val="91C137"/>
          </a:solidFill>
          <a:ln w="9525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71459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buClrTx/>
              <a:buSzTx/>
              <a:buFontTx/>
              <a:buNone/>
              <a:tabLst/>
              <a:defRPr/>
            </a:pPr>
            <a:endParaRPr kumimoji="0" lang="pl-PL" sz="6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Inter" panose="02000503000000020004" charset="0"/>
              <a:ea typeface="+mn-ea"/>
              <a:cs typeface="+mn-cs"/>
            </a:endParaRP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5B2DC122-DC01-9D45-AA22-331A7551ACBA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auto">
          <a:xfrm>
            <a:off x="7461250" y="3395663"/>
            <a:ext cx="3905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536D12D3-7EB3-4D4E-8C21-3EEF777F415D}" type="datetime'''''''2''''016'''''''''''''''''''''''''''''''''''''''''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l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2016</a:t>
            </a:fld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A6FF57C2-B223-BF09-5A78-55E5ADF3B41D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8196263" y="3395663"/>
            <a:ext cx="4381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675ABA01-C778-45F7-A181-F86D62D9F729}" type="datetime'''''''2''0''''''''''2''''''''''''''''4'''''''''''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l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2024</a:t>
            </a:fld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4E833E82-F073-C848-3721-FB5DA9526F08}"/>
              </a:ext>
            </a:extLst>
          </p:cNvPr>
          <p:cNvSpPr/>
          <p:nvPr/>
        </p:nvSpPr>
        <p:spPr>
          <a:xfrm rot="10800000">
            <a:off x="2876550" y="4608513"/>
            <a:ext cx="276225" cy="200025"/>
          </a:xfrm>
          <a:prstGeom prst="triangle">
            <a:avLst/>
          </a:prstGeom>
          <a:solidFill>
            <a:schemeClr val="bg1">
              <a:lumMod val="5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71459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buClrTx/>
              <a:buSzTx/>
              <a:buFontTx/>
              <a:buNone/>
              <a:tabLst/>
              <a:defRPr/>
            </a:pPr>
            <a:endParaRPr kumimoji="0" lang="pl-PL" sz="6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82DBD53-4183-48FA-328E-9CC522505C04}"/>
              </a:ext>
            </a:extLst>
          </p:cNvPr>
          <p:cNvSpPr txBox="1">
            <a:spLocks/>
          </p:cNvSpPr>
          <p:nvPr/>
        </p:nvSpPr>
        <p:spPr>
          <a:xfrm>
            <a:off x="1790700" y="3919318"/>
            <a:ext cx="1375569" cy="64633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r" defTabSz="171459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Średnia cena </a:t>
            </a:r>
            <a:b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</a:b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w 2016: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60 PLN/MWh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F5AD307-C015-BBFD-4AD3-7D35FF958C52}"/>
              </a:ext>
            </a:extLst>
          </p:cNvPr>
          <p:cNvSpPr txBox="1">
            <a:spLocks/>
          </p:cNvSpPr>
          <p:nvPr/>
        </p:nvSpPr>
        <p:spPr>
          <a:xfrm>
            <a:off x="4198938" y="3919318"/>
            <a:ext cx="1787525" cy="64633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171459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Średnia cena </a:t>
            </a:r>
            <a:b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</a:b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w 2024: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417 PLN/MWh</a:t>
            </a:r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3FCEC0F1-B6C8-1D4E-4C8D-91F2488B476D}"/>
              </a:ext>
            </a:extLst>
          </p:cNvPr>
          <p:cNvSpPr/>
          <p:nvPr/>
        </p:nvSpPr>
        <p:spPr>
          <a:xfrm rot="10800000">
            <a:off x="4210050" y="4608513"/>
            <a:ext cx="276225" cy="200025"/>
          </a:xfrm>
          <a:prstGeom prst="triangle">
            <a:avLst/>
          </a:prstGeom>
          <a:solidFill>
            <a:schemeClr val="bg1">
              <a:lumMod val="5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71459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buClrTx/>
              <a:buSzTx/>
              <a:buFontTx/>
              <a:buNone/>
              <a:tabLst/>
              <a:defRPr/>
            </a:pPr>
            <a:endParaRPr kumimoji="0" lang="pl-PL" sz="6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70" name="LineBasicVerticalDefault 94">
            <a:extLst>
              <a:ext uri="{FF2B5EF4-FFF2-40B4-BE49-F238E27FC236}">
                <a16:creationId xmlns:a16="http://schemas.microsoft.com/office/drawing/2014/main" id="{B0A2E2C5-A43F-EA5A-8A10-DE905D5BDB78}"/>
              </a:ext>
            </a:extLst>
          </p:cNvPr>
          <p:cNvCxnSpPr>
            <a:cxnSpLocks/>
          </p:cNvCxnSpPr>
          <p:nvPr>
            <p:custDataLst>
              <p:tags r:id="rId42"/>
            </p:custDataLst>
          </p:nvPr>
        </p:nvCxnSpPr>
        <p:spPr>
          <a:xfrm>
            <a:off x="3014663" y="4808538"/>
            <a:ext cx="0" cy="3706812"/>
          </a:xfrm>
          <a:prstGeom prst="straightConnector1">
            <a:avLst/>
          </a:prstGeom>
          <a:ln w="635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LineBasicVerticalDefault 94">
            <a:extLst>
              <a:ext uri="{FF2B5EF4-FFF2-40B4-BE49-F238E27FC236}">
                <a16:creationId xmlns:a16="http://schemas.microsoft.com/office/drawing/2014/main" id="{4B04D232-6989-0235-314C-0B5753225FF6}"/>
              </a:ext>
            </a:extLst>
          </p:cNvPr>
          <p:cNvCxnSpPr>
            <a:cxnSpLocks/>
          </p:cNvCxnSpPr>
          <p:nvPr>
            <p:custDataLst>
              <p:tags r:id="rId43"/>
            </p:custDataLst>
          </p:nvPr>
        </p:nvCxnSpPr>
        <p:spPr>
          <a:xfrm>
            <a:off x="4348163" y="4808538"/>
            <a:ext cx="0" cy="3706812"/>
          </a:xfrm>
          <a:prstGeom prst="straightConnector1">
            <a:avLst/>
          </a:prstGeom>
          <a:ln w="635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9141059-7C8A-84EE-04E4-62289FCB89F2}"/>
              </a:ext>
            </a:extLst>
          </p:cNvPr>
          <p:cNvCxnSpPr/>
          <p:nvPr>
            <p:custDataLst>
              <p:tags r:id="rId44"/>
            </p:custDataLst>
          </p:nvPr>
        </p:nvCxnSpPr>
        <p:spPr bwMode="auto">
          <a:xfrm>
            <a:off x="10152063" y="3808413"/>
            <a:ext cx="0" cy="4786313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5A7943D-6691-6CB7-B73A-DB5857E4B23B}"/>
              </a:ext>
            </a:extLst>
          </p:cNvPr>
          <p:cNvCxnSpPr/>
          <p:nvPr>
            <p:custDataLst>
              <p:tags r:id="rId45"/>
            </p:custDataLst>
          </p:nvPr>
        </p:nvCxnSpPr>
        <p:spPr bwMode="auto">
          <a:xfrm>
            <a:off x="10152063" y="8739187"/>
            <a:ext cx="0" cy="41910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089" name="Chart 1088">
            <a:extLst>
              <a:ext uri="{FF2B5EF4-FFF2-40B4-BE49-F238E27FC236}">
                <a16:creationId xmlns:a16="http://schemas.microsoft.com/office/drawing/2014/main" id="{235940F4-C1E8-8EC0-14EE-178449E4A6CA}"/>
              </a:ext>
            </a:extLst>
          </p:cNvPr>
          <p:cNvGraphicFramePr/>
          <p:nvPr>
            <p:custDataLst>
              <p:tags r:id="rId46"/>
            </p:custDataLst>
          </p:nvPr>
        </p:nvGraphicFramePr>
        <p:xfrm>
          <a:off x="10069513" y="3730625"/>
          <a:ext cx="7469187" cy="5505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5"/>
          </a:graphicData>
        </a:graphic>
      </p:graphicFrame>
      <p:sp>
        <p:nvSpPr>
          <p:cNvPr id="137" name="Text Placeholder 2">
            <a:extLst>
              <a:ext uri="{FF2B5EF4-FFF2-40B4-BE49-F238E27FC236}">
                <a16:creationId xmlns:a16="http://schemas.microsoft.com/office/drawing/2014/main" id="{3B05D1A8-3D15-C58B-2044-FF9D76F6D7EE}"/>
              </a:ext>
            </a:extLst>
          </p:cNvPr>
          <p:cNvSpPr>
            <a:spLocks noGrp="1"/>
          </p:cNvSpPr>
          <p:nvPr>
            <p:custDataLst>
              <p:tags r:id="rId47"/>
            </p:custDataLst>
          </p:nvPr>
        </p:nvSpPr>
        <p:spPr bwMode="gray">
          <a:xfrm>
            <a:off x="10323513" y="8575675"/>
            <a:ext cx="1984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07A3E7FF-04B4-4ED7-B937-DC56D2A493D7}" type="datetime'0''''''''''''''''''''''''''8''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08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38" name="Text Placeholder 2">
            <a:extLst>
              <a:ext uri="{FF2B5EF4-FFF2-40B4-BE49-F238E27FC236}">
                <a16:creationId xmlns:a16="http://schemas.microsoft.com/office/drawing/2014/main" id="{0C726CD3-8A6F-A5CF-02E3-9A3405056B46}"/>
              </a:ext>
            </a:extLst>
          </p:cNvPr>
          <p:cNvSpPr>
            <a:spLocks noGrp="1"/>
          </p:cNvSpPr>
          <p:nvPr>
            <p:custDataLst>
              <p:tags r:id="rId48"/>
            </p:custDataLst>
          </p:nvPr>
        </p:nvSpPr>
        <p:spPr bwMode="gray">
          <a:xfrm>
            <a:off x="10604500" y="8575675"/>
            <a:ext cx="1746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05DEF6B5-0E13-4DDC-A9B7-E0E9EAE38969}" type="datetime'''''''''''''''''''''''2''''''''''''''''''''''''''''''''2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39" name="Text Placeholder 2">
            <a:extLst>
              <a:ext uri="{FF2B5EF4-FFF2-40B4-BE49-F238E27FC236}">
                <a16:creationId xmlns:a16="http://schemas.microsoft.com/office/drawing/2014/main" id="{7B6CCDBA-0EFD-A342-F37F-C18CACC3B001}"/>
              </a:ext>
            </a:extLst>
          </p:cNvPr>
          <p:cNvSpPr>
            <a:spLocks noGrp="1"/>
          </p:cNvSpPr>
          <p:nvPr>
            <p:custDataLst>
              <p:tags r:id="rId49"/>
            </p:custDataLst>
          </p:nvPr>
        </p:nvSpPr>
        <p:spPr bwMode="gray">
          <a:xfrm>
            <a:off x="10869613" y="8575675"/>
            <a:ext cx="1873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1789579D-6F58-4676-90E2-8585059A105E}" type="datetime'''''''''''0''''''''''5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05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40" name="Text Placeholder 2">
            <a:extLst>
              <a:ext uri="{FF2B5EF4-FFF2-40B4-BE49-F238E27FC236}">
                <a16:creationId xmlns:a16="http://schemas.microsoft.com/office/drawing/2014/main" id="{DD9C7E96-240D-8A23-41C3-18F85078BC95}"/>
              </a:ext>
            </a:extLst>
          </p:cNvPr>
          <p:cNvSpPr>
            <a:spLocks noGrp="1"/>
          </p:cNvSpPr>
          <p:nvPr>
            <p:custDataLst>
              <p:tags r:id="rId50"/>
            </p:custDataLst>
          </p:nvPr>
        </p:nvSpPr>
        <p:spPr bwMode="gray">
          <a:xfrm>
            <a:off x="11160125" y="8575675"/>
            <a:ext cx="1476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E79D7CD5-491F-4260-A093-39878DFEB65A}" type="datetime'''''''''''''''''''''''''''''''''''''''1''''''''''9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44" name="Text Placeholder 2">
            <a:extLst>
              <a:ext uri="{FF2B5EF4-FFF2-40B4-BE49-F238E27FC236}">
                <a16:creationId xmlns:a16="http://schemas.microsoft.com/office/drawing/2014/main" id="{CA6DA460-3442-7EED-75EF-BADF04476840}"/>
              </a:ext>
            </a:extLst>
          </p:cNvPr>
          <p:cNvSpPr>
            <a:spLocks noGrp="1"/>
          </p:cNvSpPr>
          <p:nvPr>
            <p:custDataLst>
              <p:tags r:id="rId51"/>
            </p:custDataLst>
          </p:nvPr>
        </p:nvSpPr>
        <p:spPr bwMode="gray">
          <a:xfrm>
            <a:off x="11404600" y="8575675"/>
            <a:ext cx="2016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F7B64CA5-6AE7-4B84-9881-BEF188C5E225}" type="datetime'''''''''''''''''''''''''''''0''4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04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45" name="Text Placeholder 2">
            <a:extLst>
              <a:ext uri="{FF2B5EF4-FFF2-40B4-BE49-F238E27FC236}">
                <a16:creationId xmlns:a16="http://schemas.microsoft.com/office/drawing/2014/main" id="{96A1D2DB-CC5B-9340-9042-B44ADF081741}"/>
              </a:ext>
            </a:extLst>
          </p:cNvPr>
          <p:cNvSpPr>
            <a:spLocks noGrp="1"/>
          </p:cNvSpPr>
          <p:nvPr>
            <p:custDataLst>
              <p:tags r:id="rId52"/>
            </p:custDataLst>
          </p:nvPr>
        </p:nvSpPr>
        <p:spPr bwMode="gray">
          <a:xfrm>
            <a:off x="11698288" y="8575675"/>
            <a:ext cx="1524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088C2A1C-0F71-450F-9B9D-3B1A4DACCE7C}" type="datetime'''''''''''1''''''''''''''''''''''''''''''''''''''''8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031" name="Text Placeholder 2">
            <a:extLst>
              <a:ext uri="{FF2B5EF4-FFF2-40B4-BE49-F238E27FC236}">
                <a16:creationId xmlns:a16="http://schemas.microsoft.com/office/drawing/2014/main" id="{EE7457A5-805D-DF5F-A897-3BD5AF306A3A}"/>
              </a:ext>
            </a:extLst>
          </p:cNvPr>
          <p:cNvSpPr>
            <a:spLocks noGrp="1"/>
          </p:cNvSpPr>
          <p:nvPr>
            <p:custDataLst>
              <p:tags r:id="rId53"/>
            </p:custDataLst>
          </p:nvPr>
        </p:nvSpPr>
        <p:spPr bwMode="gray">
          <a:xfrm>
            <a:off x="11966576" y="8575675"/>
            <a:ext cx="1571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A85A3426-4B66-495B-B31A-8B495D838F95}" type="datetime'''''0''''''''''1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01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46" name="Text Placeholder 2">
            <a:extLst>
              <a:ext uri="{FF2B5EF4-FFF2-40B4-BE49-F238E27FC236}">
                <a16:creationId xmlns:a16="http://schemas.microsoft.com/office/drawing/2014/main" id="{FE5D0FE5-2C8E-B964-69F5-84362AE0B9F8}"/>
              </a:ext>
            </a:extLst>
          </p:cNvPr>
          <p:cNvSpPr>
            <a:spLocks noGrp="1"/>
          </p:cNvSpPr>
          <p:nvPr>
            <p:custDataLst>
              <p:tags r:id="rId54"/>
            </p:custDataLst>
          </p:nvPr>
        </p:nvSpPr>
        <p:spPr bwMode="gray">
          <a:xfrm>
            <a:off x="12245975" y="8575675"/>
            <a:ext cx="1412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AA69B253-F935-430A-ABF0-534EACC306FA}" type="datetime'''''''''''''1''''5''''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47" name="Text Placeholder 2">
            <a:extLst>
              <a:ext uri="{FF2B5EF4-FFF2-40B4-BE49-F238E27FC236}">
                <a16:creationId xmlns:a16="http://schemas.microsoft.com/office/drawing/2014/main" id="{25A06AAD-8B17-7A28-1F07-6CE2783C3FD9}"/>
              </a:ext>
            </a:extLst>
          </p:cNvPr>
          <p:cNvSpPr>
            <a:spLocks noGrp="1"/>
          </p:cNvSpPr>
          <p:nvPr>
            <p:custDataLst>
              <p:tags r:id="rId55"/>
            </p:custDataLst>
          </p:nvPr>
        </p:nvSpPr>
        <p:spPr bwMode="gray">
          <a:xfrm>
            <a:off x="12496800" y="8575675"/>
            <a:ext cx="1793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87D41EAF-447C-4AB2-8841-3DD9EA725996}" type="datetime'''''''''''''''''29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48" name="Text Placeholder 2">
            <a:extLst>
              <a:ext uri="{FF2B5EF4-FFF2-40B4-BE49-F238E27FC236}">
                <a16:creationId xmlns:a16="http://schemas.microsoft.com/office/drawing/2014/main" id="{6F8D2D11-AEAD-0D87-1790-26AA88EF4D0B}"/>
              </a:ext>
            </a:extLst>
          </p:cNvPr>
          <p:cNvSpPr>
            <a:spLocks noGrp="1"/>
          </p:cNvSpPr>
          <p:nvPr>
            <p:custDataLst>
              <p:tags r:id="rId56"/>
            </p:custDataLst>
          </p:nvPr>
        </p:nvSpPr>
        <p:spPr bwMode="gray">
          <a:xfrm>
            <a:off x="12787313" y="8575675"/>
            <a:ext cx="1412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812E3960-8A80-48F3-8782-5B133F7CE936}" type="datetime'''''''''''''''''''1''''''''3''''''''''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49" name="Text Placeholder 2">
            <a:extLst>
              <a:ext uri="{FF2B5EF4-FFF2-40B4-BE49-F238E27FC236}">
                <a16:creationId xmlns:a16="http://schemas.microsoft.com/office/drawing/2014/main" id="{802B1DC3-5379-BB46-01C9-E7B2ED74A184}"/>
              </a:ext>
            </a:extLst>
          </p:cNvPr>
          <p:cNvSpPr>
            <a:spLocks noGrp="1"/>
          </p:cNvSpPr>
          <p:nvPr>
            <p:custDataLst>
              <p:tags r:id="rId57"/>
            </p:custDataLst>
          </p:nvPr>
        </p:nvSpPr>
        <p:spPr bwMode="gray">
          <a:xfrm>
            <a:off x="13038138" y="8575675"/>
            <a:ext cx="1778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A5BAF0BF-A874-420D-8514-C7EFC47193BF}" type="datetime'''''''2''''7''''''''''''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50" name="Text Placeholder 2">
            <a:extLst>
              <a:ext uri="{FF2B5EF4-FFF2-40B4-BE49-F238E27FC236}">
                <a16:creationId xmlns:a16="http://schemas.microsoft.com/office/drawing/2014/main" id="{B5D8CD42-B858-3632-EFDE-4D061842081B}"/>
              </a:ext>
            </a:extLst>
          </p:cNvPr>
          <p:cNvSpPr>
            <a:spLocks noGrp="1"/>
          </p:cNvSpPr>
          <p:nvPr>
            <p:custDataLst>
              <p:tags r:id="rId58"/>
            </p:custDataLst>
          </p:nvPr>
        </p:nvSpPr>
        <p:spPr bwMode="gray">
          <a:xfrm>
            <a:off x="13320713" y="8575675"/>
            <a:ext cx="1571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634D715D-E1CF-4C2C-B321-AAA734F2C2EE}" type="datetime'''''''''''''''''''''''''''''''''1''''''''''''''''0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51" name="Text Placeholder 2">
            <a:extLst>
              <a:ext uri="{FF2B5EF4-FFF2-40B4-BE49-F238E27FC236}">
                <a16:creationId xmlns:a16="http://schemas.microsoft.com/office/drawing/2014/main" id="{DD705ED6-5044-5B11-A712-835AEFC9FB62}"/>
              </a:ext>
            </a:extLst>
          </p:cNvPr>
          <p:cNvSpPr>
            <a:spLocks noGrp="1"/>
          </p:cNvSpPr>
          <p:nvPr>
            <p:custDataLst>
              <p:tags r:id="rId59"/>
            </p:custDataLst>
          </p:nvPr>
        </p:nvSpPr>
        <p:spPr bwMode="gray">
          <a:xfrm>
            <a:off x="13574713" y="8575675"/>
            <a:ext cx="1873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23A6D620-BA23-4180-885F-371F889990E2}" type="datetime'''''''''''''''''''''2''''''''''4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52" name="Text Placeholder 2">
            <a:extLst>
              <a:ext uri="{FF2B5EF4-FFF2-40B4-BE49-F238E27FC236}">
                <a16:creationId xmlns:a16="http://schemas.microsoft.com/office/drawing/2014/main" id="{911A4DBB-B684-7227-FB0F-93A2F8719DFF}"/>
              </a:ext>
            </a:extLst>
          </p:cNvPr>
          <p:cNvSpPr>
            <a:spLocks noGrp="1"/>
          </p:cNvSpPr>
          <p:nvPr>
            <p:custDataLst>
              <p:tags r:id="rId60"/>
            </p:custDataLst>
          </p:nvPr>
        </p:nvSpPr>
        <p:spPr bwMode="gray">
          <a:xfrm>
            <a:off x="13839825" y="8575675"/>
            <a:ext cx="1984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D5F0B96-0666-4BED-84E3-307D5E2D3551}" type="datetime'''''''''''''''''''08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08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53" name="Text Placeholder 2">
            <a:extLst>
              <a:ext uri="{FF2B5EF4-FFF2-40B4-BE49-F238E27FC236}">
                <a16:creationId xmlns:a16="http://schemas.microsoft.com/office/drawing/2014/main" id="{7FEF5DDA-9660-0383-ED63-04E7F830AF9D}"/>
              </a:ext>
            </a:extLst>
          </p:cNvPr>
          <p:cNvSpPr>
            <a:spLocks noGrp="1"/>
          </p:cNvSpPr>
          <p:nvPr>
            <p:custDataLst>
              <p:tags r:id="rId61"/>
            </p:custDataLst>
          </p:nvPr>
        </p:nvSpPr>
        <p:spPr bwMode="gray">
          <a:xfrm>
            <a:off x="14122400" y="8575675"/>
            <a:ext cx="1746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885BDE3D-03F5-4A36-8BD4-232EB25C01EF}" type="datetime'''''''''2''''''2''''''''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54" name="Text Placeholder 2">
            <a:extLst>
              <a:ext uri="{FF2B5EF4-FFF2-40B4-BE49-F238E27FC236}">
                <a16:creationId xmlns:a16="http://schemas.microsoft.com/office/drawing/2014/main" id="{333EE1F9-4DCC-8E6C-936F-2263F8BC6245}"/>
              </a:ext>
            </a:extLst>
          </p:cNvPr>
          <p:cNvSpPr>
            <a:spLocks noGrp="1"/>
          </p:cNvSpPr>
          <p:nvPr>
            <p:custDataLst>
              <p:tags r:id="rId62"/>
            </p:custDataLst>
          </p:nvPr>
        </p:nvSpPr>
        <p:spPr bwMode="gray">
          <a:xfrm>
            <a:off x="14385925" y="8575675"/>
            <a:ext cx="1873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48630AD-4BDE-4819-BFE7-19B349C69C99}" type="datetime'0''''''''''''''''''5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05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55" name="Text Placeholder 2">
            <a:extLst>
              <a:ext uri="{FF2B5EF4-FFF2-40B4-BE49-F238E27FC236}">
                <a16:creationId xmlns:a16="http://schemas.microsoft.com/office/drawing/2014/main" id="{11BC00C5-0E4C-C941-68E9-5158E1411BA1}"/>
              </a:ext>
            </a:extLst>
          </p:cNvPr>
          <p:cNvSpPr>
            <a:spLocks noGrp="1"/>
          </p:cNvSpPr>
          <p:nvPr>
            <p:custDataLst>
              <p:tags r:id="rId63"/>
            </p:custDataLst>
          </p:nvPr>
        </p:nvSpPr>
        <p:spPr bwMode="gray">
          <a:xfrm>
            <a:off x="14678025" y="8575675"/>
            <a:ext cx="1476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E772EDDE-BD5C-49F6-A604-74BA11D57E91}" type="datetime'''''''1''''''''''''''''''''''''9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56" name="Text Placeholder 2">
            <a:extLst>
              <a:ext uri="{FF2B5EF4-FFF2-40B4-BE49-F238E27FC236}">
                <a16:creationId xmlns:a16="http://schemas.microsoft.com/office/drawing/2014/main" id="{616AB459-AD11-21A7-68EE-046641F05C24}"/>
              </a:ext>
            </a:extLst>
          </p:cNvPr>
          <p:cNvSpPr>
            <a:spLocks noGrp="1"/>
          </p:cNvSpPr>
          <p:nvPr>
            <p:custDataLst>
              <p:tags r:id="rId64"/>
            </p:custDataLst>
          </p:nvPr>
        </p:nvSpPr>
        <p:spPr bwMode="gray">
          <a:xfrm>
            <a:off x="14927263" y="8575675"/>
            <a:ext cx="1889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53639E62-F929-406A-BE0F-5BB0DBF5A01B}" type="datetime'''''0''''''''''''''''''''''''''''''''''''''''''''''2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02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57" name="Text Placeholder 2">
            <a:extLst>
              <a:ext uri="{FF2B5EF4-FFF2-40B4-BE49-F238E27FC236}">
                <a16:creationId xmlns:a16="http://schemas.microsoft.com/office/drawing/2014/main" id="{29781A9B-437D-553A-0350-B9EED6E6916B}"/>
              </a:ext>
            </a:extLst>
          </p:cNvPr>
          <p:cNvSpPr>
            <a:spLocks noGrp="1"/>
          </p:cNvSpPr>
          <p:nvPr>
            <p:custDataLst>
              <p:tags r:id="rId65"/>
            </p:custDataLst>
          </p:nvPr>
        </p:nvSpPr>
        <p:spPr bwMode="gray">
          <a:xfrm>
            <a:off x="15219363" y="8575675"/>
            <a:ext cx="1476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5FCD7DA7-7817-442D-851E-054963E1C283}" type="datetime'''''''''''1''''6''''''''''''''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58" name="Text Placeholder 2">
            <a:extLst>
              <a:ext uri="{FF2B5EF4-FFF2-40B4-BE49-F238E27FC236}">
                <a16:creationId xmlns:a16="http://schemas.microsoft.com/office/drawing/2014/main" id="{C08AC25E-594E-4FE7-16BD-EA3298F86969}"/>
              </a:ext>
            </a:extLst>
          </p:cNvPr>
          <p:cNvSpPr>
            <a:spLocks noGrp="1"/>
          </p:cNvSpPr>
          <p:nvPr>
            <p:custDataLst>
              <p:tags r:id="rId66"/>
            </p:custDataLst>
          </p:nvPr>
        </p:nvSpPr>
        <p:spPr bwMode="gray">
          <a:xfrm>
            <a:off x="15468600" y="8575675"/>
            <a:ext cx="1873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CA240741-8E2E-47F8-ADF3-DC9E8BB0945F}" type="datetime'''''''''''''''''''''''''''''''''''''3''''''''''''''''''0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59" name="Text Placeholder 2">
            <a:extLst>
              <a:ext uri="{FF2B5EF4-FFF2-40B4-BE49-F238E27FC236}">
                <a16:creationId xmlns:a16="http://schemas.microsoft.com/office/drawing/2014/main" id="{4DF0D184-B0B7-C3B5-7995-57F668F01E83}"/>
              </a:ext>
            </a:extLst>
          </p:cNvPr>
          <p:cNvSpPr>
            <a:spLocks noGrp="1"/>
          </p:cNvSpPr>
          <p:nvPr>
            <p:custDataLst>
              <p:tags r:id="rId67"/>
            </p:custDataLst>
          </p:nvPr>
        </p:nvSpPr>
        <p:spPr bwMode="gray">
          <a:xfrm>
            <a:off x="15754350" y="8575675"/>
            <a:ext cx="1555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5AFC86F0-B5D5-4E2F-ACC2-93A6DE6D3688}" type="datetime'''''''''''''''''''1''''''''''''''''4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60" name="Text Placeholder 2">
            <a:extLst>
              <a:ext uri="{FF2B5EF4-FFF2-40B4-BE49-F238E27FC236}">
                <a16:creationId xmlns:a16="http://schemas.microsoft.com/office/drawing/2014/main" id="{F205D584-B852-018E-F74A-8D7B7F8EFB1A}"/>
              </a:ext>
            </a:extLst>
          </p:cNvPr>
          <p:cNvSpPr>
            <a:spLocks noGrp="1"/>
          </p:cNvSpPr>
          <p:nvPr>
            <p:custDataLst>
              <p:tags r:id="rId68"/>
            </p:custDataLst>
          </p:nvPr>
        </p:nvSpPr>
        <p:spPr bwMode="gray">
          <a:xfrm>
            <a:off x="16011525" y="8575675"/>
            <a:ext cx="1841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2342E175-0111-43FB-9441-BBF7DD800472}" type="datetime'2''''''8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61" name="Text Placeholder 2">
            <a:extLst>
              <a:ext uri="{FF2B5EF4-FFF2-40B4-BE49-F238E27FC236}">
                <a16:creationId xmlns:a16="http://schemas.microsoft.com/office/drawing/2014/main" id="{1490B882-3908-1245-E489-55853B148ABB}"/>
              </a:ext>
            </a:extLst>
          </p:cNvPr>
          <p:cNvSpPr>
            <a:spLocks noGrp="1"/>
          </p:cNvSpPr>
          <p:nvPr>
            <p:custDataLst>
              <p:tags r:id="rId69"/>
            </p:custDataLst>
          </p:nvPr>
        </p:nvSpPr>
        <p:spPr bwMode="gray">
          <a:xfrm>
            <a:off x="16317913" y="8575675"/>
            <a:ext cx="1111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ADC5565D-DE59-4F3D-A0A4-9491E8FAB3D7}" type="datetime'''''''''''''''''''1''''''1''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62" name="Text Placeholder 2">
            <a:extLst>
              <a:ext uri="{FF2B5EF4-FFF2-40B4-BE49-F238E27FC236}">
                <a16:creationId xmlns:a16="http://schemas.microsoft.com/office/drawing/2014/main" id="{1C667324-1FA3-5950-AF22-21937D68A5A0}"/>
              </a:ext>
            </a:extLst>
          </p:cNvPr>
          <p:cNvSpPr>
            <a:spLocks noGrp="1"/>
          </p:cNvSpPr>
          <p:nvPr>
            <p:custDataLst>
              <p:tags r:id="rId70"/>
            </p:custDataLst>
          </p:nvPr>
        </p:nvSpPr>
        <p:spPr bwMode="gray">
          <a:xfrm>
            <a:off x="16559213" y="8575675"/>
            <a:ext cx="1730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60A96E3-DBAE-4975-B8CB-E3BB75FD0754}" type="datetime'''''''''''''''''''2''''''''5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63" name="Text Placeholder 2">
            <a:extLst>
              <a:ext uri="{FF2B5EF4-FFF2-40B4-BE49-F238E27FC236}">
                <a16:creationId xmlns:a16="http://schemas.microsoft.com/office/drawing/2014/main" id="{C98DBC65-7E5D-CA4B-489C-1470915010D9}"/>
              </a:ext>
            </a:extLst>
          </p:cNvPr>
          <p:cNvSpPr>
            <a:spLocks noGrp="1"/>
          </p:cNvSpPr>
          <p:nvPr>
            <p:custDataLst>
              <p:tags r:id="rId71"/>
            </p:custDataLst>
          </p:nvPr>
        </p:nvSpPr>
        <p:spPr bwMode="gray">
          <a:xfrm>
            <a:off x="16817975" y="8575675"/>
            <a:ext cx="1936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AA7CB78A-FE76-4EEF-A593-787310A66FBE}" type="datetime'0''''''''''''''9''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09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64" name="Text Placeholder 2">
            <a:extLst>
              <a:ext uri="{FF2B5EF4-FFF2-40B4-BE49-F238E27FC236}">
                <a16:creationId xmlns:a16="http://schemas.microsoft.com/office/drawing/2014/main" id="{E962D65A-0015-C541-A78E-2A67232B61C4}"/>
              </a:ext>
            </a:extLst>
          </p:cNvPr>
          <p:cNvSpPr>
            <a:spLocks noGrp="1"/>
          </p:cNvSpPr>
          <p:nvPr>
            <p:custDataLst>
              <p:tags r:id="rId72"/>
            </p:custDataLst>
          </p:nvPr>
        </p:nvSpPr>
        <p:spPr bwMode="gray">
          <a:xfrm>
            <a:off x="17100550" y="8575675"/>
            <a:ext cx="1730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80BE5A4F-F22B-4361-82AC-886A5E470F30}" type="datetime'2''''''''''''''''''''''''''3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65" name="Text Placeholder 2">
            <a:extLst>
              <a:ext uri="{FF2B5EF4-FFF2-40B4-BE49-F238E27FC236}">
                <a16:creationId xmlns:a16="http://schemas.microsoft.com/office/drawing/2014/main" id="{C9791FDF-D554-FE66-2F44-95935835B33B}"/>
              </a:ext>
            </a:extLst>
          </p:cNvPr>
          <p:cNvSpPr>
            <a:spLocks noGrp="1"/>
          </p:cNvSpPr>
          <p:nvPr>
            <p:custDataLst>
              <p:tags r:id="rId73"/>
            </p:custDataLst>
          </p:nvPr>
        </p:nvSpPr>
        <p:spPr bwMode="gray">
          <a:xfrm>
            <a:off x="17359313" y="8575675"/>
            <a:ext cx="1936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B3BA0E15-BC6E-4635-BB49-5D242024293B}" type="datetime'''''''''''''''''''''''0''''''''6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06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040" name="Text Placeholder 2">
            <a:extLst>
              <a:ext uri="{FF2B5EF4-FFF2-40B4-BE49-F238E27FC236}">
                <a16:creationId xmlns:a16="http://schemas.microsoft.com/office/drawing/2014/main" id="{7E01546D-86ED-FE73-0C88-032A89CF999C}"/>
              </a:ext>
            </a:extLst>
          </p:cNvPr>
          <p:cNvSpPr>
            <a:spLocks noGrp="1"/>
          </p:cNvSpPr>
          <p:nvPr>
            <p:custDataLst>
              <p:tags r:id="rId74"/>
            </p:custDataLst>
          </p:nvPr>
        </p:nvSpPr>
        <p:spPr bwMode="gray">
          <a:xfrm>
            <a:off x="9688513" y="9063038"/>
            <a:ext cx="3619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4F8A80FD-7F04-44E7-9AB5-D9D3A3EDEF0A}" type="datetime'''''''''''''''''-4''''''''''''0''''''''''''0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-400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88C7D2BC-8004-B8AD-390E-7AF1385E2FF7}"/>
              </a:ext>
            </a:extLst>
          </p:cNvPr>
          <p:cNvSpPr>
            <a:spLocks noGrp="1"/>
          </p:cNvSpPr>
          <p:nvPr>
            <p:custDataLst>
              <p:tags r:id="rId75"/>
            </p:custDataLst>
          </p:nvPr>
        </p:nvSpPr>
        <p:spPr bwMode="gray">
          <a:xfrm>
            <a:off x="9701213" y="8748713"/>
            <a:ext cx="3492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93D05032-C8C0-41C2-89DB-7465B5EE76E2}" type="datetime'''''''-''2''''''''0''''''''''''''''0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-200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B465F481-A13A-48DA-38DD-65B317CA2181}"/>
              </a:ext>
            </a:extLst>
          </p:cNvPr>
          <p:cNvSpPr>
            <a:spLocks noGrp="1"/>
          </p:cNvSpPr>
          <p:nvPr>
            <p:custDataLst>
              <p:tags r:id="rId76"/>
            </p:custDataLst>
          </p:nvPr>
        </p:nvSpPr>
        <p:spPr bwMode="gray">
          <a:xfrm>
            <a:off x="9948863" y="8434388"/>
            <a:ext cx="1016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D6B28488-E9F5-4929-8D1F-650671513A08}" type="datetime'0''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4D487698-29AA-E0E8-5E12-CBE81B9824DE}"/>
              </a:ext>
            </a:extLst>
          </p:cNvPr>
          <p:cNvSpPr>
            <a:spLocks noGrp="1"/>
          </p:cNvSpPr>
          <p:nvPr>
            <p:custDataLst>
              <p:tags r:id="rId77"/>
            </p:custDataLst>
          </p:nvPr>
        </p:nvSpPr>
        <p:spPr bwMode="gray">
          <a:xfrm>
            <a:off x="9759950" y="8120063"/>
            <a:ext cx="2905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C6BE42A7-7220-495C-B44B-51A9F8A0C084}" type="datetime'''''''2''''''0''''''''''''''0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90F9BAEC-FEAD-927B-669F-F98EBA837249}"/>
              </a:ext>
            </a:extLst>
          </p:cNvPr>
          <p:cNvSpPr>
            <a:spLocks noGrp="1"/>
          </p:cNvSpPr>
          <p:nvPr>
            <p:custDataLst>
              <p:tags r:id="rId78"/>
            </p:custDataLst>
          </p:nvPr>
        </p:nvSpPr>
        <p:spPr bwMode="gray">
          <a:xfrm>
            <a:off x="9747250" y="7805738"/>
            <a:ext cx="3032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89290717-90B8-424A-9A11-8CC9DC2B3393}" type="datetime'''''''40''''''''0''''''''''''''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400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E372181A-1D15-C63B-4EEB-DA71815710D8}"/>
              </a:ext>
            </a:extLst>
          </p:cNvPr>
          <p:cNvSpPr>
            <a:spLocks noGrp="1"/>
          </p:cNvSpPr>
          <p:nvPr>
            <p:custDataLst>
              <p:tags r:id="rId79"/>
            </p:custDataLst>
          </p:nvPr>
        </p:nvSpPr>
        <p:spPr bwMode="gray">
          <a:xfrm>
            <a:off x="9755188" y="7491413"/>
            <a:ext cx="295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98A2027A-45F5-400B-8E59-6137D0E1B866}" type="datetime'''''''6''''''''''''''''0''''''''''''''''''''''''''0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600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136" name="Text Placeholder 2">
            <a:extLst>
              <a:ext uri="{FF2B5EF4-FFF2-40B4-BE49-F238E27FC236}">
                <a16:creationId xmlns:a16="http://schemas.microsoft.com/office/drawing/2014/main" id="{6832976E-4F47-616F-0C71-A600FA2E46E9}"/>
              </a:ext>
            </a:extLst>
          </p:cNvPr>
          <p:cNvSpPr>
            <a:spLocks noGrp="1"/>
          </p:cNvSpPr>
          <p:nvPr>
            <p:custDataLst>
              <p:tags r:id="rId80"/>
            </p:custDataLst>
          </p:nvPr>
        </p:nvSpPr>
        <p:spPr bwMode="gray">
          <a:xfrm>
            <a:off x="10066338" y="8575675"/>
            <a:ext cx="1730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DC7DA799-1130-4257-AE00-58626B30276A}" type="datetime'''''''''''''''''''''2''''''''''''''''''''''''5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715F5EDE-D11D-06FE-1A2E-32B54024C529}"/>
              </a:ext>
            </a:extLst>
          </p:cNvPr>
          <p:cNvSpPr>
            <a:spLocks noGrp="1"/>
          </p:cNvSpPr>
          <p:nvPr>
            <p:custDataLst>
              <p:tags r:id="rId81"/>
            </p:custDataLst>
          </p:nvPr>
        </p:nvSpPr>
        <p:spPr bwMode="gray">
          <a:xfrm>
            <a:off x="9658350" y="6864350"/>
            <a:ext cx="3921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C2E8FE13-4377-40BF-BA83-7BE556791A12}" type="datetime'''''''1''''.''''''''''''00''''''''''''''''0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1.000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7E266477-F295-F1A6-0F38-201C39CA5014}"/>
              </a:ext>
            </a:extLst>
          </p:cNvPr>
          <p:cNvSpPr>
            <a:spLocks noGrp="1"/>
          </p:cNvSpPr>
          <p:nvPr>
            <p:custDataLst>
              <p:tags r:id="rId82"/>
            </p:custDataLst>
          </p:nvPr>
        </p:nvSpPr>
        <p:spPr bwMode="gray">
          <a:xfrm>
            <a:off x="9672638" y="6550025"/>
            <a:ext cx="3778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5DF8E050-F5AC-4315-93FF-6EAC52312365}" type="datetime'''1''''''''.''''2''''''0''0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1.200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42CDBD7E-CBD0-3C7C-58A2-A61DEBB44D91}"/>
              </a:ext>
            </a:extLst>
          </p:cNvPr>
          <p:cNvSpPr>
            <a:spLocks noGrp="1"/>
          </p:cNvSpPr>
          <p:nvPr>
            <p:custDataLst>
              <p:tags r:id="rId83"/>
            </p:custDataLst>
          </p:nvPr>
        </p:nvSpPr>
        <p:spPr bwMode="gray">
          <a:xfrm>
            <a:off x="9659938" y="6235700"/>
            <a:ext cx="3905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DD509C3F-D53E-4093-A7E8-094F077CF8DD}" type="datetime'''1''.''''''''''''''4''''''''''0''''''''''''''''''0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1.400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04198230-F3A6-82D0-18F8-1A08EB1EC60C}"/>
              </a:ext>
            </a:extLst>
          </p:cNvPr>
          <p:cNvSpPr>
            <a:spLocks noGrp="1"/>
          </p:cNvSpPr>
          <p:nvPr>
            <p:custDataLst>
              <p:tags r:id="rId84"/>
            </p:custDataLst>
          </p:nvPr>
        </p:nvSpPr>
        <p:spPr bwMode="gray">
          <a:xfrm>
            <a:off x="9667875" y="5921375"/>
            <a:ext cx="3825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910CA4A4-8CEE-4325-9A79-A088C3DE86CC}" type="datetime'1.''6''''''''0''''''0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1.600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CE6D2D5D-5EBF-F625-D726-193ACD5990DD}"/>
              </a:ext>
            </a:extLst>
          </p:cNvPr>
          <p:cNvSpPr>
            <a:spLocks noGrp="1"/>
          </p:cNvSpPr>
          <p:nvPr>
            <p:custDataLst>
              <p:tags r:id="rId85"/>
            </p:custDataLst>
          </p:nvPr>
        </p:nvSpPr>
        <p:spPr bwMode="gray">
          <a:xfrm>
            <a:off x="9663113" y="5607050"/>
            <a:ext cx="3873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82F7DD73-D8DA-4920-A7E0-9CF22FC9A694}" type="datetime'''''''''''''''''''''1''''''.''''''8''0''''''''''''''0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1.800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B0AE79E8-4A14-8B26-FF53-21F3D205E193}"/>
              </a:ext>
            </a:extLst>
          </p:cNvPr>
          <p:cNvSpPr>
            <a:spLocks noGrp="1"/>
          </p:cNvSpPr>
          <p:nvPr>
            <p:custDataLst>
              <p:tags r:id="rId86"/>
            </p:custDataLst>
          </p:nvPr>
        </p:nvSpPr>
        <p:spPr bwMode="gray">
          <a:xfrm>
            <a:off x="9750425" y="7178675"/>
            <a:ext cx="3000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CD0A102D-42E7-48CC-9FD4-8EA8757FB964}" type="datetime'''''8''''''''''''0''''''''0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800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121" name="Text Placeholder 2">
            <a:extLst>
              <a:ext uri="{FF2B5EF4-FFF2-40B4-BE49-F238E27FC236}">
                <a16:creationId xmlns:a16="http://schemas.microsoft.com/office/drawing/2014/main" id="{D70526A7-601C-FF3E-50C8-02EE6160DBAA}"/>
              </a:ext>
            </a:extLst>
          </p:cNvPr>
          <p:cNvSpPr>
            <a:spLocks noGrp="1"/>
          </p:cNvSpPr>
          <p:nvPr>
            <p:custDataLst>
              <p:tags r:id="rId87"/>
            </p:custDataLst>
          </p:nvPr>
        </p:nvSpPr>
        <p:spPr bwMode="gray">
          <a:xfrm>
            <a:off x="9640888" y="4978400"/>
            <a:ext cx="4095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21DA8658-55AE-498E-912A-B2BFD87FE63C}" type="datetime'2''.''''''''''''2''''''''''''''''''''''00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2.200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122" name="Text Placeholder 2">
            <a:extLst>
              <a:ext uri="{FF2B5EF4-FFF2-40B4-BE49-F238E27FC236}">
                <a16:creationId xmlns:a16="http://schemas.microsoft.com/office/drawing/2014/main" id="{2CC01FC4-1BE8-D034-D3CD-85C1378FA5C0}"/>
              </a:ext>
            </a:extLst>
          </p:cNvPr>
          <p:cNvSpPr>
            <a:spLocks noGrp="1"/>
          </p:cNvSpPr>
          <p:nvPr>
            <p:custDataLst>
              <p:tags r:id="rId88"/>
            </p:custDataLst>
          </p:nvPr>
        </p:nvSpPr>
        <p:spPr bwMode="gray">
          <a:xfrm>
            <a:off x="9628188" y="4664075"/>
            <a:ext cx="422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7E2FF0AD-C38D-42B3-BF69-865F1B2FC3C1}" type="datetime'''''''''''''''''''''''''''2''''.4''0''0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2.400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123" name="Text Placeholder 2">
            <a:extLst>
              <a:ext uri="{FF2B5EF4-FFF2-40B4-BE49-F238E27FC236}">
                <a16:creationId xmlns:a16="http://schemas.microsoft.com/office/drawing/2014/main" id="{28A11CF7-D35A-914C-9E97-A41302013D69}"/>
              </a:ext>
            </a:extLst>
          </p:cNvPr>
          <p:cNvSpPr>
            <a:spLocks noGrp="1"/>
          </p:cNvSpPr>
          <p:nvPr>
            <p:custDataLst>
              <p:tags r:id="rId89"/>
            </p:custDataLst>
          </p:nvPr>
        </p:nvSpPr>
        <p:spPr bwMode="gray">
          <a:xfrm>
            <a:off x="9636125" y="4349750"/>
            <a:ext cx="4143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EEF592B8-9156-489E-8888-EAC398B3A744}" type="datetime'''''''''''2''''.''60''''0''''''''''''''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2.600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124" name="Text Placeholder 2">
            <a:extLst>
              <a:ext uri="{FF2B5EF4-FFF2-40B4-BE49-F238E27FC236}">
                <a16:creationId xmlns:a16="http://schemas.microsoft.com/office/drawing/2014/main" id="{7EFED5F7-375D-6CC9-7EEA-9867FB83529B}"/>
              </a:ext>
            </a:extLst>
          </p:cNvPr>
          <p:cNvSpPr>
            <a:spLocks noGrp="1"/>
          </p:cNvSpPr>
          <p:nvPr>
            <p:custDataLst>
              <p:tags r:id="rId90"/>
            </p:custDataLst>
          </p:nvPr>
        </p:nvSpPr>
        <p:spPr bwMode="gray">
          <a:xfrm>
            <a:off x="9631363" y="4035425"/>
            <a:ext cx="4191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DA608A99-4198-4C10-9238-9C669427D6EF}" type="datetime'''''''2''''''''.''''''''''''8''''0''''''0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2.800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FDF3135A-918B-7E2C-2E9F-AE37FB67F950}"/>
              </a:ext>
            </a:extLst>
          </p:cNvPr>
          <p:cNvSpPr>
            <a:spLocks noGrp="1"/>
          </p:cNvSpPr>
          <p:nvPr>
            <p:custDataLst>
              <p:tags r:id="rId91"/>
            </p:custDataLst>
          </p:nvPr>
        </p:nvSpPr>
        <p:spPr bwMode="gray">
          <a:xfrm>
            <a:off x="9628188" y="3722688"/>
            <a:ext cx="422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B117706F-9811-45D7-80F1-014BE978F8E6}" type="datetime'''''''''''''''''''''''''''''''''''''3''.''''''''''''''00''0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3.000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120" name="Text Placeholder 2">
            <a:extLst>
              <a:ext uri="{FF2B5EF4-FFF2-40B4-BE49-F238E27FC236}">
                <a16:creationId xmlns:a16="http://schemas.microsoft.com/office/drawing/2014/main" id="{261EA724-2F4B-3784-F6A6-DC585BB46E23}"/>
              </a:ext>
            </a:extLst>
          </p:cNvPr>
          <p:cNvSpPr>
            <a:spLocks noGrp="1"/>
          </p:cNvSpPr>
          <p:nvPr>
            <p:custDataLst>
              <p:tags r:id="rId92"/>
            </p:custDataLst>
          </p:nvPr>
        </p:nvSpPr>
        <p:spPr bwMode="gray">
          <a:xfrm>
            <a:off x="9626600" y="5292725"/>
            <a:ext cx="423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7FDFE26E-6467-417B-BA09-165439DEDF38}" type="datetime'''2''''''''''''''''''.''''0''''''''''0''''''0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2.000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cxnSp>
        <p:nvCxnSpPr>
          <p:cNvPr id="1053" name="Straight Connector 1052">
            <a:extLst>
              <a:ext uri="{FF2B5EF4-FFF2-40B4-BE49-F238E27FC236}">
                <a16:creationId xmlns:a16="http://schemas.microsoft.com/office/drawing/2014/main" id="{8DE27A7F-038A-2A1E-A8FE-C4D607E864D8}"/>
              </a:ext>
            </a:extLst>
          </p:cNvPr>
          <p:cNvCxnSpPr/>
          <p:nvPr>
            <p:custDataLst>
              <p:tags r:id="rId93"/>
            </p:custDataLst>
          </p:nvPr>
        </p:nvCxnSpPr>
        <p:spPr bwMode="gray">
          <a:xfrm>
            <a:off x="15971838" y="3494088"/>
            <a:ext cx="185738" cy="0"/>
          </a:xfrm>
          <a:prstGeom prst="line">
            <a:avLst/>
          </a:prstGeom>
          <a:ln w="6350" cap="rnd" cmpd="sng" algn="ctr">
            <a:solidFill>
              <a:srgbClr val="1C358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4" name="Straight Connector 1053">
            <a:extLst>
              <a:ext uri="{FF2B5EF4-FFF2-40B4-BE49-F238E27FC236}">
                <a16:creationId xmlns:a16="http://schemas.microsoft.com/office/drawing/2014/main" id="{A39D2CEE-5E4C-ADA6-5901-84C4D2F2B12C}"/>
              </a:ext>
            </a:extLst>
          </p:cNvPr>
          <p:cNvCxnSpPr/>
          <p:nvPr>
            <p:custDataLst>
              <p:tags r:id="rId94"/>
            </p:custDataLst>
          </p:nvPr>
        </p:nvCxnSpPr>
        <p:spPr bwMode="gray">
          <a:xfrm>
            <a:off x="16706850" y="3494088"/>
            <a:ext cx="185738" cy="0"/>
          </a:xfrm>
          <a:prstGeom prst="line">
            <a:avLst/>
          </a:prstGeom>
          <a:ln w="6350" cap="rnd" cmpd="sng" algn="ctr">
            <a:solidFill>
              <a:srgbClr val="91C13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5" name="Text Placeholder 2">
            <a:extLst>
              <a:ext uri="{FF2B5EF4-FFF2-40B4-BE49-F238E27FC236}">
                <a16:creationId xmlns:a16="http://schemas.microsoft.com/office/drawing/2014/main" id="{83DCF3AF-81E9-D3E5-01B6-226A536B1090}"/>
              </a:ext>
            </a:extLst>
          </p:cNvPr>
          <p:cNvSpPr>
            <a:spLocks noGrp="1"/>
          </p:cNvSpPr>
          <p:nvPr>
            <p:custDataLst>
              <p:tags r:id="rId95"/>
            </p:custDataLst>
          </p:nvPr>
        </p:nvSpPr>
        <p:spPr bwMode="auto">
          <a:xfrm>
            <a:off x="16211550" y="3395663"/>
            <a:ext cx="3905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2A7198B1-BAC2-4173-A71A-AD52D58C3557}" type="datetime'''''''''''''''''''''''''2''''''''''''''''0''''1''6'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l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2016</a:t>
            </a:fld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1056" name="Text Placeholder 2">
            <a:extLst>
              <a:ext uri="{FF2B5EF4-FFF2-40B4-BE49-F238E27FC236}">
                <a16:creationId xmlns:a16="http://schemas.microsoft.com/office/drawing/2014/main" id="{241F3D6E-3960-3082-D4DF-8FD39DE2AE7B}"/>
              </a:ext>
            </a:extLst>
          </p:cNvPr>
          <p:cNvSpPr>
            <a:spLocks noGrp="1"/>
          </p:cNvSpPr>
          <p:nvPr>
            <p:custDataLst>
              <p:tags r:id="rId96"/>
            </p:custDataLst>
          </p:nvPr>
        </p:nvSpPr>
        <p:spPr bwMode="auto">
          <a:xfrm>
            <a:off x="16946563" y="3395663"/>
            <a:ext cx="4381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3429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18EAC544-4CCD-45DC-A3D6-93336892D593}" type="datetime'''''''''''2''''''''02''''''4'''''''''''''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sym typeface="Montserrat" panose="00000500000000000000" pitchFamily="2" charset="0"/>
              </a:rPr>
              <a:pPr marL="0" marR="0" lvl="0" indent="0" algn="l" defTabSz="34291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2024</a:t>
            </a:fld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9FA31120-B591-D31E-9F12-1CF4A45AA06A}"/>
              </a:ext>
            </a:extLst>
          </p:cNvPr>
          <p:cNvGrpSpPr>
            <a:grpSpLocks noChangeAspect="1"/>
          </p:cNvGrpSpPr>
          <p:nvPr/>
        </p:nvGrpSpPr>
        <p:grpSpPr>
          <a:xfrm>
            <a:off x="1922628" y="-892595"/>
            <a:ext cx="4028" cy="2268926"/>
            <a:chOff x="0" y="0"/>
            <a:chExt cx="6350" cy="3578403"/>
          </a:xfrm>
        </p:grpSpPr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64F6F530-AA6F-3DA0-7EFE-12A83B54D990}"/>
                </a:ext>
              </a:extLst>
            </p:cNvPr>
            <p:cNvSpPr/>
            <p:nvPr/>
          </p:nvSpPr>
          <p:spPr>
            <a:xfrm>
              <a:off x="0" y="0"/>
              <a:ext cx="6350" cy="3578352"/>
            </a:xfrm>
            <a:custGeom>
              <a:avLst/>
              <a:gdLst/>
              <a:ahLst/>
              <a:cxnLst/>
              <a:rect l="l" t="t" r="r" b="b"/>
              <a:pathLst>
                <a:path w="6350" h="3578352">
                  <a:moveTo>
                    <a:pt x="0" y="0"/>
                  </a:moveTo>
                  <a:lnTo>
                    <a:pt x="0" y="3578352"/>
                  </a:lnTo>
                  <a:lnTo>
                    <a:pt x="6350" y="3578352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pl-PL"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</p:grpSp>
      <p:cxnSp>
        <p:nvCxnSpPr>
          <p:cNvPr id="29" name="GreyLineSeparatorDefault 18">
            <a:extLst>
              <a:ext uri="{FF2B5EF4-FFF2-40B4-BE49-F238E27FC236}">
                <a16:creationId xmlns:a16="http://schemas.microsoft.com/office/drawing/2014/main" id="{28AE0AB6-31E9-443A-55F4-F404343C27C1}"/>
              </a:ext>
            </a:extLst>
          </p:cNvPr>
          <p:cNvCxnSpPr>
            <a:cxnSpLocks/>
          </p:cNvCxnSpPr>
          <p:nvPr>
            <p:custDataLst>
              <p:tags r:id="rId97"/>
            </p:custDataLst>
          </p:nvPr>
        </p:nvCxnSpPr>
        <p:spPr>
          <a:xfrm>
            <a:off x="832104" y="3238500"/>
            <a:ext cx="16623792" cy="0"/>
          </a:xfrm>
          <a:prstGeom prst="straightConnector1">
            <a:avLst/>
          </a:prstGeom>
          <a:ln w="12700">
            <a:solidFill>
              <a:srgbClr val="757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reyLineSeparatorDefaultVertical 33">
            <a:extLst>
              <a:ext uri="{FF2B5EF4-FFF2-40B4-BE49-F238E27FC236}">
                <a16:creationId xmlns:a16="http://schemas.microsoft.com/office/drawing/2014/main" id="{355F5079-6A62-620F-33B3-7B5C73BA23A6}"/>
              </a:ext>
            </a:extLst>
          </p:cNvPr>
          <p:cNvCxnSpPr>
            <a:cxnSpLocks/>
          </p:cNvCxnSpPr>
          <p:nvPr>
            <p:custDataLst>
              <p:tags r:id="rId98"/>
            </p:custDataLst>
          </p:nvPr>
        </p:nvCxnSpPr>
        <p:spPr>
          <a:xfrm>
            <a:off x="9143999" y="3344761"/>
            <a:ext cx="0" cy="6012067"/>
          </a:xfrm>
          <a:prstGeom prst="straightConnector1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992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EAE2C-76D2-4043-B0D6-91CA16C34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D732858B-3DF6-2F5E-3423-CE68E358D3F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45043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73" imgH="476" progId="TCLayout.ActiveDocument.1">
                  <p:embed/>
                </p:oleObj>
              </mc:Choice>
              <mc:Fallback>
                <p:oleObj name="think-cell Slide" r:id="rId10" imgW="473" imgH="47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732858B-3DF6-2F5E-3423-CE68E358D3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5. Source">
            <a:extLst>
              <a:ext uri="{FF2B5EF4-FFF2-40B4-BE49-F238E27FC236}">
                <a16:creationId xmlns:a16="http://schemas.microsoft.com/office/drawing/2014/main" id="{75565E8B-B7F8-6B45-3FEC-AF625458C85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32103" y="9752504"/>
            <a:ext cx="10916792" cy="1846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Źródło: McKinsey Energy Solutions EU Power Model 2024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F4941CF-9B5E-9016-C20D-C358B61F8C3B}"/>
              </a:ext>
            </a:extLst>
          </p:cNvPr>
          <p:cNvSpPr txBox="1"/>
          <p:nvPr/>
        </p:nvSpPr>
        <p:spPr>
          <a:xfrm>
            <a:off x="15170015" y="1981914"/>
            <a:ext cx="2285882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/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/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/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/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Prawdopodobieństwo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EA31C89-6A12-46FE-E02B-0003269FA053}"/>
              </a:ext>
            </a:extLst>
          </p:cNvPr>
          <p:cNvSpPr/>
          <p:nvPr/>
        </p:nvSpPr>
        <p:spPr>
          <a:xfrm>
            <a:off x="12752958" y="1962150"/>
            <a:ext cx="285750" cy="285750"/>
          </a:xfrm>
          <a:prstGeom prst="rect">
            <a:avLst/>
          </a:prstGeom>
          <a:solidFill>
            <a:schemeClr val="tx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3DAF32-E28E-DC7E-DA63-78705EC62E57}"/>
              </a:ext>
            </a:extLst>
          </p:cNvPr>
          <p:cNvSpPr/>
          <p:nvPr/>
        </p:nvSpPr>
        <p:spPr>
          <a:xfrm>
            <a:off x="13155801" y="1962150"/>
            <a:ext cx="285750" cy="2857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CC638AE-50D0-F3E6-ECC4-23D614F65E02}"/>
              </a:ext>
            </a:extLst>
          </p:cNvPr>
          <p:cNvSpPr/>
          <p:nvPr/>
        </p:nvSpPr>
        <p:spPr>
          <a:xfrm>
            <a:off x="13558644" y="1962150"/>
            <a:ext cx="285750" cy="285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8C28906-16AA-A22C-578D-C0F7E3771D83}"/>
              </a:ext>
            </a:extLst>
          </p:cNvPr>
          <p:cNvSpPr/>
          <p:nvPr/>
        </p:nvSpPr>
        <p:spPr>
          <a:xfrm>
            <a:off x="13961487" y="1962150"/>
            <a:ext cx="28575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49E647A-E819-F2FE-C0C8-97D93F0CC00E}"/>
              </a:ext>
            </a:extLst>
          </p:cNvPr>
          <p:cNvSpPr/>
          <p:nvPr/>
        </p:nvSpPr>
        <p:spPr>
          <a:xfrm>
            <a:off x="14364330" y="1962150"/>
            <a:ext cx="285750" cy="2857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CFBC232-7CA9-57A8-814A-046F1561A07A}"/>
              </a:ext>
            </a:extLst>
          </p:cNvPr>
          <p:cNvSpPr/>
          <p:nvPr/>
        </p:nvSpPr>
        <p:spPr>
          <a:xfrm>
            <a:off x="14767173" y="1962150"/>
            <a:ext cx="28575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8" name="3. Subtitle">
            <a:extLst>
              <a:ext uri="{FF2B5EF4-FFF2-40B4-BE49-F238E27FC236}">
                <a16:creationId xmlns:a16="http://schemas.microsoft.com/office/drawing/2014/main" id="{E0EC496C-FCC3-6E9D-38BC-9EEB550A3F19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832104" y="4857863"/>
            <a:ext cx="1025344" cy="61555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Popyt 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w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2040</a:t>
            </a:r>
            <a:endParaRPr kumimoji="0" lang="en-US" sz="2000" b="1" i="0" u="none" strike="noStrike" kern="1200" cap="none" spc="0" normalizeH="0" baseline="3000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9" name="GreyLineSeparatorDefaultVertical 126">
            <a:extLst>
              <a:ext uri="{FF2B5EF4-FFF2-40B4-BE49-F238E27FC236}">
                <a16:creationId xmlns:a16="http://schemas.microsoft.com/office/drawing/2014/main" id="{CE427152-933C-023B-9E95-839EB308D7C2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2093284" y="2779252"/>
            <a:ext cx="0" cy="4772769"/>
          </a:xfrm>
          <a:prstGeom prst="straightConnector1">
            <a:avLst/>
          </a:prstGeom>
          <a:ln w="12700" cap="flat">
            <a:solidFill>
              <a:srgbClr val="757575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3. Subtitle">
            <a:extLst>
              <a:ext uri="{FF2B5EF4-FFF2-40B4-BE49-F238E27FC236}">
                <a16:creationId xmlns:a16="http://schemas.microsoft.com/office/drawing/2014/main" id="{4B6B6819-77E4-F467-F60B-0912C64A344E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249293" y="9148523"/>
            <a:ext cx="12047449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Moce zainstalowane w 2040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5" name="GreyLineSeparatorDefault 129">
            <a:extLst>
              <a:ext uri="{FF2B5EF4-FFF2-40B4-BE49-F238E27FC236}">
                <a16:creationId xmlns:a16="http://schemas.microsoft.com/office/drawing/2014/main" id="{6BC2F127-E86D-2E5B-CF51-E9EEBFDB4A07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5249293" y="9106983"/>
            <a:ext cx="12047449" cy="0"/>
          </a:xfrm>
          <a:prstGeom prst="straightConnector1">
            <a:avLst/>
          </a:prstGeom>
          <a:ln w="12700" cap="flat">
            <a:solidFill>
              <a:srgbClr val="757575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89">
            <a:extLst>
              <a:ext uri="{FF2B5EF4-FFF2-40B4-BE49-F238E27FC236}">
                <a16:creationId xmlns:a16="http://schemas.microsoft.com/office/drawing/2014/main" id="{5BBC8743-BABB-DF00-6B8C-8F477CC5C7A2}"/>
              </a:ext>
            </a:extLst>
          </p:cNvPr>
          <p:cNvSpPr txBox="1">
            <a:spLocks/>
          </p:cNvSpPr>
          <p:nvPr/>
        </p:nvSpPr>
        <p:spPr>
          <a:xfrm>
            <a:off x="2329121" y="4649613"/>
            <a:ext cx="2290146" cy="92333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Przyspieszająca elektryfikacja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(~2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73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TWh)</a:t>
            </a:r>
          </a:p>
        </p:txBody>
      </p:sp>
      <p:sp>
        <p:nvSpPr>
          <p:cNvPr id="21" name="Textfeld 189">
            <a:extLst>
              <a:ext uri="{FF2B5EF4-FFF2-40B4-BE49-F238E27FC236}">
                <a16:creationId xmlns:a16="http://schemas.microsoft.com/office/drawing/2014/main" id="{318C9D29-F4C0-30D8-C233-8018FC07563D}"/>
              </a:ext>
            </a:extLst>
          </p:cNvPr>
          <p:cNvSpPr txBox="1">
            <a:spLocks/>
          </p:cNvSpPr>
          <p:nvPr/>
        </p:nvSpPr>
        <p:spPr>
          <a:xfrm>
            <a:off x="2329121" y="6367903"/>
            <a:ext cx="2290146" cy="92333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Opóźniona elektryfikacja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(~2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57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TWh)</a:t>
            </a:r>
          </a:p>
        </p:txBody>
      </p:sp>
      <p:sp>
        <p:nvSpPr>
          <p:cNvPr id="26" name="Textfeld 189">
            <a:extLst>
              <a:ext uri="{FF2B5EF4-FFF2-40B4-BE49-F238E27FC236}">
                <a16:creationId xmlns:a16="http://schemas.microsoft.com/office/drawing/2014/main" id="{72C44818-0EB5-B896-AA92-3B1146F268A2}"/>
              </a:ext>
            </a:extLst>
          </p:cNvPr>
          <p:cNvSpPr txBox="1">
            <a:spLocks/>
          </p:cNvSpPr>
          <p:nvPr/>
        </p:nvSpPr>
        <p:spPr>
          <a:xfrm>
            <a:off x="2329121" y="3010986"/>
            <a:ext cx="2290146" cy="92333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Szeroka 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elektryfikacja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(~3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18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TWh)</a:t>
            </a:r>
          </a:p>
        </p:txBody>
      </p:sp>
      <p:sp>
        <p:nvSpPr>
          <p:cNvPr id="33" name="Textfeld 189">
            <a:extLst>
              <a:ext uri="{FF2B5EF4-FFF2-40B4-BE49-F238E27FC236}">
                <a16:creationId xmlns:a16="http://schemas.microsoft.com/office/drawing/2014/main" id="{9BE38057-1470-F715-4E53-2E97D80A3B94}"/>
              </a:ext>
            </a:extLst>
          </p:cNvPr>
          <p:cNvSpPr txBox="1">
            <a:spLocks/>
          </p:cNvSpPr>
          <p:nvPr/>
        </p:nvSpPr>
        <p:spPr>
          <a:xfrm>
            <a:off x="2329120" y="8646284"/>
            <a:ext cx="2623871" cy="61555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Morska Energetyka Wiatrowa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0" name="Textfeld 189">
            <a:extLst>
              <a:ext uri="{FF2B5EF4-FFF2-40B4-BE49-F238E27FC236}">
                <a16:creationId xmlns:a16="http://schemas.microsoft.com/office/drawing/2014/main" id="{6943D40E-7E75-738C-CD8C-1E2B5D3A1B49}"/>
              </a:ext>
            </a:extLst>
          </p:cNvPr>
          <p:cNvSpPr txBox="1">
            <a:spLocks/>
          </p:cNvSpPr>
          <p:nvPr/>
        </p:nvSpPr>
        <p:spPr>
          <a:xfrm>
            <a:off x="2329120" y="8233799"/>
            <a:ext cx="2623871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Atom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feld 189">
            <a:extLst>
              <a:ext uri="{FF2B5EF4-FFF2-40B4-BE49-F238E27FC236}">
                <a16:creationId xmlns:a16="http://schemas.microsoft.com/office/drawing/2014/main" id="{29559465-A9DF-CFA8-B4CE-847D9808666D}"/>
              </a:ext>
            </a:extLst>
          </p:cNvPr>
          <p:cNvSpPr txBox="1">
            <a:spLocks/>
          </p:cNvSpPr>
          <p:nvPr/>
        </p:nvSpPr>
        <p:spPr>
          <a:xfrm>
            <a:off x="13402356" y="7834172"/>
            <a:ext cx="3849741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„Zgodnie z planem”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Textfeld 189">
            <a:extLst>
              <a:ext uri="{FF2B5EF4-FFF2-40B4-BE49-F238E27FC236}">
                <a16:creationId xmlns:a16="http://schemas.microsoft.com/office/drawing/2014/main" id="{B4C7FA5A-6ECD-95E9-C5C6-17E39731A617}"/>
              </a:ext>
            </a:extLst>
          </p:cNvPr>
          <p:cNvSpPr txBox="1">
            <a:spLocks/>
          </p:cNvSpPr>
          <p:nvPr/>
        </p:nvSpPr>
        <p:spPr>
          <a:xfrm>
            <a:off x="9477493" y="7823174"/>
            <a:ext cx="3552782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Dalsze przyspieszanie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Textfeld 189">
            <a:extLst>
              <a:ext uri="{FF2B5EF4-FFF2-40B4-BE49-F238E27FC236}">
                <a16:creationId xmlns:a16="http://schemas.microsoft.com/office/drawing/2014/main" id="{417307DF-B229-69EB-6B46-33830127D064}"/>
              </a:ext>
            </a:extLst>
          </p:cNvPr>
          <p:cNvSpPr txBox="1">
            <a:spLocks/>
          </p:cNvSpPr>
          <p:nvPr/>
        </p:nvSpPr>
        <p:spPr>
          <a:xfrm>
            <a:off x="5255668" y="7834172"/>
            <a:ext cx="3849741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Opóźnienie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6278345-E6C9-6F2E-9FC1-42FD138545CC}"/>
              </a:ext>
            </a:extLst>
          </p:cNvPr>
          <p:cNvCxnSpPr>
            <a:cxnSpLocks/>
          </p:cNvCxnSpPr>
          <p:nvPr/>
        </p:nvCxnSpPr>
        <p:spPr>
          <a:xfrm>
            <a:off x="7180540" y="2476500"/>
            <a:ext cx="1" cy="5271947"/>
          </a:xfrm>
          <a:prstGeom prst="line">
            <a:avLst/>
          </a:prstGeom>
          <a:ln w="12700" cap="flat">
            <a:solidFill>
              <a:schemeClr val="bg1">
                <a:lumMod val="85000"/>
              </a:schemeClr>
            </a:solidFill>
            <a:miter lim="800000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DFCF78F-EF16-F195-09FE-C3273BE61623}"/>
              </a:ext>
            </a:extLst>
          </p:cNvPr>
          <p:cNvGrpSpPr/>
          <p:nvPr/>
        </p:nvGrpSpPr>
        <p:grpSpPr>
          <a:xfrm>
            <a:off x="4724406" y="3468804"/>
            <a:ext cx="12820868" cy="3393668"/>
            <a:chOff x="1700785" y="2368099"/>
            <a:chExt cx="10125451" cy="226244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45587F6-FE27-F8A8-2852-54DE7185CC5D}"/>
                </a:ext>
              </a:extLst>
            </p:cNvPr>
            <p:cNvCxnSpPr>
              <a:cxnSpLocks/>
            </p:cNvCxnSpPr>
            <p:nvPr/>
          </p:nvCxnSpPr>
          <p:spPr>
            <a:xfrm>
              <a:off x="1700785" y="2368099"/>
              <a:ext cx="10125451" cy="0"/>
            </a:xfrm>
            <a:prstGeom prst="line">
              <a:avLst/>
            </a:prstGeom>
            <a:ln w="12700" cap="flat">
              <a:solidFill>
                <a:schemeClr val="bg1">
                  <a:lumMod val="85000"/>
                </a:schemeClr>
              </a:solidFill>
              <a:miter lim="800000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9A937D8-2532-0D69-A1E7-7D8A9F825854}"/>
                </a:ext>
              </a:extLst>
            </p:cNvPr>
            <p:cNvCxnSpPr>
              <a:cxnSpLocks/>
            </p:cNvCxnSpPr>
            <p:nvPr/>
          </p:nvCxnSpPr>
          <p:spPr>
            <a:xfrm>
              <a:off x="1700785" y="3499321"/>
              <a:ext cx="10125451" cy="0"/>
            </a:xfrm>
            <a:prstGeom prst="line">
              <a:avLst/>
            </a:prstGeom>
            <a:ln w="12700" cap="flat">
              <a:solidFill>
                <a:schemeClr val="bg1">
                  <a:lumMod val="85000"/>
                </a:schemeClr>
              </a:solidFill>
              <a:miter lim="800000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6D096C0-04EA-DC91-948C-710834A5BD74}"/>
                </a:ext>
              </a:extLst>
            </p:cNvPr>
            <p:cNvCxnSpPr>
              <a:cxnSpLocks/>
            </p:cNvCxnSpPr>
            <p:nvPr/>
          </p:nvCxnSpPr>
          <p:spPr>
            <a:xfrm>
              <a:off x="1700785" y="4630544"/>
              <a:ext cx="10125451" cy="0"/>
            </a:xfrm>
            <a:prstGeom prst="line">
              <a:avLst/>
            </a:prstGeom>
            <a:ln w="12700" cap="flat">
              <a:solidFill>
                <a:schemeClr val="bg1">
                  <a:lumMod val="85000"/>
                </a:schemeClr>
              </a:solidFill>
              <a:miter lim="800000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5A696ED-BBD0-3CA9-390F-EE9B62B9B29B}"/>
              </a:ext>
            </a:extLst>
          </p:cNvPr>
          <p:cNvCxnSpPr>
            <a:cxnSpLocks/>
          </p:cNvCxnSpPr>
          <p:nvPr/>
        </p:nvCxnSpPr>
        <p:spPr>
          <a:xfrm flipH="1">
            <a:off x="11253882" y="2476500"/>
            <a:ext cx="2" cy="5260949"/>
          </a:xfrm>
          <a:prstGeom prst="line">
            <a:avLst/>
          </a:prstGeom>
          <a:ln w="12700" cap="flat">
            <a:solidFill>
              <a:schemeClr val="bg1">
                <a:lumMod val="85000"/>
              </a:schemeClr>
            </a:solidFill>
            <a:miter lim="800000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B4F3CC3-C624-0912-A053-61520FB58347}"/>
              </a:ext>
            </a:extLst>
          </p:cNvPr>
          <p:cNvCxnSpPr>
            <a:cxnSpLocks/>
          </p:cNvCxnSpPr>
          <p:nvPr/>
        </p:nvCxnSpPr>
        <p:spPr>
          <a:xfrm>
            <a:off x="15327227" y="2476500"/>
            <a:ext cx="0" cy="5271947"/>
          </a:xfrm>
          <a:prstGeom prst="line">
            <a:avLst/>
          </a:prstGeom>
          <a:ln w="12700" cap="flat">
            <a:solidFill>
              <a:schemeClr val="bg1">
                <a:lumMod val="85000"/>
              </a:schemeClr>
            </a:solidFill>
            <a:miter lim="800000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CCE89FA-6294-3E9F-1D64-83ECF7BB63E4}"/>
              </a:ext>
            </a:extLst>
          </p:cNvPr>
          <p:cNvSpPr>
            <a:spLocks/>
          </p:cNvSpPr>
          <p:nvPr/>
        </p:nvSpPr>
        <p:spPr>
          <a:xfrm>
            <a:off x="9292889" y="4377639"/>
            <a:ext cx="3921989" cy="1575996"/>
          </a:xfrm>
          <a:prstGeom prst="roundRect">
            <a:avLst>
              <a:gd name="adj" fmla="val 50000"/>
            </a:avLst>
          </a:prstGeom>
          <a:solidFill>
            <a:schemeClr val="tx2">
              <a:lumMod val="50000"/>
            </a:schemeClr>
          </a:solidFill>
          <a:ln w="28575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Scenariusz rynkowy</a:t>
            </a:r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Przyspieszająca elektryfikacja połączona z przyspieszoną rozbudową mocy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ECB8857-E8D7-2E6F-3FE4-505A454049A6}"/>
              </a:ext>
            </a:extLst>
          </p:cNvPr>
          <p:cNvSpPr>
            <a:spLocks/>
          </p:cNvSpPr>
          <p:nvPr/>
        </p:nvSpPr>
        <p:spPr>
          <a:xfrm>
            <a:off x="9292889" y="2680806"/>
            <a:ext cx="3921989" cy="157599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Transformacja energetyczna napędzana gazem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8D829FA-83ED-AF14-3B6C-2FBC82CC9823}"/>
              </a:ext>
            </a:extLst>
          </p:cNvPr>
          <p:cNvSpPr>
            <a:spLocks/>
          </p:cNvSpPr>
          <p:nvPr/>
        </p:nvSpPr>
        <p:spPr>
          <a:xfrm>
            <a:off x="9292889" y="6074473"/>
            <a:ext cx="3921989" cy="1575996"/>
          </a:xfrm>
          <a:prstGeom prst="roundRect">
            <a:avLst>
              <a:gd name="adj" fmla="val 50000"/>
            </a:avLst>
          </a:prstGeom>
          <a:solidFill>
            <a:schemeClr val="tx2">
              <a:lumMod val="5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Scenariusz „przeinwestowany”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Przyspieszająca rozbudowa OZE z opóźnieniem popytu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70F7E4F-A1D4-FA25-66DA-66A181735122}"/>
              </a:ext>
            </a:extLst>
          </p:cNvPr>
          <p:cNvSpPr>
            <a:spLocks/>
          </p:cNvSpPr>
          <p:nvPr/>
        </p:nvSpPr>
        <p:spPr>
          <a:xfrm>
            <a:off x="13366233" y="4377640"/>
            <a:ext cx="3921989" cy="1575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Moce rosną szybciej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niż popyt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D1D435E-D86D-C783-4DF3-0183AADACEC5}"/>
              </a:ext>
            </a:extLst>
          </p:cNvPr>
          <p:cNvSpPr>
            <a:spLocks/>
          </p:cNvSpPr>
          <p:nvPr/>
        </p:nvSpPr>
        <p:spPr>
          <a:xfrm>
            <a:off x="13366233" y="2680806"/>
            <a:ext cx="3921989" cy="15759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28575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Scenariusz </a:t>
            </a:r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przyspieszony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6C8E2A4-9E62-0D8F-E5E6-B3E91D412995}"/>
              </a:ext>
            </a:extLst>
          </p:cNvPr>
          <p:cNvSpPr>
            <a:spLocks/>
          </p:cNvSpPr>
          <p:nvPr/>
        </p:nvSpPr>
        <p:spPr>
          <a:xfrm>
            <a:off x="5219545" y="4377639"/>
            <a:ext cx="3921989" cy="1575996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Niedobór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czystej energii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A676555-DD05-4A05-7F8E-04DD62589928}"/>
              </a:ext>
            </a:extLst>
          </p:cNvPr>
          <p:cNvSpPr>
            <a:spLocks/>
          </p:cNvSpPr>
          <p:nvPr/>
        </p:nvSpPr>
        <p:spPr>
          <a:xfrm>
            <a:off x="5219545" y="2680806"/>
            <a:ext cx="3921989" cy="157599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Znaczący niedobór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czystej energii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4140391-BE45-C754-4E5A-B9B736C0E7EA}"/>
              </a:ext>
            </a:extLst>
          </p:cNvPr>
          <p:cNvSpPr>
            <a:spLocks/>
          </p:cNvSpPr>
          <p:nvPr/>
        </p:nvSpPr>
        <p:spPr>
          <a:xfrm>
            <a:off x="13366233" y="6074473"/>
            <a:ext cx="3921989" cy="157599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Moce </a:t>
            </a: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rosną przy opóźnionym wzroście popytu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C418362-A9FE-F9B2-954D-A7841406A912}"/>
              </a:ext>
            </a:extLst>
          </p:cNvPr>
          <p:cNvSpPr>
            <a:spLocks/>
          </p:cNvSpPr>
          <p:nvPr/>
        </p:nvSpPr>
        <p:spPr>
          <a:xfrm>
            <a:off x="5219545" y="6074473"/>
            <a:ext cx="3921989" cy="157599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Scenariusz </a:t>
            </a:r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opóźniony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A0EC3F-B3BA-F5EB-EBD2-E870844D2C6D}"/>
              </a:ext>
            </a:extLst>
          </p:cNvPr>
          <p:cNvSpPr txBox="1"/>
          <p:nvPr/>
        </p:nvSpPr>
        <p:spPr>
          <a:xfrm>
            <a:off x="6555055" y="8646284"/>
            <a:ext cx="125097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 GW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B9AA2E5-BE5D-C12C-EF94-178E1485FDD7}"/>
              </a:ext>
            </a:extLst>
          </p:cNvPr>
          <p:cNvSpPr txBox="1"/>
          <p:nvPr/>
        </p:nvSpPr>
        <p:spPr>
          <a:xfrm>
            <a:off x="10628398" y="8646284"/>
            <a:ext cx="125097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 GW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3EBF73D-77F0-8DBD-3100-30CD1B14091B}"/>
              </a:ext>
            </a:extLst>
          </p:cNvPr>
          <p:cNvSpPr txBox="1"/>
          <p:nvPr/>
        </p:nvSpPr>
        <p:spPr>
          <a:xfrm>
            <a:off x="14701742" y="8646284"/>
            <a:ext cx="125097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19 GW</a:t>
            </a:r>
          </a:p>
        </p:txBody>
      </p:sp>
      <p:grpSp>
        <p:nvGrpSpPr>
          <p:cNvPr id="74" name="CustomIcon">
            <a:extLst>
              <a:ext uri="{FF2B5EF4-FFF2-40B4-BE49-F238E27FC236}">
                <a16:creationId xmlns:a16="http://schemas.microsoft.com/office/drawing/2014/main" id="{84E58F11-3CC1-D2FD-F38B-C1705D7EAD0B}"/>
              </a:ext>
            </a:extLst>
          </p:cNvPr>
          <p:cNvGrpSpPr>
            <a:grpSpLocks/>
          </p:cNvGrpSpPr>
          <p:nvPr>
            <p:custDataLst>
              <p:tags r:id="rId7"/>
            </p:custDataLst>
          </p:nvPr>
        </p:nvGrpSpPr>
        <p:grpSpPr>
          <a:xfrm>
            <a:off x="8668306" y="5838112"/>
            <a:ext cx="694955" cy="693593"/>
            <a:chOff x="-205105" y="-205105"/>
            <a:chExt cx="1019809" cy="1019809"/>
          </a:xfrm>
          <a:solidFill>
            <a:schemeClr val="bg1">
              <a:lumMod val="95000"/>
            </a:schemeClr>
          </a:solidFill>
        </p:grpSpPr>
        <p:sp>
          <p:nvSpPr>
            <p:cNvPr id="75" name="Oval 20">
              <a:extLst>
                <a:ext uri="{FF2B5EF4-FFF2-40B4-BE49-F238E27FC236}">
                  <a16:creationId xmlns:a16="http://schemas.microsoft.com/office/drawing/2014/main" id="{28394088-4339-1829-D5A4-A33C60E41A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05105" y="-205105"/>
              <a:ext cx="1019809" cy="1019809"/>
            </a:xfrm>
            <a:prstGeom prst="ellipse">
              <a:avLst/>
            </a:prstGeom>
            <a:grpFill/>
            <a:ln w="12700" cap="sq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76" name="Graphic 29">
              <a:extLst>
                <a:ext uri="{FF2B5EF4-FFF2-40B4-BE49-F238E27FC236}">
                  <a16:creationId xmlns:a16="http://schemas.microsoft.com/office/drawing/2014/main" id="{3A945411-A943-4405-E689-8EC19EAA3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609599" cy="609599"/>
            </a:xfrm>
            <a:prstGeom prst="rect">
              <a:avLst/>
            </a:prstGeom>
          </p:spPr>
        </p:pic>
      </p:grpSp>
      <p:grpSp>
        <p:nvGrpSpPr>
          <p:cNvPr id="77" name="CustomIcon">
            <a:extLst>
              <a:ext uri="{FF2B5EF4-FFF2-40B4-BE49-F238E27FC236}">
                <a16:creationId xmlns:a16="http://schemas.microsoft.com/office/drawing/2014/main" id="{2C0B6AC0-E157-10D3-E2AC-B406FA0F2D8F}"/>
              </a:ext>
            </a:extLst>
          </p:cNvPr>
          <p:cNvGrpSpPr>
            <a:grpSpLocks/>
          </p:cNvGrpSpPr>
          <p:nvPr>
            <p:custDataLst>
              <p:tags r:id="rId8"/>
            </p:custDataLst>
          </p:nvPr>
        </p:nvGrpSpPr>
        <p:grpSpPr>
          <a:xfrm>
            <a:off x="12689328" y="4180473"/>
            <a:ext cx="694955" cy="693593"/>
            <a:chOff x="-205105" y="-205105"/>
            <a:chExt cx="1019809" cy="1019809"/>
          </a:xfrm>
          <a:solidFill>
            <a:schemeClr val="bg1">
              <a:lumMod val="95000"/>
            </a:schemeClr>
          </a:solidFill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EE3B41E-1AF6-AAC1-9344-B4BAF6B4C0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05105" y="-205105"/>
              <a:ext cx="1019809" cy="1019809"/>
            </a:xfrm>
            <a:prstGeom prst="ellipse">
              <a:avLst/>
            </a:prstGeom>
            <a:grpFill/>
            <a:ln w="12700" cap="sq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79" name="Graphic 78">
              <a:extLst>
                <a:ext uri="{FF2B5EF4-FFF2-40B4-BE49-F238E27FC236}">
                  <a16:creationId xmlns:a16="http://schemas.microsoft.com/office/drawing/2014/main" id="{632633AF-6694-B244-286E-4646D86F4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609599" cy="609599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DA522A9-BC65-B963-C8C3-75DDFAC108D3}"/>
              </a:ext>
            </a:extLst>
          </p:cNvPr>
          <p:cNvGrpSpPr>
            <a:grpSpLocks/>
          </p:cNvGrpSpPr>
          <p:nvPr/>
        </p:nvGrpSpPr>
        <p:grpSpPr>
          <a:xfrm>
            <a:off x="16785502" y="2526201"/>
            <a:ext cx="694955" cy="693593"/>
            <a:chOff x="10041099" y="779166"/>
            <a:chExt cx="431285" cy="431285"/>
          </a:xfrm>
        </p:grpSpPr>
        <p:sp>
          <p:nvSpPr>
            <p:cNvPr id="86" name="Oval 31">
              <a:extLst>
                <a:ext uri="{FF2B5EF4-FFF2-40B4-BE49-F238E27FC236}">
                  <a16:creationId xmlns:a16="http://schemas.microsoft.com/office/drawing/2014/main" id="{3D4D4B7A-2766-09AE-3F3F-F48E84FF90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41099" y="779166"/>
              <a:ext cx="431285" cy="43128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 cap="sq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197F8809-7CE1-02E4-74E8-BE8E28DA7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127839" y="865906"/>
              <a:ext cx="257804" cy="257804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94869A6E-8291-64E4-456B-0D8799EB1D6A}"/>
              </a:ext>
            </a:extLst>
          </p:cNvPr>
          <p:cNvSpPr txBox="1"/>
          <p:nvPr/>
        </p:nvSpPr>
        <p:spPr>
          <a:xfrm>
            <a:off x="6555055" y="8233799"/>
            <a:ext cx="125097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2039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E11BBB9-410F-C7AC-4087-501792095F54}"/>
              </a:ext>
            </a:extLst>
          </p:cNvPr>
          <p:cNvSpPr txBox="1"/>
          <p:nvPr/>
        </p:nvSpPr>
        <p:spPr>
          <a:xfrm>
            <a:off x="10628398" y="8233799"/>
            <a:ext cx="125097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2037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FD93BFB-CF1E-C53D-ADA9-462B09AE13A4}"/>
              </a:ext>
            </a:extLst>
          </p:cNvPr>
          <p:cNvSpPr txBox="1"/>
          <p:nvPr/>
        </p:nvSpPr>
        <p:spPr>
          <a:xfrm>
            <a:off x="14701742" y="8233799"/>
            <a:ext cx="125097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2035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C358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AGH University of Krakow - Wikipedia">
            <a:extLst>
              <a:ext uri="{FF2B5EF4-FFF2-40B4-BE49-F238E27FC236}">
                <a16:creationId xmlns:a16="http://schemas.microsoft.com/office/drawing/2014/main" id="{F93DB123-8E12-102B-923A-41FB32AE9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" y="402431"/>
            <a:ext cx="957264" cy="9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D82C62-99E9-73E9-F7AF-0AFB8211FFB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52650" y="457704"/>
            <a:ext cx="3378201" cy="863387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EC8E39A0-8CDB-ACAD-DD67-AB1165698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975" y="1400175"/>
            <a:ext cx="11559921" cy="276999"/>
          </a:xfrm>
        </p:spPr>
        <p:txBody>
          <a:bodyPr wrap="square" lIns="0" tIns="0" rIns="0" bIns="0">
            <a:noAutofit/>
          </a:bodyPr>
          <a:lstStyle/>
          <a:p>
            <a:pPr marL="0" indent="0">
              <a:buNone/>
            </a:pPr>
            <a:r>
              <a:rPr lang="pl-PL" sz="1800" dirty="0">
                <a:solidFill>
                  <a:srgbClr val="1C3586"/>
                </a:solidFill>
                <a:latin typeface="Montserrat" panose="00000500000000000000" pitchFamily="2" charset="0"/>
              </a:rPr>
              <a:t>„Dekada transformacji” w latach 2030-2040</a:t>
            </a:r>
            <a:endParaRPr lang="en-US" sz="1800" dirty="0">
              <a:solidFill>
                <a:srgbClr val="1C3586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2C00BBE-7398-DE17-39D2-D20D7A467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975" y="458510"/>
            <a:ext cx="11559921" cy="861774"/>
          </a:xfrm>
        </p:spPr>
        <p:txBody>
          <a:bodyPr vert="horz" wrap="square" lIns="0" tIns="0" rIns="0" bIns="0" anchor="t">
            <a:noAutofit/>
          </a:bodyPr>
          <a:lstStyle/>
          <a:p>
            <a:pPr algn="l"/>
            <a:r>
              <a:rPr lang="pl-PL" sz="2800" dirty="0">
                <a:solidFill>
                  <a:srgbClr val="1C3586"/>
                </a:solidFill>
                <a:latin typeface="Montserrat" panose="00000500000000000000" pitchFamily="2" charset="0"/>
              </a:rPr>
              <a:t>Jak planować przy niepewnym popycie i podaży?</a:t>
            </a:r>
            <a:br>
              <a:rPr lang="pl-PL" sz="2800" dirty="0">
                <a:solidFill>
                  <a:srgbClr val="1C3586"/>
                </a:solidFill>
                <a:latin typeface="Montserrat" panose="00000500000000000000" pitchFamily="2" charset="0"/>
              </a:rPr>
            </a:br>
            <a:r>
              <a:rPr lang="pl-PL" sz="2800" dirty="0">
                <a:solidFill>
                  <a:srgbClr val="1C3586"/>
                </a:solidFill>
                <a:latin typeface="Montserrat" panose="00000500000000000000" pitchFamily="2" charset="0"/>
              </a:rPr>
              <a:t>Możliwe scenariusze rozwoju systemu energetycznego</a:t>
            </a:r>
            <a:endParaRPr lang="en-US" sz="2800" dirty="0">
              <a:solidFill>
                <a:srgbClr val="1C3586"/>
              </a:solidFill>
              <a:latin typeface="Montserrat" panose="00000500000000000000" pitchFamily="2" charset="0"/>
            </a:endParaRP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71928E2C-90C3-54B0-F823-2A72E4E5CA46}"/>
              </a:ext>
            </a:extLst>
          </p:cNvPr>
          <p:cNvGrpSpPr>
            <a:grpSpLocks noChangeAspect="1"/>
          </p:cNvGrpSpPr>
          <p:nvPr/>
        </p:nvGrpSpPr>
        <p:grpSpPr>
          <a:xfrm>
            <a:off x="1922628" y="-892595"/>
            <a:ext cx="4028" cy="2268926"/>
            <a:chOff x="0" y="0"/>
            <a:chExt cx="6350" cy="3578403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C5DFACDA-9997-A6AF-28AF-233ED0FB2A65}"/>
                </a:ext>
              </a:extLst>
            </p:cNvPr>
            <p:cNvSpPr/>
            <p:nvPr/>
          </p:nvSpPr>
          <p:spPr>
            <a:xfrm>
              <a:off x="0" y="0"/>
              <a:ext cx="6350" cy="3578352"/>
            </a:xfrm>
            <a:custGeom>
              <a:avLst/>
              <a:gdLst/>
              <a:ahLst/>
              <a:cxnLst/>
              <a:rect l="l" t="t" r="r" b="b"/>
              <a:pathLst>
                <a:path w="6350" h="3578352">
                  <a:moveTo>
                    <a:pt x="0" y="0"/>
                  </a:moveTo>
                  <a:lnTo>
                    <a:pt x="0" y="3578352"/>
                  </a:lnTo>
                  <a:lnTo>
                    <a:pt x="6350" y="3578352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pl-PL"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4167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" name="think-cell data - do not delete" hidden="1">
            <a:extLst>
              <a:ext uri="{FF2B5EF4-FFF2-40B4-BE49-F238E27FC236}">
                <a16:creationId xmlns:a16="http://schemas.microsoft.com/office/drawing/2014/main" id="{4B745090-279B-C9B1-1809-B0E50ACE8FA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9" cy="1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4" imgW="484" imgH="486" progId="TCLayout.ActiveDocument.1">
                  <p:embed/>
                </p:oleObj>
              </mc:Choice>
              <mc:Fallback>
                <p:oleObj name="think-cell Slide" r:id="rId84" imgW="484" imgH="486" progId="TCLayout.ActiveDocument.1">
                  <p:embed/>
                  <p:pic>
                    <p:nvPicPr>
                      <p:cNvPr id="10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B745090-279B-C9B1-1809-B0E50ACE8F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9" cy="15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Oval 87">
            <a:extLst>
              <a:ext uri="{FF2B5EF4-FFF2-40B4-BE49-F238E27FC236}">
                <a16:creationId xmlns:a16="http://schemas.microsoft.com/office/drawing/2014/main" id="{C917387B-6C80-C57B-1913-B2003BD7A8DA}"/>
              </a:ext>
            </a:extLst>
          </p:cNvPr>
          <p:cNvSpPr>
            <a:spLocks/>
          </p:cNvSpPr>
          <p:nvPr/>
        </p:nvSpPr>
        <p:spPr>
          <a:xfrm>
            <a:off x="10508893" y="3527136"/>
            <a:ext cx="1227856" cy="473364"/>
          </a:xfrm>
          <a:prstGeom prst="ellipse">
            <a:avLst/>
          </a:prstGeom>
          <a:solidFill>
            <a:schemeClr val="bg1"/>
          </a:solidFill>
          <a:ln w="6350" cap="sq">
            <a:solidFill>
              <a:srgbClr val="10898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5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defRPr/>
            </a:pPr>
            <a:r>
              <a:rPr lang="pl-PL" sz="160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76%</a:t>
            </a:r>
            <a:endParaRPr lang="pl-PL" sz="160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68F90149-3AD7-2E23-57EA-4EA678A053C4}"/>
              </a:ext>
            </a:extLst>
          </p:cNvPr>
          <p:cNvSpPr>
            <a:spLocks/>
          </p:cNvSpPr>
          <p:nvPr/>
        </p:nvSpPr>
        <p:spPr>
          <a:xfrm>
            <a:off x="3648511" y="3527136"/>
            <a:ext cx="1227856" cy="473364"/>
          </a:xfrm>
          <a:prstGeom prst="ellipse">
            <a:avLst/>
          </a:prstGeom>
          <a:solidFill>
            <a:schemeClr val="bg1"/>
          </a:solidFill>
          <a:ln w="6350" cap="sq">
            <a:solidFill>
              <a:srgbClr val="10898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5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defRPr/>
            </a:pPr>
            <a:r>
              <a:rPr lang="pl-PL" sz="160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51%</a:t>
            </a:r>
            <a:endParaRPr lang="pl-PL" sz="160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5C5D1D56-711D-798A-22A6-DDBD40CE3998}"/>
              </a:ext>
            </a:extLst>
          </p:cNvPr>
          <p:cNvSpPr>
            <a:spLocks/>
          </p:cNvSpPr>
          <p:nvPr/>
        </p:nvSpPr>
        <p:spPr>
          <a:xfrm>
            <a:off x="5935305" y="3527136"/>
            <a:ext cx="1227856" cy="473364"/>
          </a:xfrm>
          <a:prstGeom prst="ellipse">
            <a:avLst/>
          </a:prstGeom>
          <a:solidFill>
            <a:schemeClr val="bg1"/>
          </a:solidFill>
          <a:ln w="6350" cap="sq">
            <a:solidFill>
              <a:srgbClr val="10898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5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defRPr/>
            </a:pPr>
            <a:r>
              <a:rPr lang="pl-PL" sz="160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69%</a:t>
            </a:r>
            <a:endParaRPr lang="pl-PL" sz="160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FFD57991-2615-8F29-9402-2CC2ED7F6933}"/>
              </a:ext>
            </a:extLst>
          </p:cNvPr>
          <p:cNvSpPr>
            <a:spLocks/>
          </p:cNvSpPr>
          <p:nvPr/>
        </p:nvSpPr>
        <p:spPr>
          <a:xfrm>
            <a:off x="8222099" y="3527136"/>
            <a:ext cx="1227856" cy="473364"/>
          </a:xfrm>
          <a:prstGeom prst="ellipse">
            <a:avLst/>
          </a:prstGeom>
          <a:solidFill>
            <a:schemeClr val="bg1"/>
          </a:solidFill>
          <a:ln w="6350" cap="sq">
            <a:solidFill>
              <a:srgbClr val="10898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5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defRPr/>
            </a:pPr>
            <a:r>
              <a:rPr lang="pl-PL" sz="160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72%</a:t>
            </a:r>
            <a:endParaRPr lang="pl-PL" sz="160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DB8648C0-FC4A-85BA-5A42-2359A7BF4A2E}"/>
              </a:ext>
            </a:extLst>
          </p:cNvPr>
          <p:cNvSpPr>
            <a:spLocks/>
          </p:cNvSpPr>
          <p:nvPr/>
        </p:nvSpPr>
        <p:spPr>
          <a:xfrm>
            <a:off x="12795685" y="3527136"/>
            <a:ext cx="1227856" cy="473364"/>
          </a:xfrm>
          <a:prstGeom prst="ellipse">
            <a:avLst/>
          </a:prstGeom>
          <a:solidFill>
            <a:schemeClr val="bg1"/>
          </a:solidFill>
          <a:ln w="6350" cap="sq">
            <a:solidFill>
              <a:srgbClr val="10898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5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defRPr/>
            </a:pPr>
            <a:r>
              <a:rPr lang="pl-PL" sz="160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77%</a:t>
            </a:r>
            <a:endParaRPr lang="pl-PL" sz="160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A0BF8D2-6276-4E16-B5C8-C619E8C3C7CA}"/>
              </a:ext>
            </a:extLst>
          </p:cNvPr>
          <p:cNvSpPr>
            <a:spLocks/>
          </p:cNvSpPr>
          <p:nvPr/>
        </p:nvSpPr>
        <p:spPr>
          <a:xfrm>
            <a:off x="1361717" y="3527136"/>
            <a:ext cx="1227856" cy="473364"/>
          </a:xfrm>
          <a:prstGeom prst="ellipse">
            <a:avLst/>
          </a:prstGeom>
          <a:solidFill>
            <a:schemeClr val="bg1"/>
          </a:solidFill>
          <a:ln w="6350" cap="sq">
            <a:solidFill>
              <a:srgbClr val="10898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5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defRPr/>
            </a:pPr>
            <a:r>
              <a:rPr lang="pl-PL" sz="160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27%</a:t>
            </a:r>
            <a:endParaRPr lang="pl-PL" sz="160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A9605CD-17F8-0239-6A4B-6FF500E035F0}"/>
              </a:ext>
            </a:extLst>
          </p:cNvPr>
          <p:cNvSpPr txBox="1">
            <a:spLocks/>
          </p:cNvSpPr>
          <p:nvPr/>
        </p:nvSpPr>
        <p:spPr>
          <a:xfrm>
            <a:off x="16264865" y="2215399"/>
            <a:ext cx="1191032" cy="24622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914445">
              <a:defRPr/>
            </a:pPr>
            <a:r>
              <a:rPr lang="pl-PL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 Udział OZE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74C210E6-333B-E93F-F808-1389FAD580D2}"/>
              </a:ext>
            </a:extLst>
          </p:cNvPr>
          <p:cNvSpPr>
            <a:spLocks/>
          </p:cNvSpPr>
          <p:nvPr/>
        </p:nvSpPr>
        <p:spPr>
          <a:xfrm>
            <a:off x="15681974" y="2153624"/>
            <a:ext cx="539831" cy="369771"/>
          </a:xfrm>
          <a:prstGeom prst="ellipse">
            <a:avLst/>
          </a:prstGeom>
          <a:solidFill>
            <a:schemeClr val="bg1"/>
          </a:solidFill>
          <a:ln w="6350" cap="sq">
            <a:solidFill>
              <a:srgbClr val="10898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5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</a:pPr>
            <a:r>
              <a:rPr lang="pl-PL" sz="16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%</a:t>
            </a:r>
          </a:p>
        </p:txBody>
      </p:sp>
      <p:sp>
        <p:nvSpPr>
          <p:cNvPr id="115" name="5. Source">
            <a:extLst>
              <a:ext uri="{FF2B5EF4-FFF2-40B4-BE49-F238E27FC236}">
                <a16:creationId xmlns:a16="http://schemas.microsoft.com/office/drawing/2014/main" id="{835197E1-6E07-0A6D-A26F-0C0FD2E869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32103" y="9752504"/>
            <a:ext cx="10916792" cy="1846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914445">
              <a:defRPr/>
            </a:pPr>
            <a:r>
              <a:rPr lang="pl-PL" sz="12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Źródło: Scenariusz rynkowy McKinsey dla Polskiego Systemu Elektroenergetycznego 2024 r.</a:t>
            </a:r>
          </a:p>
        </p:txBody>
      </p:sp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05338B3B-F37D-F755-4544-58149E89E63C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749300" y="4462463"/>
          <a:ext cx="13887450" cy="4006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6"/>
          </a:graphicData>
        </a:graphic>
      </p:graphicFrame>
      <p:sp>
        <p:nvSpPr>
          <p:cNvPr id="243" name="Text Placeholder 2">
            <a:extLst>
              <a:ext uri="{FF2B5EF4-FFF2-40B4-BE49-F238E27FC236}">
                <a16:creationId xmlns:a16="http://schemas.microsoft.com/office/drawing/2014/main" id="{26C39F4A-56AA-9A9B-1F06-40D6AF3ABDD8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1465263" y="6959600"/>
            <a:ext cx="203200" cy="244475"/>
          </a:xfrm>
          <a:prstGeom prst="rect">
            <a:avLst/>
          </a:prstGeom>
          <a:solidFill>
            <a:srgbClr val="FEA800"/>
          </a:solidFill>
          <a:ln>
            <a:noFill/>
          </a:ln>
          <a:effectLst/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0978378D-6A2D-4DFF-99FC-45ED6208C52B}" type="datetime'''''''1''''1'''''''''''''''''''''''''''''''''''''''''''''''">
              <a:rPr lang="pl-PL" altLang="en-US">
                <a:solidFill>
                  <a:srgbClr val="000000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11</a:t>
            </a:fld>
            <a:endParaRPr lang="pl-PL" dirty="0">
              <a:solidFill>
                <a:srgbClr val="000000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44" name="Text Placeholder 2">
            <a:extLst>
              <a:ext uri="{FF2B5EF4-FFF2-40B4-BE49-F238E27FC236}">
                <a16:creationId xmlns:a16="http://schemas.microsoft.com/office/drawing/2014/main" id="{770B2DCB-E32E-9A1F-7FC3-F1E5AA4538DC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2293938" y="7042150"/>
            <a:ext cx="180975" cy="244475"/>
          </a:xfrm>
          <a:prstGeom prst="rect">
            <a:avLst/>
          </a:prstGeom>
          <a:solidFill>
            <a:srgbClr val="108A81"/>
          </a:solidFill>
          <a:ln>
            <a:noFill/>
          </a:ln>
          <a:effectLst/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spcAft>
                <a:spcPct val="0"/>
              </a:spcAft>
              <a:defRPr/>
            </a:pPr>
            <a:fld id="{C5381A44-BFE7-43F6-8599-B5CD7EE792AA}" type="datetime'''''''''''''''''''''''''''''''''''''''''''6'''''">
              <a:rPr lang="pl-PL" altLang="en-US">
                <a:solidFill>
                  <a:srgbClr val="FFFFFF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algn="ctr" defTabSz="1371600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pl-PL" dirty="0">
              <a:solidFill>
                <a:srgbClr val="FFFFFF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04" name="Text Placeholder 2">
            <a:extLst>
              <a:ext uri="{FF2B5EF4-FFF2-40B4-BE49-F238E27FC236}">
                <a16:creationId xmlns:a16="http://schemas.microsoft.com/office/drawing/2014/main" id="{94B164C2-EEC9-FC6D-CFE3-8DF39C0C1A69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1443038" y="7212013"/>
            <a:ext cx="249238" cy="244475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847E9174-49D9-42A8-88B8-DFCA76C5C797}" type="datetime'1''''''''''''''7'''''''''''''''">
              <a:rPr lang="pl-PL" altLang="en-US">
                <a:solidFill>
                  <a:srgbClr val="000000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17</a:t>
            </a:fld>
            <a:endParaRPr lang="pl-PL" dirty="0">
              <a:solidFill>
                <a:srgbClr val="000000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05" name="Text Placeholder 2">
            <a:extLst>
              <a:ext uri="{FF2B5EF4-FFF2-40B4-BE49-F238E27FC236}">
                <a16:creationId xmlns:a16="http://schemas.microsoft.com/office/drawing/2014/main" id="{B6B66A3F-115D-6BE8-F591-69F75CAFA56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1831975" y="7454900"/>
            <a:ext cx="285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C5D01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6EDBB90B-F753-41A8-B31A-866208EBC4AC}" type="datetime'''''''3''''''''''5'''''''''''''''''''''''''''''''''">
              <a:rPr lang="pl-PL" altLang="en-US">
                <a:solidFill>
                  <a:srgbClr val="FFFFFF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35</a:t>
            </a:fld>
            <a:endParaRPr lang="pl-PL" dirty="0">
              <a:solidFill>
                <a:srgbClr val="FFFFFF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F2E664E3-924B-F97F-1E93-611D39D3FF96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1825625" y="7937500"/>
            <a:ext cx="3000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4D57DB47-7373-48D1-B834-B422981D9276}" type="datetime'''''''''''''''''''6''''''''''''''''7'''''''''''''">
              <a:rPr lang="pl-PL" altLang="en-US">
                <a:solidFill>
                  <a:srgbClr val="FFFFFF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67</a:t>
            </a:fld>
            <a:endParaRPr lang="pl-PL" dirty="0">
              <a:solidFill>
                <a:srgbClr val="FFFFFF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D559DB7E-ACFC-9618-2108-3DF8A66C1111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1728788" y="8555038"/>
            <a:ext cx="4937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F69705BF-3583-419F-9B6C-B1A622C27287}" type="datetime'''''''''''''''''''''''''''''''2''02''''''3''''''''''''''''''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2023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4AF4824-B7C3-F1FC-169B-066693431F5A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4116388" y="6656388"/>
            <a:ext cx="2889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F497D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29115185-00D5-4F9B-AEB1-4BE10385E553}" type="datetime'''''''2''''''''''2'''''''''''''''''''''">
              <a:rPr lang="pl-PL" altLang="en-US">
                <a:solidFill>
                  <a:schemeClr val="bg1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pl-PL" dirty="0">
              <a:solidFill>
                <a:schemeClr val="bg1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84A3E2E-C302-E9C6-0E91-D85DD70F43DF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4113213" y="6931025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8DAFF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0EBD058E-1E9E-4687-B835-22BFCF942EB4}" type="datetime'''''3''6'''''''''''''''''''''''">
              <a:rPr lang="pl-PL" altLang="en-US"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36</a:t>
            </a:fld>
            <a:endParaRPr lang="pl-PL" dirty="0"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33EBB449-DAEB-4CB7-4123-4FB5CC2744AE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4516438" y="7215188"/>
            <a:ext cx="307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2C570C9E-36A0-4AD9-B704-09BE24E5459E}" type="datetime'''''''''2''4'''''''''''''''''''''''">
              <a:rPr lang="pl-PL" altLang="en-US">
                <a:solidFill>
                  <a:srgbClr val="000000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pl-PL" dirty="0">
              <a:solidFill>
                <a:srgbClr val="000000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9DC2A818-81F9-9202-9978-D8CAF8D15CDF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3759200" y="7366000"/>
            <a:ext cx="187325" cy="244475"/>
          </a:xfrm>
          <a:prstGeom prst="rect">
            <a:avLst/>
          </a:prstGeom>
          <a:solidFill>
            <a:srgbClr val="108A81"/>
          </a:solidFill>
          <a:ln>
            <a:noFill/>
          </a:ln>
          <a:effectLst/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spcAft>
                <a:spcPct val="0"/>
              </a:spcAft>
              <a:defRPr/>
            </a:pPr>
            <a:fld id="{9062E0E2-5EC0-4D45-A555-C7633F5D2169}" type="datetime'''8'''''''''''''''''''''''''''''''''''''''''">
              <a:rPr lang="pl-PL" altLang="en-US">
                <a:solidFill>
                  <a:srgbClr val="FFFFFF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algn="ctr" defTabSz="137160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pl-PL" dirty="0">
              <a:solidFill>
                <a:srgbClr val="FFFFFF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7631697F-4594-9ACF-268F-098DA831177A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4103688" y="7696200"/>
            <a:ext cx="3159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3B3B3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96F6F6BD-1ECB-4F88-B79B-08BB35DE389C}" type="datetime'''4''''''''''''''''''''''''''9'''''''''''''''''''">
              <a:rPr lang="pl-PL" altLang="en-US">
                <a:solidFill>
                  <a:srgbClr val="000000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49</a:t>
            </a:fld>
            <a:endParaRPr lang="pl-PL" dirty="0">
              <a:solidFill>
                <a:srgbClr val="000000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16" name="Text Placeholder 2">
            <a:extLst>
              <a:ext uri="{FF2B5EF4-FFF2-40B4-BE49-F238E27FC236}">
                <a16:creationId xmlns:a16="http://schemas.microsoft.com/office/drawing/2014/main" id="{05ED549D-A188-5A79-623E-ED7C19C4D1EB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4584700" y="7951788"/>
            <a:ext cx="171450" cy="244475"/>
          </a:xfrm>
          <a:prstGeom prst="rect">
            <a:avLst/>
          </a:prstGeom>
          <a:solidFill>
            <a:srgbClr val="987F53"/>
          </a:solidFill>
          <a:ln>
            <a:noFill/>
          </a:ln>
          <a:effectLst/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B820B9F8-D3C6-4B61-87BB-BCA7962C397E}" type="datetime'''''''''''''''''''''''''''''''''''''''''''5'''''''''''">
              <a:rPr lang="pl-PL" altLang="en-US">
                <a:solidFill>
                  <a:srgbClr val="FFFFFF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5</a:t>
            </a:fld>
            <a:endParaRPr lang="pl-PL" dirty="0">
              <a:solidFill>
                <a:srgbClr val="FFFFFF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17" name="Text Placeholder 2">
            <a:extLst>
              <a:ext uri="{FF2B5EF4-FFF2-40B4-BE49-F238E27FC236}">
                <a16:creationId xmlns:a16="http://schemas.microsoft.com/office/drawing/2014/main" id="{0A4B28D2-5742-6F78-FFB0-0C694BB2E053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3700463" y="8115300"/>
            <a:ext cx="3063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76BEB5B8-1A6A-4211-8543-A7B1B6BB2CD1}" type="datetime'''3''''''''''''''0'''''''''''''''">
              <a:rPr lang="pl-PL" altLang="en-US">
                <a:solidFill>
                  <a:srgbClr val="FFFFFF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30</a:t>
            </a:fld>
            <a:endParaRPr lang="pl-PL" dirty="0">
              <a:solidFill>
                <a:srgbClr val="FFFFFF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F8801963-ACED-46D0-2AAC-BF4E9B92C861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4130675" y="8555038"/>
            <a:ext cx="2619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F791A8A7-7C08-4547-9312-96FB6B91D9F6}" type="datetime'''''''''''''''''''3''''''''''''''''''''''''''0''''''''''''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30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CDA409-EC3B-1B61-3C34-8C8344139F85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6405563" y="6338888"/>
            <a:ext cx="285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F497D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AFF586C1-46C9-4062-8B7E-AE0EF0AAC791}" type="datetime'''''''3''''''''''''''''''''''''3'''''">
              <a:rPr lang="pl-PL" altLang="en-US">
                <a:solidFill>
                  <a:schemeClr val="bg1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33</a:t>
            </a:fld>
            <a:endParaRPr lang="pl-PL" dirty="0">
              <a:solidFill>
                <a:schemeClr val="bg1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5674040-7F80-5115-47A2-850A42B30ABD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6391275" y="6794500"/>
            <a:ext cx="3159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8DAFF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A51AAB63-D278-4899-87CD-B53A813CFB22}" type="datetime'''''''''''''''''''''''''''''''''''''''''''6''4'''">
              <a:rPr lang="pl-PL" altLang="en-US"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64</a:t>
            </a:fld>
            <a:endParaRPr lang="pl-PL" dirty="0"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23" name="Text Placeholder 2">
            <a:extLst>
              <a:ext uri="{FF2B5EF4-FFF2-40B4-BE49-F238E27FC236}">
                <a16:creationId xmlns:a16="http://schemas.microsoft.com/office/drawing/2014/main" id="{B45C31F9-ED84-C69B-0AD5-AF10EF6F349E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6384925" y="7302500"/>
            <a:ext cx="327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6CCDDB4C-2328-46FA-91F8-F3358E94E9AC}" type="datetime'''''''''''''''4''''''''''''''''''4'''''''''">
              <a:rPr lang="pl-PL" altLang="en-US">
                <a:solidFill>
                  <a:srgbClr val="000000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44</a:t>
            </a:fld>
            <a:endParaRPr lang="pl-PL" dirty="0">
              <a:solidFill>
                <a:srgbClr val="000000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26" name="Text Placeholder 2">
            <a:extLst>
              <a:ext uri="{FF2B5EF4-FFF2-40B4-BE49-F238E27FC236}">
                <a16:creationId xmlns:a16="http://schemas.microsoft.com/office/drawing/2014/main" id="{44E461E2-D677-E940-571E-87FE4405258E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6416675" y="7558088"/>
            <a:ext cx="265113" cy="244475"/>
          </a:xfrm>
          <a:prstGeom prst="rect">
            <a:avLst/>
          </a:prstGeom>
          <a:solidFill>
            <a:srgbClr val="108A81"/>
          </a:solidFill>
          <a:ln>
            <a:noFill/>
          </a:ln>
          <a:effectLst/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spcAft>
                <a:spcPct val="0"/>
              </a:spcAft>
              <a:defRPr/>
            </a:pPr>
            <a:fld id="{0D297775-6EA5-472A-8263-B4206FFAA590}" type="datetime'''''''''''''''''''''''''''''''''''''1''''''0'''''">
              <a:rPr lang="pl-PL" altLang="en-US">
                <a:solidFill>
                  <a:srgbClr val="FFFFFF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algn="ctr" defTabSz="1371600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pl-PL" dirty="0">
              <a:solidFill>
                <a:srgbClr val="FFFFFF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5EE45FD6-65D2-FFD9-01D3-F5E73E948BA8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6392863" y="7864475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3B3B3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7D840326-602F-470C-888C-270F565CA600}" type="datetime'''''4''''''''''''''''''''''''7'''''">
              <a:rPr lang="pl-PL" altLang="en-US">
                <a:solidFill>
                  <a:srgbClr val="000000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47</a:t>
            </a:fld>
            <a:endParaRPr lang="pl-PL" dirty="0">
              <a:solidFill>
                <a:srgbClr val="000000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92" name="Text Placeholder 2">
            <a:extLst>
              <a:ext uri="{FF2B5EF4-FFF2-40B4-BE49-F238E27FC236}">
                <a16:creationId xmlns:a16="http://schemas.microsoft.com/office/drawing/2014/main" id="{7F7336C9-CC10-A86A-228A-E11FAF88FA97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6892925" y="8091488"/>
            <a:ext cx="130175" cy="244475"/>
          </a:xfrm>
          <a:prstGeom prst="rect">
            <a:avLst/>
          </a:prstGeom>
          <a:solidFill>
            <a:srgbClr val="987F53"/>
          </a:solidFill>
          <a:ln>
            <a:noFill/>
          </a:ln>
          <a:effectLst/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7B4B218C-2038-457B-BEE5-2AE82CA532EA}" type="datetime'''''''''''''''''''''''''''1'''''''''''''''''''''''''''''''''''">
              <a:rPr lang="pl-PL" altLang="en-US">
                <a:solidFill>
                  <a:srgbClr val="FFFFFF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1</a:t>
            </a:fld>
            <a:endParaRPr lang="pl-PL" dirty="0">
              <a:solidFill>
                <a:srgbClr val="FFFFFF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93" name="Text Placeholder 2">
            <a:extLst>
              <a:ext uri="{FF2B5EF4-FFF2-40B4-BE49-F238E27FC236}">
                <a16:creationId xmlns:a16="http://schemas.microsoft.com/office/drawing/2014/main" id="{3E781B36-B9C5-DC2A-C6B1-895985E4FD74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6016625" y="8175625"/>
            <a:ext cx="249238" cy="244475"/>
          </a:xfrm>
          <a:prstGeom prst="rect">
            <a:avLst/>
          </a:prstGeom>
          <a:solidFill>
            <a:srgbClr val="051C2C"/>
          </a:solidFill>
          <a:ln>
            <a:noFill/>
          </a:ln>
          <a:effectLst/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B4FC1A79-A963-4E82-BA1C-50D6E4F10136}" type="datetime'''''''''''''''''''''''''''''''''1''''7'''''''''">
              <a:rPr lang="pl-PL" altLang="en-US">
                <a:solidFill>
                  <a:srgbClr val="FFFFFF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17</a:t>
            </a:fld>
            <a:endParaRPr lang="pl-PL" dirty="0">
              <a:solidFill>
                <a:srgbClr val="FFFFFF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94" name="Text Placeholder 2">
            <a:extLst>
              <a:ext uri="{FF2B5EF4-FFF2-40B4-BE49-F238E27FC236}">
                <a16:creationId xmlns:a16="http://schemas.microsoft.com/office/drawing/2014/main" id="{EB14D519-BDF8-EE65-0560-51E0D66E4AB5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6427788" y="8555038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F118E0AE-16BF-4521-8674-AA8CA40869D4}" type="datetime'3''''''''''''''''''''''''''''''''''''''''''''''''5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35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F037603-0D6D-F1A6-F183-5339D321C290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8683625" y="5805488"/>
            <a:ext cx="3063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F497D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02754B21-7786-43B5-B6D5-E67F769EE05E}" type="datetime'''''''''''''4''''''''''''''5'''''''''''''''''''''''''''''''">
              <a:rPr lang="pl-PL" altLang="en-US">
                <a:solidFill>
                  <a:schemeClr val="bg1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45</a:t>
            </a:fld>
            <a:endParaRPr lang="pl-PL" dirty="0">
              <a:solidFill>
                <a:schemeClr val="bg1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B8D9850-6931-74C4-670C-5F055749F90F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gray">
          <a:xfrm>
            <a:off x="8683625" y="6426200"/>
            <a:ext cx="3063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8DAFF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9DB7812A-BBCF-425B-AD68-7B8339E38E44}" type="datetime'''''''''''''''''8''7'''">
              <a:rPr lang="pl-PL" altLang="en-US"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87</a:t>
            </a:fld>
            <a:endParaRPr lang="pl-PL" dirty="0"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96" name="Text Placeholder 2">
            <a:extLst>
              <a:ext uri="{FF2B5EF4-FFF2-40B4-BE49-F238E27FC236}">
                <a16:creationId xmlns:a16="http://schemas.microsoft.com/office/drawing/2014/main" id="{48FCA347-7C09-C0E0-0F7F-29D710BE3086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8688388" y="7115175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955294FC-8B13-405E-AC10-C36698CB1C62}" type="datetime'''''''''''''''''''''''''''''''''5''9'''''''''''''''''''''''''">
              <a:rPr lang="pl-PL" altLang="en-US">
                <a:solidFill>
                  <a:srgbClr val="000000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59</a:t>
            </a:fld>
            <a:endParaRPr lang="pl-PL" dirty="0">
              <a:solidFill>
                <a:srgbClr val="000000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97" name="Text Placeholder 2">
            <a:extLst>
              <a:ext uri="{FF2B5EF4-FFF2-40B4-BE49-F238E27FC236}">
                <a16:creationId xmlns:a16="http://schemas.microsoft.com/office/drawing/2014/main" id="{0CB35799-ED4A-1C7E-24BB-BA21CED17E82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gray">
          <a:xfrm>
            <a:off x="8305800" y="7454900"/>
            <a:ext cx="244475" cy="244475"/>
          </a:xfrm>
          <a:prstGeom prst="rect">
            <a:avLst/>
          </a:prstGeom>
          <a:solidFill>
            <a:srgbClr val="108A81"/>
          </a:solidFill>
          <a:ln>
            <a:noFill/>
          </a:ln>
          <a:effectLst/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spcAft>
                <a:spcPct val="0"/>
              </a:spcAft>
              <a:defRPr/>
            </a:pPr>
            <a:fld id="{C85E6033-9DA8-48A2-BF60-33B99ACD9480}" type="datetime'1''''''''''''''''''''''''''''''''''''''''''3'''''''''''''''''">
              <a:rPr lang="pl-PL" altLang="en-US">
                <a:solidFill>
                  <a:srgbClr val="FFFFFF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algn="ctr" defTabSz="137160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pl-PL" dirty="0">
              <a:solidFill>
                <a:srgbClr val="FFFFFF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B0F16AE-FA6B-0B9C-0FE4-CA02B0B7D68F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9115425" y="7639050"/>
            <a:ext cx="260350" cy="244475"/>
          </a:xfrm>
          <a:prstGeom prst="rect">
            <a:avLst/>
          </a:prstGeom>
          <a:solidFill>
            <a:srgbClr val="9C217D"/>
          </a:solidFill>
          <a:ln>
            <a:noFill/>
          </a:ln>
          <a:effectLst/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B4BCADE1-26EF-4C2F-8942-DE48E367BD8C}" type="datetime'''''1''''''''''''''''''8'''''''''''''''''''''''''''''''">
              <a:rPr lang="pl-PL" altLang="en-US">
                <a:solidFill>
                  <a:srgbClr val="000000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18</a:t>
            </a:fld>
            <a:endParaRPr lang="pl-PL" dirty="0">
              <a:solidFill>
                <a:srgbClr val="000000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98" name="Text Placeholder 2">
            <a:extLst>
              <a:ext uri="{FF2B5EF4-FFF2-40B4-BE49-F238E27FC236}">
                <a16:creationId xmlns:a16="http://schemas.microsoft.com/office/drawing/2014/main" id="{3AA33C04-7888-9BFE-B251-8BF5A1E1FD6B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gray">
          <a:xfrm>
            <a:off x="8264525" y="7931150"/>
            <a:ext cx="327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FC4CCCE1-9C94-4491-AC14-654A0D25331F}" type="datetime'''''''''''4''''''''''''''''''4'''''''''''''''''">
              <a:rPr lang="pl-PL" altLang="en-US">
                <a:solidFill>
                  <a:srgbClr val="000000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pl-PL" dirty="0">
              <a:solidFill>
                <a:srgbClr val="000000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99" name="Text Placeholder 2">
            <a:extLst>
              <a:ext uri="{FF2B5EF4-FFF2-40B4-BE49-F238E27FC236}">
                <a16:creationId xmlns:a16="http://schemas.microsoft.com/office/drawing/2014/main" id="{223DB842-7573-4F2F-73B8-2CDB23553E0E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9150350" y="8139113"/>
            <a:ext cx="192088" cy="244475"/>
          </a:xfrm>
          <a:prstGeom prst="rect">
            <a:avLst/>
          </a:prstGeom>
          <a:solidFill>
            <a:srgbClr val="987F53"/>
          </a:solidFill>
          <a:ln>
            <a:noFill/>
          </a:ln>
          <a:effectLst/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C3D70ED6-2300-401E-BCA0-02A12FAD817A}" type="datetime'''''0'''''">
              <a:rPr lang="pl-PL" altLang="en-US">
                <a:solidFill>
                  <a:srgbClr val="FFFFFF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0</a:t>
            </a:fld>
            <a:endParaRPr lang="pl-PL" dirty="0">
              <a:solidFill>
                <a:srgbClr val="FFFFFF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00" name="Text Placeholder 2">
            <a:extLst>
              <a:ext uri="{FF2B5EF4-FFF2-40B4-BE49-F238E27FC236}">
                <a16:creationId xmlns:a16="http://schemas.microsoft.com/office/drawing/2014/main" id="{D6250EDE-9E35-1367-0396-700D70850278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gray">
          <a:xfrm>
            <a:off x="8305800" y="8199438"/>
            <a:ext cx="246063" cy="244475"/>
          </a:xfrm>
          <a:prstGeom prst="rect">
            <a:avLst/>
          </a:prstGeom>
          <a:solidFill>
            <a:srgbClr val="051C2C"/>
          </a:solidFill>
          <a:ln>
            <a:noFill/>
          </a:ln>
          <a:effectLst/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D688E832-95D1-4048-B792-3A1E0DB8C2FB}" type="datetime'''''1''''''''''''''''''''''''''''''''''''''''''2'">
              <a:rPr lang="pl-PL" altLang="en-US">
                <a:solidFill>
                  <a:srgbClr val="FFFFFF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12</a:t>
            </a:fld>
            <a:endParaRPr lang="pl-PL" dirty="0">
              <a:solidFill>
                <a:srgbClr val="FFFFFF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01" name="Text Placeholder 2">
            <a:extLst>
              <a:ext uri="{FF2B5EF4-FFF2-40B4-BE49-F238E27FC236}">
                <a16:creationId xmlns:a16="http://schemas.microsoft.com/office/drawing/2014/main" id="{18DAEC54-AA4A-DCE6-DF81-45BD714448F3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8694738" y="8555038"/>
            <a:ext cx="2825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B27C1678-370D-42B5-AA06-57C971DCB933}" type="datetime'''''''''''''''''''4''''''''''''''''''''''''''''''0''''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40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DD2145F-A506-12AC-64A4-84BA6C4AAD15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gray">
          <a:xfrm>
            <a:off x="10975975" y="5183188"/>
            <a:ext cx="292100" cy="244475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DF914D79-9703-41E4-9549-3A2B067F5EE5}" type="datetime'7''''''''''''''''''''''''''''''''''''''''''''2'''">
              <a:rPr lang="pl-PL" altLang="en-US">
                <a:solidFill>
                  <a:schemeClr val="bg1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72</a:t>
            </a:fld>
            <a:endParaRPr lang="pl-PL" dirty="0">
              <a:solidFill>
                <a:schemeClr val="bg1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B28CC37-CCA2-F9B1-0226-473755DD53FE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gray">
          <a:xfrm>
            <a:off x="10963275" y="6054725"/>
            <a:ext cx="3175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8DAFF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BFA56B3E-0156-4B07-A949-F1ADD52BB1AE}" type="datetime'''''''1''''''''''''''''''''''''''''''''''''''''''''1''''3'''">
              <a:rPr lang="pl-PL" altLang="en-US"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113</a:t>
            </a:fld>
            <a:endParaRPr lang="pl-PL" dirty="0"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04" name="Text Placeholder 2">
            <a:extLst>
              <a:ext uri="{FF2B5EF4-FFF2-40B4-BE49-F238E27FC236}">
                <a16:creationId xmlns:a16="http://schemas.microsoft.com/office/drawing/2014/main" id="{85C27666-98A3-012C-59DF-4B4962B2B2BD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gray">
          <a:xfrm>
            <a:off x="10966450" y="6935788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029844A6-26EC-4A51-83CA-3D382CDF42DA}" type="datetime'7''''''''''''''''''''4'''">
              <a:rPr lang="pl-PL" altLang="en-US">
                <a:solidFill>
                  <a:srgbClr val="000000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74</a:t>
            </a:fld>
            <a:endParaRPr lang="pl-PL" dirty="0">
              <a:solidFill>
                <a:srgbClr val="000000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05" name="Text Placeholder 2">
            <a:extLst>
              <a:ext uri="{FF2B5EF4-FFF2-40B4-BE49-F238E27FC236}">
                <a16:creationId xmlns:a16="http://schemas.microsoft.com/office/drawing/2014/main" id="{0F9014CE-A495-DB8E-FE31-43C8F71D6CEC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gray">
          <a:xfrm>
            <a:off x="10991850" y="7367588"/>
            <a:ext cx="260350" cy="244475"/>
          </a:xfrm>
          <a:prstGeom prst="rect">
            <a:avLst/>
          </a:prstGeom>
          <a:solidFill>
            <a:srgbClr val="108A81"/>
          </a:solidFill>
          <a:ln>
            <a:noFill/>
          </a:ln>
          <a:effectLst/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spcAft>
                <a:spcPct val="0"/>
              </a:spcAft>
              <a:defRPr/>
            </a:pPr>
            <a:fld id="{BD00349E-4971-4E83-A9F4-B391D9BFB878}" type="datetime'''''''''''''''''''''''''''''''1''''''''''''8'''''''">
              <a:rPr lang="pl-PL" altLang="en-US">
                <a:solidFill>
                  <a:srgbClr val="FFFFFF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algn="ctr" defTabSz="137160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pl-PL" dirty="0">
              <a:solidFill>
                <a:srgbClr val="FFFFFF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7C0649C-AA96-3C1C-044C-3BC50DFA4947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gray">
          <a:xfrm>
            <a:off x="10961688" y="7715250"/>
            <a:ext cx="3222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3B3B3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6D2C1516-B216-4225-81F4-7DD810D2FB88}" type="datetime'''''''''4''''''''''''8'''''''''''''''''''''''''''''">
              <a:rPr lang="pl-PL" altLang="en-US">
                <a:solidFill>
                  <a:srgbClr val="000000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48</a:t>
            </a:fld>
            <a:endParaRPr lang="pl-PL" dirty="0">
              <a:solidFill>
                <a:srgbClr val="000000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06" name="Text Placeholder 2">
            <a:extLst>
              <a:ext uri="{FF2B5EF4-FFF2-40B4-BE49-F238E27FC236}">
                <a16:creationId xmlns:a16="http://schemas.microsoft.com/office/drawing/2014/main" id="{70D69E6C-FECA-E846-E8FD-477E32BEE474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gray">
          <a:xfrm>
            <a:off x="10567988" y="8069263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3B3B3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BD180B7D-9D6C-424E-AB4A-0DEE8E5F12ED}" type="datetime'''''''''''''''''''''''''2''''''''''''7'">
              <a:rPr lang="pl-PL" altLang="en-US">
                <a:solidFill>
                  <a:srgbClr val="000000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pl-PL" dirty="0">
              <a:solidFill>
                <a:srgbClr val="000000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07" name="Text Placeholder 2">
            <a:extLst>
              <a:ext uri="{FF2B5EF4-FFF2-40B4-BE49-F238E27FC236}">
                <a16:creationId xmlns:a16="http://schemas.microsoft.com/office/drawing/2014/main" id="{CCCF6D18-F1BB-AF9E-9550-76D5C6F8DC0D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gray">
          <a:xfrm>
            <a:off x="11466513" y="8199438"/>
            <a:ext cx="130175" cy="244475"/>
          </a:xfrm>
          <a:prstGeom prst="rect">
            <a:avLst/>
          </a:prstGeom>
          <a:solidFill>
            <a:srgbClr val="987F53"/>
          </a:solidFill>
          <a:ln>
            <a:noFill/>
          </a:ln>
          <a:effectLst/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65270E7C-CA48-4E1F-8B48-EEC6723E1921}" type="datetime'''''''''''''''''''''''''''''''''''''''''''''1'''''''">
              <a:rPr lang="pl-PL" altLang="en-US">
                <a:solidFill>
                  <a:srgbClr val="FFFFFF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1</a:t>
            </a:fld>
            <a:endParaRPr lang="pl-PL" dirty="0">
              <a:solidFill>
                <a:srgbClr val="FFFFFF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08" name="Text Placeholder 2">
            <a:extLst>
              <a:ext uri="{FF2B5EF4-FFF2-40B4-BE49-F238E27FC236}">
                <a16:creationId xmlns:a16="http://schemas.microsoft.com/office/drawing/2014/main" id="{A6BB31FF-07BF-1646-332D-4B91ADC113D3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gray">
          <a:xfrm>
            <a:off x="10623550" y="8229600"/>
            <a:ext cx="180975" cy="244475"/>
          </a:xfrm>
          <a:prstGeom prst="rect">
            <a:avLst/>
          </a:prstGeom>
          <a:solidFill>
            <a:srgbClr val="051C2C"/>
          </a:solidFill>
          <a:ln>
            <a:noFill/>
          </a:ln>
          <a:effectLst/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ECAF4D28-4A5C-4DBD-8917-14C793AE5D7A}" type="datetime'''''''''''''''''''6'''''''">
              <a:rPr lang="pl-PL" altLang="en-US">
                <a:solidFill>
                  <a:srgbClr val="FFFFFF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6</a:t>
            </a:fld>
            <a:endParaRPr lang="pl-PL" dirty="0">
              <a:solidFill>
                <a:srgbClr val="FFFFFF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09" name="Text Placeholder 2">
            <a:extLst>
              <a:ext uri="{FF2B5EF4-FFF2-40B4-BE49-F238E27FC236}">
                <a16:creationId xmlns:a16="http://schemas.microsoft.com/office/drawing/2014/main" id="{5F6F9D25-7745-B841-0CE1-C11C9497D902}"/>
              </a:ext>
            </a:extLst>
          </p:cNvPr>
          <p:cNvSpPr>
            <a:spLocks noGrp="1"/>
          </p:cNvSpPr>
          <p:nvPr>
            <p:custDataLst>
              <p:tags r:id="rId43"/>
            </p:custDataLst>
          </p:nvPr>
        </p:nvSpPr>
        <p:spPr bwMode="auto">
          <a:xfrm>
            <a:off x="10991850" y="8555038"/>
            <a:ext cx="2619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A140A40F-646E-41F8-93A7-3000E802917C}" type="datetime'''''''''''''''4''''''''''''''''''''''''''''''''''5''''''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45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29" name="Text Placeholder 2">
            <a:extLst>
              <a:ext uri="{FF2B5EF4-FFF2-40B4-BE49-F238E27FC236}">
                <a16:creationId xmlns:a16="http://schemas.microsoft.com/office/drawing/2014/main" id="{2841DA1B-64C3-15F7-AB75-6EBDA267E16A}"/>
              </a:ext>
            </a:extLst>
          </p:cNvPr>
          <p:cNvSpPr>
            <a:spLocks noGrp="1"/>
          </p:cNvSpPr>
          <p:nvPr>
            <p:custDataLst>
              <p:tags r:id="rId44"/>
            </p:custDataLst>
          </p:nvPr>
        </p:nvSpPr>
        <p:spPr bwMode="gray">
          <a:xfrm>
            <a:off x="2230438" y="6792913"/>
            <a:ext cx="307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E9DFF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FE0152AD-A985-455A-B3D3-FE933F3B6CE5}" type="datetime'''''''''''''''2''''4'''''''''">
              <a:rPr lang="pl-PL" altLang="en-US"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24</a:t>
            </a:fld>
            <a:endParaRPr lang="pl-PL" dirty="0"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11" name="Text Placeholder 2">
            <a:extLst>
              <a:ext uri="{FF2B5EF4-FFF2-40B4-BE49-F238E27FC236}">
                <a16:creationId xmlns:a16="http://schemas.microsoft.com/office/drawing/2014/main" id="{936DA865-17A0-E10E-CE02-ECE0A955C202}"/>
              </a:ext>
            </a:extLst>
          </p:cNvPr>
          <p:cNvSpPr>
            <a:spLocks noGrp="1"/>
          </p:cNvSpPr>
          <p:nvPr>
            <p:custDataLst>
              <p:tags r:id="rId45"/>
            </p:custDataLst>
          </p:nvPr>
        </p:nvSpPr>
        <p:spPr bwMode="gray">
          <a:xfrm>
            <a:off x="13225463" y="5741988"/>
            <a:ext cx="368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494028E4-FA25-45AA-A344-E6F1964E0B4F}" type="datetime'''''''1''3''''''9'''''''''''''''''''''''''''''''''">
              <a:rPr lang="pl-PL" altLang="en-US"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139</a:t>
            </a:fld>
            <a:endParaRPr lang="pl-PL" dirty="0"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12" name="Text Placeholder 2">
            <a:extLst>
              <a:ext uri="{FF2B5EF4-FFF2-40B4-BE49-F238E27FC236}">
                <a16:creationId xmlns:a16="http://schemas.microsoft.com/office/drawing/2014/main" id="{4E6E8FE8-9E95-F1F8-9847-D891C8B38AF6}"/>
              </a:ext>
            </a:extLst>
          </p:cNvPr>
          <p:cNvSpPr>
            <a:spLocks noGrp="1"/>
          </p:cNvSpPr>
          <p:nvPr>
            <p:custDataLst>
              <p:tags r:id="rId46"/>
            </p:custDataLst>
          </p:nvPr>
        </p:nvSpPr>
        <p:spPr bwMode="gray">
          <a:xfrm>
            <a:off x="13258800" y="6784975"/>
            <a:ext cx="3032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A5D7310A-BE1A-4AE6-842D-54366CE0466A}" type="datetime'''''''''''''''''''''''''''''8''''2'''''''''''''">
              <a:rPr lang="pl-PL" altLang="en-US">
                <a:solidFill>
                  <a:srgbClr val="000000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82</a:t>
            </a:fld>
            <a:endParaRPr lang="pl-PL" dirty="0">
              <a:solidFill>
                <a:srgbClr val="000000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14" name="Text Placeholder 2">
            <a:extLst>
              <a:ext uri="{FF2B5EF4-FFF2-40B4-BE49-F238E27FC236}">
                <a16:creationId xmlns:a16="http://schemas.microsoft.com/office/drawing/2014/main" id="{14878BFE-5B31-3D7C-89A9-C243DC6FE0E2}"/>
              </a:ext>
            </a:extLst>
          </p:cNvPr>
          <p:cNvSpPr>
            <a:spLocks noGrp="1"/>
          </p:cNvSpPr>
          <p:nvPr>
            <p:custDataLst>
              <p:tags r:id="rId47"/>
            </p:custDataLst>
          </p:nvPr>
        </p:nvSpPr>
        <p:spPr bwMode="gray">
          <a:xfrm>
            <a:off x="13255625" y="7265988"/>
            <a:ext cx="307975" cy="244475"/>
          </a:xfrm>
          <a:prstGeom prst="rect">
            <a:avLst/>
          </a:prstGeom>
          <a:solidFill>
            <a:srgbClr val="108A81"/>
          </a:solidFill>
          <a:ln>
            <a:noFill/>
          </a:ln>
          <a:effectLst/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 defTabSz="1371600">
              <a:spcBef>
                <a:spcPct val="0"/>
              </a:spcBef>
              <a:spcAft>
                <a:spcPct val="0"/>
              </a:spcAft>
              <a:defRPr/>
            </a:pPr>
            <a:fld id="{04E39A5B-C0E6-4ED8-B9B8-593165513620}" type="datetime'''''''''''''''''''''''''''''''2''''''''0'">
              <a:rPr lang="pl-PL" altLang="en-US">
                <a:solidFill>
                  <a:srgbClr val="FFFFFF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algn="ctr" defTabSz="137160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pl-PL" dirty="0">
              <a:solidFill>
                <a:srgbClr val="FFFFFF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ED82C6C-9ACA-D45B-6C9E-C73D0443D470}"/>
              </a:ext>
            </a:extLst>
          </p:cNvPr>
          <p:cNvSpPr>
            <a:spLocks noGrp="1"/>
          </p:cNvSpPr>
          <p:nvPr>
            <p:custDataLst>
              <p:tags r:id="rId48"/>
            </p:custDataLst>
          </p:nvPr>
        </p:nvSpPr>
        <p:spPr bwMode="gray">
          <a:xfrm>
            <a:off x="13265150" y="7742238"/>
            <a:ext cx="2905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3B3B3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F78491E6-42BA-4AB3-8651-07875AA66913}" type="datetime'''''''''''''''''''''7''''''3'''''''''''''''''''''''''''''">
              <a:rPr lang="pl-PL" altLang="en-US">
                <a:solidFill>
                  <a:srgbClr val="000000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73</a:t>
            </a:fld>
            <a:endParaRPr lang="pl-PL" dirty="0">
              <a:solidFill>
                <a:srgbClr val="000000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15" name="Text Placeholder 2">
            <a:extLst>
              <a:ext uri="{FF2B5EF4-FFF2-40B4-BE49-F238E27FC236}">
                <a16:creationId xmlns:a16="http://schemas.microsoft.com/office/drawing/2014/main" id="{806240E8-6F5E-7BE9-DA25-870E8FEFC5FF}"/>
              </a:ext>
            </a:extLst>
          </p:cNvPr>
          <p:cNvSpPr>
            <a:spLocks noGrp="1"/>
          </p:cNvSpPr>
          <p:nvPr>
            <p:custDataLst>
              <p:tags r:id="rId49"/>
            </p:custDataLst>
          </p:nvPr>
        </p:nvSpPr>
        <p:spPr bwMode="gray">
          <a:xfrm>
            <a:off x="13687425" y="8156575"/>
            <a:ext cx="265113" cy="244475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B2533712-7F22-4185-B1DA-E071D899737A}" type="datetime'''''''1''''4'''''''''''''''''''''''''''''''">
              <a:rPr lang="pl-PL" altLang="en-US">
                <a:solidFill>
                  <a:srgbClr val="000000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14</a:t>
            </a:fld>
            <a:endParaRPr lang="pl-PL" dirty="0">
              <a:solidFill>
                <a:srgbClr val="000000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17" name="Text Placeholder 2">
            <a:extLst>
              <a:ext uri="{FF2B5EF4-FFF2-40B4-BE49-F238E27FC236}">
                <a16:creationId xmlns:a16="http://schemas.microsoft.com/office/drawing/2014/main" id="{B2097CCD-2DC9-48F0-257A-156CEB482E05}"/>
              </a:ext>
            </a:extLst>
          </p:cNvPr>
          <p:cNvSpPr>
            <a:spLocks noGrp="1"/>
          </p:cNvSpPr>
          <p:nvPr>
            <p:custDataLst>
              <p:tags r:id="rId50"/>
            </p:custDataLst>
          </p:nvPr>
        </p:nvSpPr>
        <p:spPr bwMode="gray">
          <a:xfrm>
            <a:off x="12915900" y="8242300"/>
            <a:ext cx="171450" cy="244475"/>
          </a:xfrm>
          <a:prstGeom prst="rect">
            <a:avLst/>
          </a:prstGeom>
          <a:solidFill>
            <a:srgbClr val="051C2C"/>
          </a:solidFill>
          <a:ln>
            <a:noFill/>
          </a:ln>
          <a:effectLst/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0D65CEA3-D788-4862-A371-2DD4D2455407}" type="datetime'''''''3'''''''''''''''''''''''''''''''''''''">
              <a:rPr lang="pl-PL" altLang="en-US">
                <a:solidFill>
                  <a:srgbClr val="FFFFFF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3</a:t>
            </a:fld>
            <a:endParaRPr lang="pl-PL" dirty="0">
              <a:solidFill>
                <a:srgbClr val="FFFFFF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10" name="Text Placeholder 2">
            <a:extLst>
              <a:ext uri="{FF2B5EF4-FFF2-40B4-BE49-F238E27FC236}">
                <a16:creationId xmlns:a16="http://schemas.microsoft.com/office/drawing/2014/main" id="{C302EE32-1CA4-2362-54E6-DE9A4D55CC3E}"/>
              </a:ext>
            </a:extLst>
          </p:cNvPr>
          <p:cNvSpPr>
            <a:spLocks noGrp="1"/>
          </p:cNvSpPr>
          <p:nvPr>
            <p:custDataLst>
              <p:tags r:id="rId51"/>
            </p:custDataLst>
          </p:nvPr>
        </p:nvSpPr>
        <p:spPr bwMode="gray">
          <a:xfrm>
            <a:off x="13254038" y="4754563"/>
            <a:ext cx="311150" cy="244475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143C1C5C-8C7E-4CC4-9C4E-AE23B671FC0A}" type="datetime'''''''''''''''''70'''''''''''''''''''''''''''''''''''">
              <a:rPr lang="pl-PL" altLang="en-US">
                <a:solidFill>
                  <a:schemeClr val="bg1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70</a:t>
            </a:fld>
            <a:endParaRPr lang="pl-PL" dirty="0">
              <a:solidFill>
                <a:schemeClr val="bg1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 useBgFill="1">
        <p:nvSpPr>
          <p:cNvPr id="227" name="Text Placeholder 2">
            <a:extLst>
              <a:ext uri="{FF2B5EF4-FFF2-40B4-BE49-F238E27FC236}">
                <a16:creationId xmlns:a16="http://schemas.microsoft.com/office/drawing/2014/main" id="{DE25061E-973C-5D28-C8F1-4137F482D94E}"/>
              </a:ext>
            </a:extLst>
          </p:cNvPr>
          <p:cNvSpPr>
            <a:spLocks noGrp="1"/>
          </p:cNvSpPr>
          <p:nvPr>
            <p:custDataLst>
              <p:tags r:id="rId52"/>
            </p:custDataLst>
          </p:nvPr>
        </p:nvSpPr>
        <p:spPr bwMode="gray">
          <a:xfrm>
            <a:off x="1789113" y="6530975"/>
            <a:ext cx="373063" cy="244475"/>
          </a:xfrm>
          <a:prstGeom prst="rect">
            <a:avLst/>
          </a:prstGeom>
          <a:ln>
            <a:noFill/>
          </a:ln>
          <a:effectLst/>
        </p:spPr>
        <p:txBody>
          <a:bodyPr vert="horz" wrap="none" lIns="28575" tIns="0" rIns="28575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F3FB2FE0-C32A-4807-90CE-A24FFDA0A00E}" type="datetime'''''''''''''''''''''''1''''''''''''''67''''''''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167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 useBgFill="1">
        <p:nvSpPr>
          <p:cNvPr id="228" name="Text Placeholder 2">
            <a:extLst>
              <a:ext uri="{FF2B5EF4-FFF2-40B4-BE49-F238E27FC236}">
                <a16:creationId xmlns:a16="http://schemas.microsoft.com/office/drawing/2014/main" id="{BA25D8A8-3F82-7B13-5016-44CB1F70B4C4}"/>
              </a:ext>
            </a:extLst>
          </p:cNvPr>
          <p:cNvSpPr>
            <a:spLocks noGrp="1"/>
          </p:cNvSpPr>
          <p:nvPr>
            <p:custDataLst>
              <p:tags r:id="rId53"/>
            </p:custDataLst>
          </p:nvPr>
        </p:nvSpPr>
        <p:spPr bwMode="gray">
          <a:xfrm>
            <a:off x="4064000" y="6407150"/>
            <a:ext cx="395288" cy="244475"/>
          </a:xfrm>
          <a:prstGeom prst="rect">
            <a:avLst/>
          </a:prstGeom>
          <a:ln>
            <a:noFill/>
          </a:ln>
          <a:effectLst/>
        </p:spPr>
        <p:txBody>
          <a:bodyPr vert="horz" wrap="none" lIns="28575" tIns="0" rIns="28575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E49991D9-15FF-4A46-9BBD-79725115DBA8}" type="datetime'''''''''1''''''''''''''''''''8''''''0''''''''''''''''''''''''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180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 useBgFill="1">
        <p:nvSpPr>
          <p:cNvPr id="237" name="Text Placeholder 2">
            <a:extLst>
              <a:ext uri="{FF2B5EF4-FFF2-40B4-BE49-F238E27FC236}">
                <a16:creationId xmlns:a16="http://schemas.microsoft.com/office/drawing/2014/main" id="{576A4863-0605-0330-BCA9-826D16135B44}"/>
              </a:ext>
            </a:extLst>
          </p:cNvPr>
          <p:cNvSpPr>
            <a:spLocks noGrp="1"/>
          </p:cNvSpPr>
          <p:nvPr>
            <p:custDataLst>
              <p:tags r:id="rId54"/>
            </p:custDataLst>
          </p:nvPr>
        </p:nvSpPr>
        <p:spPr bwMode="gray">
          <a:xfrm>
            <a:off x="6337300" y="6035675"/>
            <a:ext cx="423863" cy="244475"/>
          </a:xfrm>
          <a:prstGeom prst="rect">
            <a:avLst/>
          </a:prstGeom>
          <a:ln>
            <a:noFill/>
          </a:ln>
          <a:effectLst/>
        </p:spPr>
        <p:txBody>
          <a:bodyPr vert="horz" wrap="none" lIns="28575" tIns="0" rIns="28575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9317AE6B-CEBF-4175-B45D-4D2C560A7456}" type="datetime'''''''''''''''''''2''''2''''''''''''''''''''0''''''''''''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220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30" name="Text Placeholder 2">
            <a:extLst>
              <a:ext uri="{FF2B5EF4-FFF2-40B4-BE49-F238E27FC236}">
                <a16:creationId xmlns:a16="http://schemas.microsoft.com/office/drawing/2014/main" id="{15A8ADA0-FF00-8803-B152-42C60999DB8E}"/>
              </a:ext>
            </a:extLst>
          </p:cNvPr>
          <p:cNvSpPr>
            <a:spLocks noGrp="1"/>
          </p:cNvSpPr>
          <p:nvPr>
            <p:custDataLst>
              <p:tags r:id="rId55"/>
            </p:custDataLst>
          </p:nvPr>
        </p:nvSpPr>
        <p:spPr bwMode="gray">
          <a:xfrm>
            <a:off x="8626475" y="5448300"/>
            <a:ext cx="419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8575" tIns="0" rIns="28575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000A9828-45BE-494E-864B-4E2DA0F09975}" type="datetime'''''''''''''''''''''''''''''''''''''2''8''''''''2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282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31" name="Text Placeholder 2">
            <a:extLst>
              <a:ext uri="{FF2B5EF4-FFF2-40B4-BE49-F238E27FC236}">
                <a16:creationId xmlns:a16="http://schemas.microsoft.com/office/drawing/2014/main" id="{EF689E89-B73F-4619-537A-AA0E42EC1A7B}"/>
              </a:ext>
            </a:extLst>
          </p:cNvPr>
          <p:cNvSpPr>
            <a:spLocks noGrp="1"/>
          </p:cNvSpPr>
          <p:nvPr>
            <p:custDataLst>
              <p:tags r:id="rId56"/>
            </p:custDataLst>
          </p:nvPr>
        </p:nvSpPr>
        <p:spPr bwMode="gray">
          <a:xfrm>
            <a:off x="10917238" y="4697413"/>
            <a:ext cx="411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8575" tIns="0" rIns="28575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5495F0E8-FD61-4BF8-B3ED-577202BDEB75}" type="datetime'''''''''''''3''''''6''''''''''''2''''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362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32" name="Text Placeholder 2">
            <a:extLst>
              <a:ext uri="{FF2B5EF4-FFF2-40B4-BE49-F238E27FC236}">
                <a16:creationId xmlns:a16="http://schemas.microsoft.com/office/drawing/2014/main" id="{D7FD2E42-1CA6-411C-AF6D-29FEFA25F195}"/>
              </a:ext>
            </a:extLst>
          </p:cNvPr>
          <p:cNvSpPr>
            <a:spLocks noGrp="1"/>
          </p:cNvSpPr>
          <p:nvPr>
            <p:custDataLst>
              <p:tags r:id="rId57"/>
            </p:custDataLst>
          </p:nvPr>
        </p:nvSpPr>
        <p:spPr bwMode="gray">
          <a:xfrm>
            <a:off x="13184188" y="4275138"/>
            <a:ext cx="450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8575" tIns="0" rIns="28575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B160D7CA-E3D3-4E9D-9E9D-C7335ADBA7DE}" type="datetime'''''4''''''''''0''''''''''''''''''''''6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406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18" name="Text Placeholder 2">
            <a:extLst>
              <a:ext uri="{FF2B5EF4-FFF2-40B4-BE49-F238E27FC236}">
                <a16:creationId xmlns:a16="http://schemas.microsoft.com/office/drawing/2014/main" id="{435F0847-8755-31E4-986C-33C17047F05A}"/>
              </a:ext>
            </a:extLst>
          </p:cNvPr>
          <p:cNvSpPr>
            <a:spLocks noGrp="1"/>
          </p:cNvSpPr>
          <p:nvPr>
            <p:custDataLst>
              <p:tags r:id="rId58"/>
            </p:custDataLst>
          </p:nvPr>
        </p:nvSpPr>
        <p:spPr bwMode="auto">
          <a:xfrm>
            <a:off x="13154025" y="8555038"/>
            <a:ext cx="5127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22EFB7A9-DD7D-42A2-8433-58C0555D91BB}" type="datetime'''''''''''''2''0''''''''''''''5''''''''''0''''''''''''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2050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E48BB174-701F-4568-48DC-D2790FB3665C}"/>
              </a:ext>
            </a:extLst>
          </p:cNvPr>
          <p:cNvCxnSpPr/>
          <p:nvPr>
            <p:custDataLst>
              <p:tags r:id="rId59"/>
            </p:custDataLst>
          </p:nvPr>
        </p:nvCxnSpPr>
        <p:spPr bwMode="gray">
          <a:xfrm>
            <a:off x="15174913" y="4117975"/>
            <a:ext cx="192088" cy="0"/>
          </a:xfrm>
          <a:prstGeom prst="line">
            <a:avLst/>
          </a:prstGeom>
          <a:ln w="28575" cap="rnd" cmpd="sng" algn="ctr">
            <a:solidFill>
              <a:srgbClr val="E33B3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7" name="Rectangle 246">
            <a:extLst>
              <a:ext uri="{FF2B5EF4-FFF2-40B4-BE49-F238E27FC236}">
                <a16:creationId xmlns:a16="http://schemas.microsoft.com/office/drawing/2014/main" id="{889319C7-3608-3A32-1582-7DF8A26B2657}"/>
              </a:ext>
            </a:extLst>
          </p:cNvPr>
          <p:cNvSpPr/>
          <p:nvPr>
            <p:custDataLst>
              <p:tags r:id="rId60"/>
            </p:custDataLst>
          </p:nvPr>
        </p:nvSpPr>
        <p:spPr bwMode="auto">
          <a:xfrm>
            <a:off x="15160625" y="4303713"/>
            <a:ext cx="220663" cy="220663"/>
          </a:xfrm>
          <a:prstGeom prst="rect">
            <a:avLst/>
          </a:prstGeom>
          <a:solidFill>
            <a:srgbClr val="1F497D"/>
          </a:solidFill>
          <a:ln w="9525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spcBef>
                <a:spcPts val="450"/>
              </a:spcBef>
              <a:spcAft>
                <a:spcPts val="450"/>
              </a:spcAft>
              <a:defRPr/>
            </a:pPr>
            <a:endParaRPr lang="pl-PL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B4674702-31D4-58DA-07EA-2E479D1DC6A0}"/>
              </a:ext>
            </a:extLst>
          </p:cNvPr>
          <p:cNvSpPr/>
          <p:nvPr>
            <p:custDataLst>
              <p:tags r:id="rId61"/>
            </p:custDataLst>
          </p:nvPr>
        </p:nvSpPr>
        <p:spPr bwMode="auto">
          <a:xfrm>
            <a:off x="15160625" y="4598988"/>
            <a:ext cx="220663" cy="220663"/>
          </a:xfrm>
          <a:prstGeom prst="rect">
            <a:avLst/>
          </a:prstGeom>
          <a:solidFill>
            <a:srgbClr val="5E9DFF"/>
          </a:solidFill>
          <a:ln w="9525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spcBef>
                <a:spcPts val="450"/>
              </a:spcBef>
              <a:spcAft>
                <a:spcPts val="450"/>
              </a:spcAft>
              <a:defRPr/>
            </a:pPr>
            <a:endParaRPr lang="pl-PL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1118C81E-7F1E-430C-B67C-63EDBA8F9975}"/>
              </a:ext>
            </a:extLst>
          </p:cNvPr>
          <p:cNvSpPr/>
          <p:nvPr>
            <p:custDataLst>
              <p:tags r:id="rId62"/>
            </p:custDataLst>
          </p:nvPr>
        </p:nvSpPr>
        <p:spPr bwMode="auto">
          <a:xfrm>
            <a:off x="15160625" y="4894263"/>
            <a:ext cx="220663" cy="220663"/>
          </a:xfrm>
          <a:prstGeom prst="rect">
            <a:avLst/>
          </a:prstGeom>
          <a:solidFill>
            <a:srgbClr val="FEA800"/>
          </a:solidFill>
          <a:ln w="9525" cap="sq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 cap="sq" cmpd="sng" algn="ctr">
                <a:solidFill>
                  <a:schemeClr val="bg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spcBef>
                <a:spcPts val="450"/>
              </a:spcBef>
              <a:spcAft>
                <a:spcPts val="450"/>
              </a:spcAft>
              <a:defRPr/>
            </a:pPr>
            <a:endParaRPr lang="pl-PL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8B7285DC-7B6E-0942-B4C0-426FF193BA28}"/>
              </a:ext>
            </a:extLst>
          </p:cNvPr>
          <p:cNvSpPr/>
          <p:nvPr>
            <p:custDataLst>
              <p:tags r:id="rId63"/>
            </p:custDataLst>
          </p:nvPr>
        </p:nvSpPr>
        <p:spPr bwMode="auto">
          <a:xfrm>
            <a:off x="15160625" y="5189538"/>
            <a:ext cx="220663" cy="220663"/>
          </a:xfrm>
          <a:prstGeom prst="rect">
            <a:avLst/>
          </a:prstGeom>
          <a:solidFill>
            <a:srgbClr val="108A81"/>
          </a:solidFill>
          <a:ln w="9525" cap="sq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 cap="sq" cmpd="sng" algn="ctr">
                <a:solidFill>
                  <a:schemeClr val="bg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spcBef>
                <a:spcPts val="450"/>
              </a:spcBef>
              <a:spcAft>
                <a:spcPts val="450"/>
              </a:spcAft>
              <a:defRPr/>
            </a:pPr>
            <a:endParaRPr lang="pl-PL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E3BDFB06-3D16-4EA6-11C8-D3ECEF650DCD}"/>
              </a:ext>
            </a:extLst>
          </p:cNvPr>
          <p:cNvSpPr/>
          <p:nvPr>
            <p:custDataLst>
              <p:tags r:id="rId64"/>
            </p:custDataLst>
          </p:nvPr>
        </p:nvSpPr>
        <p:spPr bwMode="auto">
          <a:xfrm>
            <a:off x="15160625" y="5484813"/>
            <a:ext cx="220663" cy="220663"/>
          </a:xfrm>
          <a:prstGeom prst="rect">
            <a:avLst/>
          </a:prstGeom>
          <a:solidFill>
            <a:schemeClr val="accent6"/>
          </a:solidFill>
          <a:ln w="9525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spcBef>
                <a:spcPts val="450"/>
              </a:spcBef>
              <a:spcAft>
                <a:spcPts val="450"/>
              </a:spcAft>
              <a:defRPr/>
            </a:pPr>
            <a:endParaRPr lang="pl-PL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57ECA29A-A713-C8B5-B63B-435FC8C65FC2}"/>
              </a:ext>
            </a:extLst>
          </p:cNvPr>
          <p:cNvSpPr/>
          <p:nvPr>
            <p:custDataLst>
              <p:tags r:id="rId65"/>
            </p:custDataLst>
          </p:nvPr>
        </p:nvSpPr>
        <p:spPr bwMode="auto">
          <a:xfrm>
            <a:off x="15160625" y="5780088"/>
            <a:ext cx="220663" cy="220663"/>
          </a:xfrm>
          <a:prstGeom prst="rect">
            <a:avLst/>
          </a:prstGeom>
          <a:solidFill>
            <a:srgbClr val="00B0F0"/>
          </a:solidFill>
          <a:ln w="9525" cap="sq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spcBef>
                <a:spcPts val="450"/>
              </a:spcBef>
              <a:spcAft>
                <a:spcPts val="450"/>
              </a:spcAft>
              <a:defRPr/>
            </a:pPr>
            <a:endParaRPr lang="pl-PL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5FFA649F-C758-CEB8-578B-01CF298E1BEB}"/>
              </a:ext>
            </a:extLst>
          </p:cNvPr>
          <p:cNvSpPr/>
          <p:nvPr>
            <p:custDataLst>
              <p:tags r:id="rId66"/>
            </p:custDataLst>
          </p:nvPr>
        </p:nvSpPr>
        <p:spPr bwMode="auto">
          <a:xfrm>
            <a:off x="15160625" y="6075363"/>
            <a:ext cx="220663" cy="220663"/>
          </a:xfrm>
          <a:prstGeom prst="rect">
            <a:avLst/>
          </a:prstGeom>
          <a:solidFill>
            <a:srgbClr val="9C217D"/>
          </a:solidFill>
          <a:ln w="9525" cap="sq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 cap="sq" cmpd="sng" algn="ctr">
                <a:solidFill>
                  <a:schemeClr val="bg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spcBef>
                <a:spcPts val="450"/>
              </a:spcBef>
              <a:spcAft>
                <a:spcPts val="450"/>
              </a:spcAft>
              <a:defRPr/>
            </a:pPr>
            <a:endParaRPr lang="pl-PL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BEB36A8F-083C-3EAE-B08D-22555135A617}"/>
              </a:ext>
            </a:extLst>
          </p:cNvPr>
          <p:cNvSpPr/>
          <p:nvPr>
            <p:custDataLst>
              <p:tags r:id="rId67"/>
            </p:custDataLst>
          </p:nvPr>
        </p:nvSpPr>
        <p:spPr bwMode="auto">
          <a:xfrm>
            <a:off x="15160625" y="6370638"/>
            <a:ext cx="220663" cy="220663"/>
          </a:xfrm>
          <a:prstGeom prst="rect">
            <a:avLst/>
          </a:prstGeom>
          <a:solidFill>
            <a:srgbClr val="B3B3B3"/>
          </a:solidFill>
          <a:ln w="9525" cap="sq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 cap="sq" cmpd="sng" algn="ctr">
                <a:solidFill>
                  <a:schemeClr val="bg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spcBef>
                <a:spcPts val="450"/>
              </a:spcBef>
              <a:spcAft>
                <a:spcPts val="450"/>
              </a:spcAft>
              <a:defRPr/>
            </a:pPr>
            <a:endParaRPr lang="pl-PL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87AB1472-E77C-1C8B-42B4-622383CEAAB1}"/>
              </a:ext>
            </a:extLst>
          </p:cNvPr>
          <p:cNvSpPr/>
          <p:nvPr>
            <p:custDataLst>
              <p:tags r:id="rId68"/>
            </p:custDataLst>
          </p:nvPr>
        </p:nvSpPr>
        <p:spPr bwMode="auto">
          <a:xfrm>
            <a:off x="15160625" y="6665913"/>
            <a:ext cx="220663" cy="220663"/>
          </a:xfrm>
          <a:prstGeom prst="rect">
            <a:avLst/>
          </a:prstGeom>
          <a:solidFill>
            <a:srgbClr val="987F53"/>
          </a:solidFill>
          <a:ln w="9525" cap="sq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 cap="sq" cmpd="sng" algn="ctr">
                <a:solidFill>
                  <a:schemeClr val="bg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spcBef>
                <a:spcPts val="450"/>
              </a:spcBef>
              <a:spcAft>
                <a:spcPts val="450"/>
              </a:spcAft>
              <a:defRPr/>
            </a:pPr>
            <a:endParaRPr lang="pl-PL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687EE752-9E73-C564-5FE5-0E0AED66805B}"/>
              </a:ext>
            </a:extLst>
          </p:cNvPr>
          <p:cNvSpPr/>
          <p:nvPr>
            <p:custDataLst>
              <p:tags r:id="rId69"/>
            </p:custDataLst>
          </p:nvPr>
        </p:nvSpPr>
        <p:spPr bwMode="auto">
          <a:xfrm>
            <a:off x="15160625" y="6961188"/>
            <a:ext cx="220663" cy="220663"/>
          </a:xfrm>
          <a:prstGeom prst="rect">
            <a:avLst/>
          </a:prstGeom>
          <a:solidFill>
            <a:srgbClr val="051C2C"/>
          </a:solidFill>
          <a:ln w="9525" cap="sq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 cap="sq" cmpd="sng" algn="ctr">
                <a:solidFill>
                  <a:schemeClr val="bg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spcBef>
                <a:spcPts val="450"/>
              </a:spcBef>
              <a:spcAft>
                <a:spcPts val="450"/>
              </a:spcAft>
              <a:defRPr/>
            </a:pPr>
            <a:endParaRPr lang="pl-PL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7" name="Text Placeholder 2">
            <a:extLst>
              <a:ext uri="{FF2B5EF4-FFF2-40B4-BE49-F238E27FC236}">
                <a16:creationId xmlns:a16="http://schemas.microsoft.com/office/drawing/2014/main" id="{07781B0D-6A82-296D-A039-1198E67AC2C5}"/>
              </a:ext>
            </a:extLst>
          </p:cNvPr>
          <p:cNvSpPr>
            <a:spLocks noGrp="1"/>
          </p:cNvSpPr>
          <p:nvPr>
            <p:custDataLst>
              <p:tags r:id="rId70"/>
            </p:custDataLst>
          </p:nvPr>
        </p:nvSpPr>
        <p:spPr bwMode="auto">
          <a:xfrm>
            <a:off x="15432088" y="4005263"/>
            <a:ext cx="17859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2B65E1B1-E408-4573-971C-5C6C280366FA}" type="datetime'Z''''''a''po''''''''t''''''r''z''eb''''''o''wan''''''''i''''e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Zapotrzebowanie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58" name="Text Placeholder 2">
            <a:extLst>
              <a:ext uri="{FF2B5EF4-FFF2-40B4-BE49-F238E27FC236}">
                <a16:creationId xmlns:a16="http://schemas.microsoft.com/office/drawing/2014/main" id="{F65EE960-724F-1587-3C54-11A5D5901690}"/>
              </a:ext>
            </a:extLst>
          </p:cNvPr>
          <p:cNvSpPr>
            <a:spLocks noGrp="1"/>
          </p:cNvSpPr>
          <p:nvPr>
            <p:custDataLst>
              <p:tags r:id="rId71"/>
            </p:custDataLst>
          </p:nvPr>
        </p:nvSpPr>
        <p:spPr bwMode="auto">
          <a:xfrm>
            <a:off x="15432088" y="4300538"/>
            <a:ext cx="1593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2C949FFA-C7FD-40ED-9A34-B98200011ADD}" type="datetime'Wi''a''''t''''r na ''''''''mo''''''''''''r''''''''''z''''''u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Wiatr na morzu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59" name="Text Placeholder 2">
            <a:extLst>
              <a:ext uri="{FF2B5EF4-FFF2-40B4-BE49-F238E27FC236}">
                <a16:creationId xmlns:a16="http://schemas.microsoft.com/office/drawing/2014/main" id="{3A691969-9683-748B-85EA-10E2BF51C938}"/>
              </a:ext>
            </a:extLst>
          </p:cNvPr>
          <p:cNvSpPr>
            <a:spLocks noGrp="1"/>
          </p:cNvSpPr>
          <p:nvPr>
            <p:custDataLst>
              <p:tags r:id="rId72"/>
            </p:custDataLst>
          </p:nvPr>
        </p:nvSpPr>
        <p:spPr bwMode="auto">
          <a:xfrm>
            <a:off x="15432088" y="4595813"/>
            <a:ext cx="15224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52C8F124-7283-4F97-9F53-59E478F2FA9F}" type="datetime'Wiatr'' ''na ''''l''ą''d''''z''''''''''i''e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Wiatr na lądzie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60" name="Text Placeholder 2">
            <a:extLst>
              <a:ext uri="{FF2B5EF4-FFF2-40B4-BE49-F238E27FC236}">
                <a16:creationId xmlns:a16="http://schemas.microsoft.com/office/drawing/2014/main" id="{254F9B61-C3A5-8056-C6AA-FEC3B62C7F00}"/>
              </a:ext>
            </a:extLst>
          </p:cNvPr>
          <p:cNvSpPr>
            <a:spLocks noGrp="1"/>
          </p:cNvSpPr>
          <p:nvPr>
            <p:custDataLst>
              <p:tags r:id="rId73"/>
            </p:custDataLst>
          </p:nvPr>
        </p:nvSpPr>
        <p:spPr bwMode="auto">
          <a:xfrm>
            <a:off x="15432088" y="4891088"/>
            <a:ext cx="13255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526008F5-C1C6-45AF-B1EF-D8DE628CF1B0}" type="datetime'Fo''''''''t''''o''''w''''''''ol''ta''''''i''k''''''a''''''''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Fotowoltaika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61" name="Text Placeholder 2">
            <a:extLst>
              <a:ext uri="{FF2B5EF4-FFF2-40B4-BE49-F238E27FC236}">
                <a16:creationId xmlns:a16="http://schemas.microsoft.com/office/drawing/2014/main" id="{F68D9FA4-4E58-AEDB-1CDF-0E94CA173E7A}"/>
              </a:ext>
            </a:extLst>
          </p:cNvPr>
          <p:cNvSpPr>
            <a:spLocks noGrp="1"/>
          </p:cNvSpPr>
          <p:nvPr>
            <p:custDataLst>
              <p:tags r:id="rId74"/>
            </p:custDataLst>
          </p:nvPr>
        </p:nvSpPr>
        <p:spPr bwMode="auto">
          <a:xfrm>
            <a:off x="15432088" y="5186363"/>
            <a:ext cx="892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DE12CB44-6A6A-4427-ADB7-2BA822CBC3BA}" type="datetime'B''i''''''''''''''''''o''''''''''m''''as''''''''a''''''''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Biomasa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62" name="Text Placeholder 2">
            <a:extLst>
              <a:ext uri="{FF2B5EF4-FFF2-40B4-BE49-F238E27FC236}">
                <a16:creationId xmlns:a16="http://schemas.microsoft.com/office/drawing/2014/main" id="{119EBFE4-1E35-DF9C-BA26-7F4A42AE3271}"/>
              </a:ext>
            </a:extLst>
          </p:cNvPr>
          <p:cNvSpPr>
            <a:spLocks noGrp="1"/>
          </p:cNvSpPr>
          <p:nvPr>
            <p:custDataLst>
              <p:tags r:id="rId75"/>
            </p:custDataLst>
          </p:nvPr>
        </p:nvSpPr>
        <p:spPr bwMode="auto">
          <a:xfrm>
            <a:off x="15432088" y="5481638"/>
            <a:ext cx="4603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ECEB7F14-A37E-4E4D-B71F-AEFA51221A50}" type="datetime'''''''''''''''''''''''''''''''''''''I''n''''''''n''''''e''''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Inne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63" name="Text Placeholder 2">
            <a:extLst>
              <a:ext uri="{FF2B5EF4-FFF2-40B4-BE49-F238E27FC236}">
                <a16:creationId xmlns:a16="http://schemas.microsoft.com/office/drawing/2014/main" id="{D151FB8C-8B41-5321-1C7E-500EF4957D1C}"/>
              </a:ext>
            </a:extLst>
          </p:cNvPr>
          <p:cNvSpPr>
            <a:spLocks noGrp="1"/>
          </p:cNvSpPr>
          <p:nvPr>
            <p:custDataLst>
              <p:tags r:id="rId76"/>
            </p:custDataLst>
          </p:nvPr>
        </p:nvSpPr>
        <p:spPr bwMode="auto">
          <a:xfrm>
            <a:off x="15432088" y="5776913"/>
            <a:ext cx="2032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07B93B21-9691-4A58-B3C1-92A42C8CF5C7}" type="datetime'Ele''k''tr''''''''''''''''owni''''e ''wo''''d''''n''e'' 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Elektrownie wodne 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64" name="Text Placeholder 2">
            <a:extLst>
              <a:ext uri="{FF2B5EF4-FFF2-40B4-BE49-F238E27FC236}">
                <a16:creationId xmlns:a16="http://schemas.microsoft.com/office/drawing/2014/main" id="{B21E16CA-A932-5A0B-AA25-010D33C34769}"/>
              </a:ext>
            </a:extLst>
          </p:cNvPr>
          <p:cNvSpPr>
            <a:spLocks noGrp="1"/>
          </p:cNvSpPr>
          <p:nvPr>
            <p:custDataLst>
              <p:tags r:id="rId77"/>
            </p:custDataLst>
          </p:nvPr>
        </p:nvSpPr>
        <p:spPr bwMode="auto">
          <a:xfrm>
            <a:off x="15432088" y="6072188"/>
            <a:ext cx="5715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E9DB4C5E-E32F-4838-AFEB-FE0A0B1D62B3}" type="datetime'''''''''''''''''''''''''''''A''''''t''o''''m''''''''''''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Atom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65" name="Text Placeholder 2">
            <a:extLst>
              <a:ext uri="{FF2B5EF4-FFF2-40B4-BE49-F238E27FC236}">
                <a16:creationId xmlns:a16="http://schemas.microsoft.com/office/drawing/2014/main" id="{B9AA9252-E972-2782-6AD5-0ADF135A22B6}"/>
              </a:ext>
            </a:extLst>
          </p:cNvPr>
          <p:cNvSpPr>
            <a:spLocks noGrp="1"/>
          </p:cNvSpPr>
          <p:nvPr>
            <p:custDataLst>
              <p:tags r:id="rId78"/>
            </p:custDataLst>
          </p:nvPr>
        </p:nvSpPr>
        <p:spPr bwMode="auto">
          <a:xfrm>
            <a:off x="15432088" y="6367463"/>
            <a:ext cx="381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23F5EE50-ABB9-4796-B177-D5F65294F389}" type="datetime'''''''''''G''''a''''''''''''''z''''''''''''''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Gaz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66" name="Text Placeholder 2">
            <a:extLst>
              <a:ext uri="{FF2B5EF4-FFF2-40B4-BE49-F238E27FC236}">
                <a16:creationId xmlns:a16="http://schemas.microsoft.com/office/drawing/2014/main" id="{6D5B72B5-8A3F-B6A2-4738-9F4D571E286F}"/>
              </a:ext>
            </a:extLst>
          </p:cNvPr>
          <p:cNvSpPr>
            <a:spLocks noGrp="1"/>
          </p:cNvSpPr>
          <p:nvPr>
            <p:custDataLst>
              <p:tags r:id="rId79"/>
            </p:custDataLst>
          </p:nvPr>
        </p:nvSpPr>
        <p:spPr bwMode="auto">
          <a:xfrm>
            <a:off x="15432088" y="6662738"/>
            <a:ext cx="17160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341A52EB-4B13-4638-ABB0-D57223AF5472}" type="datetime'''W''''ęg''''i''''''e''l'' b''''''''''''''r''u''na''''''''tny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Węgiel brunatny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67" name="Text Placeholder 2">
            <a:extLst>
              <a:ext uri="{FF2B5EF4-FFF2-40B4-BE49-F238E27FC236}">
                <a16:creationId xmlns:a16="http://schemas.microsoft.com/office/drawing/2014/main" id="{D76F65D7-AEDC-3F66-46E5-0FB84BB648DE}"/>
              </a:ext>
            </a:extLst>
          </p:cNvPr>
          <p:cNvSpPr>
            <a:spLocks noGrp="1"/>
          </p:cNvSpPr>
          <p:nvPr>
            <p:custDataLst>
              <p:tags r:id="rId80"/>
            </p:custDataLst>
          </p:nvPr>
        </p:nvSpPr>
        <p:spPr bwMode="auto">
          <a:xfrm>
            <a:off x="15432088" y="6958013"/>
            <a:ext cx="17922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90A1D89F-F447-42A6-834A-1FAC4B34EF45}" type="datetime'''W''ęg''''''''''''''''iel k''a''mi''''''en''''''''n''y'''''">
              <a:rPr lang="pl-PL" altLang="en-US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/>
              <a:t>Węgiel kamienny</a:t>
            </a:fld>
            <a:endParaRPr lang="pl-PL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D2EA73-5A6E-F3D1-5889-F1A1479C3199}"/>
              </a:ext>
            </a:extLst>
          </p:cNvPr>
          <p:cNvSpPr txBox="1">
            <a:spLocks/>
          </p:cNvSpPr>
          <p:nvPr/>
        </p:nvSpPr>
        <p:spPr>
          <a:xfrm>
            <a:off x="832105" y="2892134"/>
            <a:ext cx="16623792" cy="30777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R="0" lvl="0" indent="0" defTabSz="13716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pl-PL" dirty="0">
                <a:sym typeface="Montserrat" panose="00000500000000000000" pitchFamily="2" charset="0"/>
              </a:rPr>
              <a:t>Wytwarzanie energii elektrycznej, </a:t>
            </a:r>
            <a:r>
              <a:rPr lang="pl-PL" b="0" dirty="0">
                <a:sym typeface="Montserrat" panose="00000500000000000000" pitchFamily="2" charset="0"/>
              </a:rPr>
              <a:t>TWh</a:t>
            </a:r>
          </a:p>
        </p:txBody>
      </p:sp>
      <p:pic>
        <p:nvPicPr>
          <p:cNvPr id="46" name="Picture 2" descr="AGH University of Krakow - Wikipedia">
            <a:extLst>
              <a:ext uri="{FF2B5EF4-FFF2-40B4-BE49-F238E27FC236}">
                <a16:creationId xmlns:a16="http://schemas.microsoft.com/office/drawing/2014/main" id="{18264890-D549-35AD-2D47-6487DCFA7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" y="402431"/>
            <a:ext cx="957264" cy="9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73C1F39-96C7-B738-24A3-6D7811EABA10}"/>
              </a:ext>
            </a:extLst>
          </p:cNvPr>
          <p:cNvPicPr>
            <a:picLocks noChangeAspect="1"/>
          </p:cNvPicPr>
          <p:nvPr/>
        </p:nvPicPr>
        <p:blipFill>
          <a:blip r:embed="rId88"/>
          <a:stretch>
            <a:fillRect/>
          </a:stretch>
        </p:blipFill>
        <p:spPr>
          <a:xfrm>
            <a:off x="2152650" y="457704"/>
            <a:ext cx="3378201" cy="863387"/>
          </a:xfrm>
          <a:prstGeom prst="rect">
            <a:avLst/>
          </a:prstGeom>
        </p:spPr>
      </p:pic>
      <p:sp>
        <p:nvSpPr>
          <p:cNvPr id="48" name="Title 4">
            <a:extLst>
              <a:ext uri="{FF2B5EF4-FFF2-40B4-BE49-F238E27FC236}">
                <a16:creationId xmlns:a16="http://schemas.microsoft.com/office/drawing/2014/main" id="{DB1509D0-83E3-8FD4-6103-29D22B333656}"/>
              </a:ext>
            </a:extLst>
          </p:cNvPr>
          <p:cNvSpPr txBox="1">
            <a:spLocks/>
          </p:cNvSpPr>
          <p:nvPr/>
        </p:nvSpPr>
        <p:spPr>
          <a:xfrm>
            <a:off x="5895975" y="458510"/>
            <a:ext cx="11559921" cy="86177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  <a:sym typeface="Montserrat" panose="00000500000000000000" pitchFamily="2" charset="0"/>
              </a:defRPr>
            </a:lvl1pPr>
          </a:lstStyle>
          <a:p>
            <a:pPr algn="l"/>
            <a:r>
              <a:rPr lang="en-US" sz="2800" dirty="0">
                <a:solidFill>
                  <a:srgbClr val="1C3586"/>
                </a:solidFill>
              </a:rPr>
              <a:t>Ju</a:t>
            </a:r>
            <a:r>
              <a:rPr lang="pl-PL" sz="2800" dirty="0">
                <a:solidFill>
                  <a:srgbClr val="1C3586"/>
                </a:solidFill>
              </a:rPr>
              <a:t>ż do końca dekady udział wytwarzania z odnawialnych źródeł energii podwoi się i może przekroczyć 50% udziału w miksie</a:t>
            </a:r>
            <a:endParaRPr lang="en-US" sz="2800" dirty="0">
              <a:solidFill>
                <a:srgbClr val="1C3586"/>
              </a:solidFill>
            </a:endParaRP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67BBC254-939F-C601-3238-3DE52AF2276C}"/>
              </a:ext>
            </a:extLst>
          </p:cNvPr>
          <p:cNvGrpSpPr>
            <a:grpSpLocks noChangeAspect="1"/>
          </p:cNvGrpSpPr>
          <p:nvPr/>
        </p:nvGrpSpPr>
        <p:grpSpPr>
          <a:xfrm>
            <a:off x="1922628" y="-892595"/>
            <a:ext cx="4028" cy="2268926"/>
            <a:chOff x="0" y="0"/>
            <a:chExt cx="6350" cy="3578403"/>
          </a:xfrm>
        </p:grpSpPr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F96CED93-FDD0-8709-067B-AE0AF5242EEF}"/>
                </a:ext>
              </a:extLst>
            </p:cNvPr>
            <p:cNvSpPr/>
            <p:nvPr/>
          </p:nvSpPr>
          <p:spPr>
            <a:xfrm>
              <a:off x="0" y="0"/>
              <a:ext cx="6350" cy="3578352"/>
            </a:xfrm>
            <a:custGeom>
              <a:avLst/>
              <a:gdLst/>
              <a:ahLst/>
              <a:cxnLst/>
              <a:rect l="l" t="t" r="r" b="b"/>
              <a:pathLst>
                <a:path w="6350" h="3578352">
                  <a:moveTo>
                    <a:pt x="0" y="0"/>
                  </a:moveTo>
                  <a:lnTo>
                    <a:pt x="0" y="3578352"/>
                  </a:lnTo>
                  <a:lnTo>
                    <a:pt x="6350" y="3578352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pl-PL"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</p:grpSp>
      <p:cxnSp>
        <p:nvCxnSpPr>
          <p:cNvPr id="9" name="GreyLineSeparatorDefault 18">
            <a:extLst>
              <a:ext uri="{FF2B5EF4-FFF2-40B4-BE49-F238E27FC236}">
                <a16:creationId xmlns:a16="http://schemas.microsoft.com/office/drawing/2014/main" id="{31BBEEA2-7B95-6FCF-A5E6-CD44A0E2328D}"/>
              </a:ext>
            </a:extLst>
          </p:cNvPr>
          <p:cNvCxnSpPr>
            <a:cxnSpLocks/>
          </p:cNvCxnSpPr>
          <p:nvPr>
            <p:custDataLst>
              <p:tags r:id="rId81"/>
            </p:custDataLst>
          </p:nvPr>
        </p:nvCxnSpPr>
        <p:spPr>
          <a:xfrm>
            <a:off x="832105" y="3238500"/>
            <a:ext cx="16623792" cy="0"/>
          </a:xfrm>
          <a:prstGeom prst="straightConnector1">
            <a:avLst/>
          </a:prstGeom>
          <a:ln w="12700">
            <a:solidFill>
              <a:srgbClr val="757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tickerRectangle">
            <a:extLst>
              <a:ext uri="{FF2B5EF4-FFF2-40B4-BE49-F238E27FC236}">
                <a16:creationId xmlns:a16="http://schemas.microsoft.com/office/drawing/2014/main" id="{1C10C738-6CB4-FA66-97D6-E53D38316C8E}"/>
              </a:ext>
            </a:extLst>
          </p:cNvPr>
          <p:cNvSpPr/>
          <p:nvPr/>
        </p:nvSpPr>
        <p:spPr>
          <a:xfrm>
            <a:off x="832103" y="1650974"/>
            <a:ext cx="2076338" cy="333425"/>
          </a:xfrm>
          <a:prstGeom prst="leftRightArrow">
            <a:avLst>
              <a:gd name="adj1" fmla="val 10000000"/>
              <a:gd name="adj2" fmla="val 0"/>
            </a:avLst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8100" tIns="0" rIns="0" bIns="25400" rtlCol="0" anchor="t">
            <a:spAutoFit/>
          </a:bodyPr>
          <a:lstStyle/>
          <a:p>
            <a:pPr algn="r"/>
            <a:r>
              <a:rPr lang="pl-PL" sz="2000" dirty="0">
                <a:solidFill>
                  <a:schemeClr val="accent6"/>
                </a:solidFill>
              </a:rPr>
              <a:t>Scenariusz rynkowy</a:t>
            </a:r>
          </a:p>
        </p:txBody>
      </p:sp>
      <p:grpSp>
        <p:nvGrpSpPr>
          <p:cNvPr id="34" name="sticker">
            <a:extLst>
              <a:ext uri="{FF2B5EF4-FFF2-40B4-BE49-F238E27FC236}">
                <a16:creationId xmlns:a16="http://schemas.microsoft.com/office/drawing/2014/main" id="{E3A8F106-A74C-7E15-E02D-3C0ED577C3D8}"/>
              </a:ext>
            </a:extLst>
          </p:cNvPr>
          <p:cNvGrpSpPr/>
          <p:nvPr/>
        </p:nvGrpSpPr>
        <p:grpSpPr>
          <a:xfrm>
            <a:off x="832103" y="1650974"/>
            <a:ext cx="2076338" cy="333425"/>
            <a:chOff x="675200" y="1186328"/>
            <a:chExt cx="2076338" cy="333425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2F0B1F5-AF9A-1BD7-565B-019DE0E8A295}"/>
                </a:ext>
              </a:extLst>
            </p:cNvPr>
            <p:cNvCxnSpPr>
              <a:cxnSpLocks/>
              <a:stCxn id="28" idx="6"/>
              <a:endCxn id="28" idx="4"/>
            </p:cNvCxnSpPr>
            <p:nvPr/>
          </p:nvCxnSpPr>
          <p:spPr>
            <a:xfrm flipH="1">
              <a:off x="675200" y="1519753"/>
              <a:ext cx="2076338" cy="0"/>
            </a:xfrm>
            <a:prstGeom prst="straightConnector1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8FCFEF2-B40F-C855-DC0D-CC92F47CE6DD}"/>
                </a:ext>
              </a:extLst>
            </p:cNvPr>
            <p:cNvCxnSpPr>
              <a:cxnSpLocks/>
              <a:stCxn id="28" idx="2"/>
              <a:endCxn id="28" idx="4"/>
            </p:cNvCxnSpPr>
            <p:nvPr/>
          </p:nvCxnSpPr>
          <p:spPr>
            <a:xfrm>
              <a:off x="675200" y="1186328"/>
              <a:ext cx="0" cy="333425"/>
            </a:xfrm>
            <a:prstGeom prst="straightConnector1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2505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4E79561A-71CC-7A26-1525-B663B3916C4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801360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404" imgH="405" progId="TCLayout.ActiveDocument.1">
                  <p:embed/>
                </p:oleObj>
              </mc:Choice>
              <mc:Fallback>
                <p:oleObj name="think-cell Slide" r:id="rId14" imgW="404" imgH="40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5. Source">
            <a:extLst>
              <a:ext uri="{FF2B5EF4-FFF2-40B4-BE49-F238E27FC236}">
                <a16:creationId xmlns:a16="http://schemas.microsoft.com/office/drawing/2014/main" id="{9AED718E-09E0-21BC-54EB-DE9503FFE7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32103" y="9752504"/>
            <a:ext cx="10916792" cy="1846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914445">
              <a:defRPr/>
            </a:pPr>
            <a:r>
              <a:rPr lang="pl-PL" sz="12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Źródło: Scenariusz rynkowy McKinsey dla Polskiego Systemu Elektroenergetycznego 2024 r.</a:t>
            </a:r>
          </a:p>
        </p:txBody>
      </p:sp>
      <p:pic>
        <p:nvPicPr>
          <p:cNvPr id="4" name="Picture 2" descr="AGH University of Krakow - Wikipedia">
            <a:extLst>
              <a:ext uri="{FF2B5EF4-FFF2-40B4-BE49-F238E27FC236}">
                <a16:creationId xmlns:a16="http://schemas.microsoft.com/office/drawing/2014/main" id="{00155FBA-55D4-D746-1CFF-11EFED3F6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" y="402431"/>
            <a:ext cx="957264" cy="9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467213-4B61-A93B-1AF7-E5AC8699B50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52650" y="457704"/>
            <a:ext cx="3378201" cy="863387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89839867-DBA3-4656-7705-D96651CB1035}"/>
              </a:ext>
            </a:extLst>
          </p:cNvPr>
          <p:cNvSpPr txBox="1">
            <a:spLocks/>
          </p:cNvSpPr>
          <p:nvPr/>
        </p:nvSpPr>
        <p:spPr>
          <a:xfrm>
            <a:off x="5895975" y="458510"/>
            <a:ext cx="11559921" cy="86177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  <a:sym typeface="Montserrat" panose="00000500000000000000" pitchFamily="2" charset="0"/>
              </a:defRPr>
            </a:lvl1pPr>
          </a:lstStyle>
          <a:p>
            <a:pPr algn="l"/>
            <a:r>
              <a:rPr lang="pl-PL" sz="2800" dirty="0">
                <a:solidFill>
                  <a:srgbClr val="1C3586"/>
                </a:solidFill>
              </a:rPr>
              <a:t>Do 2050 oddamy 165 GW nowych mocy wytwórczych </a:t>
            </a:r>
            <a:endParaRPr lang="en-US" sz="2800" dirty="0">
              <a:solidFill>
                <a:srgbClr val="1C3586"/>
              </a:solidFill>
            </a:endParaRPr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E208EBB3-68FA-8A0A-87EE-60FA00D78B03}"/>
              </a:ext>
            </a:extLst>
          </p:cNvPr>
          <p:cNvGrpSpPr>
            <a:grpSpLocks noChangeAspect="1"/>
          </p:cNvGrpSpPr>
          <p:nvPr/>
        </p:nvGrpSpPr>
        <p:grpSpPr>
          <a:xfrm>
            <a:off x="1922628" y="-892595"/>
            <a:ext cx="4028" cy="2268926"/>
            <a:chOff x="0" y="0"/>
            <a:chExt cx="6350" cy="3578403"/>
          </a:xfrm>
        </p:grpSpPr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BBA9B9EF-26FE-0EE9-BB70-F2CBD5865866}"/>
                </a:ext>
              </a:extLst>
            </p:cNvPr>
            <p:cNvSpPr/>
            <p:nvPr/>
          </p:nvSpPr>
          <p:spPr>
            <a:xfrm>
              <a:off x="0" y="0"/>
              <a:ext cx="6350" cy="3578352"/>
            </a:xfrm>
            <a:custGeom>
              <a:avLst/>
              <a:gdLst/>
              <a:ahLst/>
              <a:cxnLst/>
              <a:rect l="l" t="t" r="r" b="b"/>
              <a:pathLst>
                <a:path w="6350" h="3578352">
                  <a:moveTo>
                    <a:pt x="0" y="0"/>
                  </a:moveTo>
                  <a:lnTo>
                    <a:pt x="0" y="3578352"/>
                  </a:lnTo>
                  <a:lnTo>
                    <a:pt x="6350" y="3578352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pl-PL"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3385B4A-D24C-9827-46B0-6C3E6654C093}"/>
              </a:ext>
            </a:extLst>
          </p:cNvPr>
          <p:cNvSpPr txBox="1">
            <a:spLocks/>
          </p:cNvSpPr>
          <p:nvPr/>
        </p:nvSpPr>
        <p:spPr>
          <a:xfrm>
            <a:off x="2152650" y="2892134"/>
            <a:ext cx="16623792" cy="30777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R="0" lvl="0" indent="0" defTabSz="13716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1C3586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pl-PL" dirty="0">
                <a:sym typeface="Montserrat" panose="00000500000000000000" pitchFamily="2" charset="0"/>
              </a:rPr>
              <a:t>Zmiana stosu mocy do 2050, </a:t>
            </a:r>
            <a:r>
              <a:rPr lang="pl-PL" b="0" dirty="0">
                <a:sym typeface="Montserrat" panose="00000500000000000000" pitchFamily="2" charset="0"/>
              </a:rPr>
              <a:t>GW</a:t>
            </a:r>
          </a:p>
        </p:txBody>
      </p:sp>
      <p:cxnSp>
        <p:nvCxnSpPr>
          <p:cNvPr id="11" name="GreyLineSeparatorDefault 18">
            <a:extLst>
              <a:ext uri="{FF2B5EF4-FFF2-40B4-BE49-F238E27FC236}">
                <a16:creationId xmlns:a16="http://schemas.microsoft.com/office/drawing/2014/main" id="{57F01EF9-74AD-1004-3E0A-A7298FCEAF95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32105" y="3238500"/>
            <a:ext cx="16623792" cy="0"/>
          </a:xfrm>
          <a:prstGeom prst="straightConnector1">
            <a:avLst/>
          </a:prstGeom>
          <a:ln w="12700">
            <a:solidFill>
              <a:srgbClr val="757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tickerRectangle">
            <a:extLst>
              <a:ext uri="{FF2B5EF4-FFF2-40B4-BE49-F238E27FC236}">
                <a16:creationId xmlns:a16="http://schemas.microsoft.com/office/drawing/2014/main" id="{4BFDEF8D-18CA-C0D9-B27C-D4063D0DCC1F}"/>
              </a:ext>
            </a:extLst>
          </p:cNvPr>
          <p:cNvSpPr/>
          <p:nvPr/>
        </p:nvSpPr>
        <p:spPr>
          <a:xfrm>
            <a:off x="832103" y="1650974"/>
            <a:ext cx="2076338" cy="333425"/>
          </a:xfrm>
          <a:prstGeom prst="leftRightArrow">
            <a:avLst>
              <a:gd name="adj1" fmla="val 10000000"/>
              <a:gd name="adj2" fmla="val 0"/>
            </a:avLst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8100" tIns="0" rIns="0" bIns="25400" rtlCol="0" anchor="t">
            <a:spAutoFit/>
          </a:bodyPr>
          <a:lstStyle/>
          <a:p>
            <a:pPr algn="r"/>
            <a:r>
              <a:rPr lang="pl-PL" sz="2000" dirty="0">
                <a:solidFill>
                  <a:schemeClr val="accent6"/>
                </a:solidFill>
              </a:rPr>
              <a:t>Scenariusz rynkowy</a:t>
            </a:r>
          </a:p>
        </p:txBody>
      </p:sp>
      <p:grpSp>
        <p:nvGrpSpPr>
          <p:cNvPr id="13" name="sticker">
            <a:extLst>
              <a:ext uri="{FF2B5EF4-FFF2-40B4-BE49-F238E27FC236}">
                <a16:creationId xmlns:a16="http://schemas.microsoft.com/office/drawing/2014/main" id="{5A9BF286-F301-19C4-2A51-6F05E810E5DB}"/>
              </a:ext>
            </a:extLst>
          </p:cNvPr>
          <p:cNvGrpSpPr/>
          <p:nvPr/>
        </p:nvGrpSpPr>
        <p:grpSpPr>
          <a:xfrm>
            <a:off x="832103" y="1650974"/>
            <a:ext cx="2076338" cy="333425"/>
            <a:chOff x="675200" y="1186328"/>
            <a:chExt cx="2076338" cy="33342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9B994FD-0065-8D55-FFEB-8CBDBEA615E2}"/>
                </a:ext>
              </a:extLst>
            </p:cNvPr>
            <p:cNvCxnSpPr>
              <a:cxnSpLocks/>
              <a:stCxn id="12" idx="6"/>
              <a:endCxn id="12" idx="4"/>
            </p:cNvCxnSpPr>
            <p:nvPr/>
          </p:nvCxnSpPr>
          <p:spPr>
            <a:xfrm flipH="1">
              <a:off x="675200" y="1519753"/>
              <a:ext cx="2076338" cy="0"/>
            </a:xfrm>
            <a:prstGeom prst="straightConnector1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399D6D-FC7C-2F63-5206-70913BEFE29A}"/>
                </a:ext>
              </a:extLst>
            </p:cNvPr>
            <p:cNvCxnSpPr>
              <a:cxnSpLocks/>
              <a:stCxn id="12" idx="2"/>
              <a:endCxn id="12" idx="4"/>
            </p:cNvCxnSpPr>
            <p:nvPr/>
          </p:nvCxnSpPr>
          <p:spPr>
            <a:xfrm>
              <a:off x="675200" y="1186328"/>
              <a:ext cx="0" cy="333425"/>
            </a:xfrm>
            <a:prstGeom prst="straightConnector1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8E9B7D9-A86C-8A18-B1EC-4D0DDBA98047}"/>
              </a:ext>
            </a:extLst>
          </p:cNvPr>
          <p:cNvSpPr/>
          <p:nvPr/>
        </p:nvSpPr>
        <p:spPr>
          <a:xfrm>
            <a:off x="2186769" y="3390900"/>
            <a:ext cx="2665476" cy="5795010"/>
          </a:xfrm>
          <a:prstGeom prst="rect">
            <a:avLst/>
          </a:prstGeom>
          <a:solidFill>
            <a:srgbClr val="ECECEC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8F14B0-5472-CBB9-D087-C4B307A4D487}"/>
              </a:ext>
            </a:extLst>
          </p:cNvPr>
          <p:cNvSpPr/>
          <p:nvPr/>
        </p:nvSpPr>
        <p:spPr>
          <a:xfrm>
            <a:off x="4976874" y="3390900"/>
            <a:ext cx="2665476" cy="5795010"/>
          </a:xfrm>
          <a:prstGeom prst="rect">
            <a:avLst/>
          </a:prstGeom>
          <a:solidFill>
            <a:srgbClr val="ECECEC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AC7E9A-1F84-9D21-E052-638A60A3690B}"/>
              </a:ext>
            </a:extLst>
          </p:cNvPr>
          <p:cNvSpPr/>
          <p:nvPr/>
        </p:nvSpPr>
        <p:spPr>
          <a:xfrm>
            <a:off x="7766979" y="3390900"/>
            <a:ext cx="2665476" cy="5795010"/>
          </a:xfrm>
          <a:prstGeom prst="rect">
            <a:avLst/>
          </a:prstGeom>
          <a:solidFill>
            <a:srgbClr val="ECECEC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FBA591-A504-254E-39E1-2A0C207D6C80}"/>
              </a:ext>
            </a:extLst>
          </p:cNvPr>
          <p:cNvSpPr/>
          <p:nvPr/>
        </p:nvSpPr>
        <p:spPr>
          <a:xfrm>
            <a:off x="10557084" y="3390900"/>
            <a:ext cx="2665476" cy="5795010"/>
          </a:xfrm>
          <a:prstGeom prst="rect">
            <a:avLst/>
          </a:prstGeom>
          <a:solidFill>
            <a:srgbClr val="ECECEC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F5370F-62BE-AE4B-CF71-F8C6B474EA41}"/>
              </a:ext>
            </a:extLst>
          </p:cNvPr>
          <p:cNvSpPr/>
          <p:nvPr/>
        </p:nvSpPr>
        <p:spPr>
          <a:xfrm>
            <a:off x="13347186" y="3390900"/>
            <a:ext cx="2665476" cy="5795010"/>
          </a:xfrm>
          <a:prstGeom prst="rect">
            <a:avLst/>
          </a:prstGeom>
          <a:solidFill>
            <a:srgbClr val="ECECEC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162226-1A81-7634-0CB9-4330F860A833}"/>
              </a:ext>
            </a:extLst>
          </p:cNvPr>
          <p:cNvSpPr txBox="1"/>
          <p:nvPr/>
        </p:nvSpPr>
        <p:spPr>
          <a:xfrm>
            <a:off x="3028913" y="7771954"/>
            <a:ext cx="1719278" cy="431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lvl="0" indent="-342900">
              <a:spcBef>
                <a:spcPct val="20000"/>
              </a:spcBef>
              <a:buFont typeface="Arial" pitchFamily="34" charset="0"/>
              <a:buChar char="•"/>
              <a:defRPr sz="1600"/>
            </a:lvl1pPr>
            <a:lvl2pPr marL="742950" lvl="1" indent="-285750">
              <a:spcBef>
                <a:spcPct val="20000"/>
              </a:spcBef>
              <a:buFont typeface="Arial" pitchFamily="34" charset="0"/>
              <a:buChar char="–"/>
              <a:defRPr sz="1600"/>
            </a:lvl2pPr>
            <a:lvl3pPr marL="1143000" lvl="2" indent="-228600">
              <a:spcBef>
                <a:spcPct val="20000"/>
              </a:spcBef>
              <a:buFont typeface="Arial" pitchFamily="34" charset="0"/>
              <a:buChar char="•"/>
              <a:defRPr sz="1600"/>
            </a:lvl3pPr>
            <a:lvl4pPr marL="1600200" lvl="3" indent="-228600">
              <a:spcBef>
                <a:spcPct val="20000"/>
              </a:spcBef>
              <a:buFont typeface="Arial" pitchFamily="34" charset="0"/>
              <a:buChar char="–"/>
              <a:defRPr sz="1600"/>
            </a:lvl4pPr>
            <a:lvl5pPr marL="2057400" lvl="4" indent="-228600">
              <a:spcBef>
                <a:spcPct val="20000"/>
              </a:spcBef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>
              <a:buNone/>
            </a:pPr>
            <a:r>
              <a:rPr lang="pl-PL" sz="2801" b="1" dirty="0"/>
              <a:t>+16 GW</a:t>
            </a:r>
          </a:p>
        </p:txBody>
      </p:sp>
      <p:grpSp>
        <p:nvGrpSpPr>
          <p:cNvPr id="29" name="StatusGaugeBlue 21">
            <a:extLst>
              <a:ext uri="{FF2B5EF4-FFF2-40B4-BE49-F238E27FC236}">
                <a16:creationId xmlns:a16="http://schemas.microsoft.com/office/drawing/2014/main" id="{DB8C506F-970E-073C-D799-2984F7B6B161}"/>
              </a:ext>
            </a:extLst>
          </p:cNvPr>
          <p:cNvGrpSpPr>
            <a:grpSpLocks/>
          </p:cNvGrpSpPr>
          <p:nvPr>
            <p:custDataLst>
              <p:tags r:id="rId4"/>
            </p:custDataLst>
          </p:nvPr>
        </p:nvGrpSpPr>
        <p:grpSpPr>
          <a:xfrm>
            <a:off x="2296532" y="7662357"/>
            <a:ext cx="650177" cy="650175"/>
            <a:chOff x="1016000" y="1016000"/>
            <a:chExt cx="396228" cy="396228"/>
          </a:xfrm>
          <a:solidFill>
            <a:srgbClr val="14B8AB"/>
          </a:solidFill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253615B-C079-7FC0-2EE1-3A74201BEABF}"/>
                </a:ext>
              </a:extLst>
            </p:cNvPr>
            <p:cNvSpPr/>
            <p:nvPr/>
          </p:nvSpPr>
          <p:spPr>
            <a:xfrm>
              <a:off x="1016000" y="1016000"/>
              <a:ext cx="396228" cy="39622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0AE908DD-87B6-7FBA-0AC3-CF1C87C37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23614" y="1023614"/>
              <a:ext cx="381000" cy="381000"/>
            </a:xfrm>
            <a:prstGeom prst="rect">
              <a:avLst/>
            </a:prstGeom>
          </p:spPr>
        </p:pic>
      </p:grpSp>
      <p:pic>
        <p:nvPicPr>
          <p:cNvPr id="32" name="CustomIcon">
            <a:extLst>
              <a:ext uri="{FF2B5EF4-FFF2-40B4-BE49-F238E27FC236}">
                <a16:creationId xmlns:a16="http://schemas.microsoft.com/office/drawing/2014/main" id="{F6A9E64F-C881-6B3A-5BD3-D3E626BFD2F0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970038" y="3920508"/>
            <a:ext cx="1098941" cy="109893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F374E2C-C72A-4EF5-60D9-7537F76272D7}"/>
              </a:ext>
            </a:extLst>
          </p:cNvPr>
          <p:cNvSpPr txBox="1">
            <a:spLocks/>
          </p:cNvSpPr>
          <p:nvPr/>
        </p:nvSpPr>
        <p:spPr>
          <a:xfrm>
            <a:off x="2665089" y="5446229"/>
            <a:ext cx="1708836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lvl="0" indent="-342900">
              <a:spcBef>
                <a:spcPct val="20000"/>
              </a:spcBef>
              <a:buFont typeface="Arial" pitchFamily="34" charset="0"/>
              <a:buChar char="•"/>
              <a:defRPr sz="1600"/>
            </a:lvl1pPr>
            <a:lvl2pPr marL="742950" lvl="1" indent="-285750">
              <a:spcBef>
                <a:spcPct val="20000"/>
              </a:spcBef>
              <a:buFont typeface="Arial" pitchFamily="34" charset="0"/>
              <a:buChar char="–"/>
              <a:defRPr sz="1600"/>
            </a:lvl2pPr>
            <a:lvl3pPr marL="1143000" lvl="2" indent="-228600">
              <a:spcBef>
                <a:spcPct val="20000"/>
              </a:spcBef>
              <a:buFont typeface="Arial" pitchFamily="34" charset="0"/>
              <a:buChar char="•"/>
              <a:defRPr sz="1600"/>
            </a:lvl3pPr>
            <a:lvl4pPr marL="1600200" lvl="3" indent="-228600">
              <a:spcBef>
                <a:spcPct val="20000"/>
              </a:spcBef>
              <a:buFont typeface="Arial" pitchFamily="34" charset="0"/>
              <a:buChar char="–"/>
              <a:defRPr sz="1600"/>
            </a:lvl4pPr>
            <a:lvl5pPr marL="2057400" lvl="4" indent="-228600">
              <a:spcBef>
                <a:spcPct val="20000"/>
              </a:spcBef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pl-PL" sz="2700" b="1" dirty="0"/>
              <a:t>Gaz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902B89C1-9B7E-E757-76B8-16A217F7D504}"/>
              </a:ext>
            </a:extLst>
          </p:cNvPr>
          <p:cNvPicPr>
            <a:picLocks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760143" y="3920510"/>
            <a:ext cx="1098939" cy="109893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74A7F7A-DCEA-AF26-BA67-320A3E9378ED}"/>
              </a:ext>
            </a:extLst>
          </p:cNvPr>
          <p:cNvSpPr txBox="1">
            <a:spLocks/>
          </p:cNvSpPr>
          <p:nvPr/>
        </p:nvSpPr>
        <p:spPr>
          <a:xfrm>
            <a:off x="5455196" y="5446229"/>
            <a:ext cx="1708833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lvl="0" indent="-342900">
              <a:spcBef>
                <a:spcPct val="20000"/>
              </a:spcBef>
              <a:buFont typeface="Arial" pitchFamily="34" charset="0"/>
              <a:buChar char="•"/>
              <a:defRPr sz="1600"/>
            </a:lvl1pPr>
            <a:lvl2pPr marL="742950" lvl="1" indent="-285750">
              <a:spcBef>
                <a:spcPct val="20000"/>
              </a:spcBef>
              <a:buFont typeface="Arial" pitchFamily="34" charset="0"/>
              <a:buChar char="–"/>
              <a:defRPr sz="1600"/>
            </a:lvl2pPr>
            <a:lvl3pPr marL="1143000" lvl="2" indent="-228600">
              <a:spcBef>
                <a:spcPct val="20000"/>
              </a:spcBef>
              <a:buFont typeface="Arial" pitchFamily="34" charset="0"/>
              <a:buChar char="•"/>
              <a:defRPr sz="1600"/>
            </a:lvl3pPr>
            <a:lvl4pPr marL="1600200" lvl="3" indent="-228600">
              <a:spcBef>
                <a:spcPct val="20000"/>
              </a:spcBef>
              <a:buFont typeface="Arial" pitchFamily="34" charset="0"/>
              <a:buChar char="–"/>
              <a:defRPr sz="1600"/>
            </a:lvl4pPr>
            <a:lvl5pPr marL="2057400" lvl="4" indent="-228600">
              <a:spcBef>
                <a:spcPct val="20000"/>
              </a:spcBef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pl-PL" sz="2700" b="1" dirty="0"/>
              <a:t>Atom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3B628F-23FB-8685-6A04-D300BC2E99C7}"/>
              </a:ext>
            </a:extLst>
          </p:cNvPr>
          <p:cNvSpPr txBox="1"/>
          <p:nvPr/>
        </p:nvSpPr>
        <p:spPr>
          <a:xfrm>
            <a:off x="5818169" y="7771954"/>
            <a:ext cx="1673222" cy="431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lvl="0" indent="-342900">
              <a:spcBef>
                <a:spcPct val="20000"/>
              </a:spcBef>
              <a:buFont typeface="Arial" pitchFamily="34" charset="0"/>
              <a:buChar char="•"/>
              <a:defRPr sz="1600"/>
            </a:lvl1pPr>
            <a:lvl2pPr marL="742950" lvl="1" indent="-285750">
              <a:spcBef>
                <a:spcPct val="20000"/>
              </a:spcBef>
              <a:buFont typeface="Arial" pitchFamily="34" charset="0"/>
              <a:buChar char="–"/>
              <a:defRPr sz="1600"/>
            </a:lvl2pPr>
            <a:lvl3pPr marL="1143000" lvl="2" indent="-228600">
              <a:spcBef>
                <a:spcPct val="20000"/>
              </a:spcBef>
              <a:buFont typeface="Arial" pitchFamily="34" charset="0"/>
              <a:buChar char="•"/>
              <a:defRPr sz="1600"/>
            </a:lvl3pPr>
            <a:lvl4pPr marL="1600200" lvl="3" indent="-228600">
              <a:spcBef>
                <a:spcPct val="20000"/>
              </a:spcBef>
              <a:buFont typeface="Arial" pitchFamily="34" charset="0"/>
              <a:buChar char="–"/>
              <a:defRPr sz="1600"/>
            </a:lvl4pPr>
            <a:lvl5pPr marL="2057400" lvl="4" indent="-228600">
              <a:spcBef>
                <a:spcPct val="20000"/>
              </a:spcBef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>
              <a:buNone/>
            </a:pPr>
            <a:r>
              <a:rPr lang="pl-PL" sz="2801" b="1" dirty="0"/>
              <a:t>+13 GW</a:t>
            </a:r>
          </a:p>
        </p:txBody>
      </p:sp>
      <p:grpSp>
        <p:nvGrpSpPr>
          <p:cNvPr id="37" name="StatusGaugeBlue 21">
            <a:extLst>
              <a:ext uri="{FF2B5EF4-FFF2-40B4-BE49-F238E27FC236}">
                <a16:creationId xmlns:a16="http://schemas.microsoft.com/office/drawing/2014/main" id="{0859E4D1-0F81-D67D-0381-DE38E20D75B5}"/>
              </a:ext>
            </a:extLst>
          </p:cNvPr>
          <p:cNvGrpSpPr>
            <a:grpSpLocks/>
          </p:cNvGrpSpPr>
          <p:nvPr>
            <p:custDataLst>
              <p:tags r:id="rId6"/>
            </p:custDataLst>
          </p:nvPr>
        </p:nvGrpSpPr>
        <p:grpSpPr>
          <a:xfrm>
            <a:off x="5083898" y="7662359"/>
            <a:ext cx="650175" cy="650174"/>
            <a:chOff x="1016000" y="1016000"/>
            <a:chExt cx="396228" cy="396228"/>
          </a:xfrm>
          <a:solidFill>
            <a:srgbClr val="14B8AB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043A547-24E2-D998-32AB-EADC05EEF30B}"/>
                </a:ext>
              </a:extLst>
            </p:cNvPr>
            <p:cNvSpPr/>
            <p:nvPr/>
          </p:nvSpPr>
          <p:spPr>
            <a:xfrm>
              <a:off x="1016000" y="1016000"/>
              <a:ext cx="396228" cy="39622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56AA0950-395C-6765-31B1-ED850F77C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23614" y="1023614"/>
              <a:ext cx="381000" cy="38100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0C0A83D-5B31-721B-83A8-AF9AF255E32A}"/>
              </a:ext>
            </a:extLst>
          </p:cNvPr>
          <p:cNvSpPr txBox="1">
            <a:spLocks/>
          </p:cNvSpPr>
          <p:nvPr/>
        </p:nvSpPr>
        <p:spPr>
          <a:xfrm>
            <a:off x="7962311" y="5446229"/>
            <a:ext cx="2274813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lvl="0" indent="-342900">
              <a:spcBef>
                <a:spcPct val="20000"/>
              </a:spcBef>
              <a:buFont typeface="Arial" pitchFamily="34" charset="0"/>
              <a:buChar char="•"/>
              <a:defRPr sz="1600"/>
            </a:lvl1pPr>
            <a:lvl2pPr marL="742950" lvl="1" indent="-285750">
              <a:spcBef>
                <a:spcPct val="20000"/>
              </a:spcBef>
              <a:buFont typeface="Arial" pitchFamily="34" charset="0"/>
              <a:buChar char="–"/>
              <a:defRPr sz="1600"/>
            </a:lvl2pPr>
            <a:lvl3pPr marL="1143000" lvl="2" indent="-228600">
              <a:spcBef>
                <a:spcPct val="20000"/>
              </a:spcBef>
              <a:buFont typeface="Arial" pitchFamily="34" charset="0"/>
              <a:buChar char="•"/>
              <a:defRPr sz="1600"/>
            </a:lvl3pPr>
            <a:lvl4pPr marL="1600200" lvl="3" indent="-228600">
              <a:spcBef>
                <a:spcPct val="20000"/>
              </a:spcBef>
              <a:buFont typeface="Arial" pitchFamily="34" charset="0"/>
              <a:buChar char="–"/>
              <a:defRPr sz="1600"/>
            </a:lvl4pPr>
            <a:lvl5pPr marL="2057400" lvl="4" indent="-228600">
              <a:spcBef>
                <a:spcPct val="20000"/>
              </a:spcBef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pl-PL" sz="2700" b="1" dirty="0"/>
              <a:t>Fotowoltaika </a:t>
            </a:r>
            <a:br>
              <a:rPr lang="pl-PL" sz="2700" b="1" dirty="0"/>
            </a:br>
            <a:r>
              <a:rPr lang="pl-PL" sz="2700" b="1" dirty="0"/>
              <a:t>i wiatr lądowy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DD2459D-F9E7-AE7E-3D5F-74823821A3C0}"/>
              </a:ext>
            </a:extLst>
          </p:cNvPr>
          <p:cNvGrpSpPr/>
          <p:nvPr/>
        </p:nvGrpSpPr>
        <p:grpSpPr>
          <a:xfrm>
            <a:off x="7962309" y="3920508"/>
            <a:ext cx="2274816" cy="1098939"/>
            <a:chOff x="10009246" y="3962589"/>
            <a:chExt cx="1813558" cy="876111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36BC9330-EBFC-9065-32D5-E828E22A163D}"/>
                </a:ext>
              </a:extLst>
            </p:cNvPr>
            <p:cNvPicPr>
              <a:picLocks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0009246" y="3962589"/>
              <a:ext cx="876111" cy="876111"/>
            </a:xfrm>
            <a:prstGeom prst="rect">
              <a:avLst/>
            </a:prstGeom>
          </p:spPr>
        </p:pic>
        <p:pic>
          <p:nvPicPr>
            <p:cNvPr id="43" name="CustomIcon">
              <a:extLst>
                <a:ext uri="{FF2B5EF4-FFF2-40B4-BE49-F238E27FC236}">
                  <a16:creationId xmlns:a16="http://schemas.microsoft.com/office/drawing/2014/main" id="{1AE1BEE3-6AC6-E352-B3BF-7213204AD155}"/>
                </a:ext>
              </a:extLst>
            </p:cNvPr>
            <p:cNvPicPr>
              <a:picLocks/>
            </p:cNvPicPr>
            <p:nvPr>
              <p:custDataLst>
                <p:tags r:id="rId12"/>
              </p:custDataLst>
            </p:nvPr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0946693" y="3962589"/>
              <a:ext cx="876111" cy="876111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A249DBF0-419D-6048-3F29-15BBE4B58A7E}"/>
              </a:ext>
            </a:extLst>
          </p:cNvPr>
          <p:cNvSpPr txBox="1"/>
          <p:nvPr/>
        </p:nvSpPr>
        <p:spPr>
          <a:xfrm>
            <a:off x="8629112" y="7771954"/>
            <a:ext cx="1619444" cy="431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lvl="0" indent="-342900">
              <a:spcBef>
                <a:spcPct val="20000"/>
              </a:spcBef>
              <a:buFont typeface="Arial" pitchFamily="34" charset="0"/>
              <a:buChar char="•"/>
              <a:defRPr sz="1600"/>
            </a:lvl1pPr>
            <a:lvl2pPr marL="742950" lvl="1" indent="-285750">
              <a:spcBef>
                <a:spcPct val="20000"/>
              </a:spcBef>
              <a:buFont typeface="Arial" pitchFamily="34" charset="0"/>
              <a:buChar char="–"/>
              <a:defRPr sz="1600"/>
            </a:lvl2pPr>
            <a:lvl3pPr marL="1143000" lvl="2" indent="-228600">
              <a:spcBef>
                <a:spcPct val="20000"/>
              </a:spcBef>
              <a:buFont typeface="Arial" pitchFamily="34" charset="0"/>
              <a:buChar char="•"/>
              <a:defRPr sz="1600"/>
            </a:lvl3pPr>
            <a:lvl4pPr marL="1600200" lvl="3" indent="-228600">
              <a:spcBef>
                <a:spcPct val="20000"/>
              </a:spcBef>
              <a:buFont typeface="Arial" pitchFamily="34" charset="0"/>
              <a:buChar char="–"/>
              <a:defRPr sz="1600"/>
            </a:lvl4pPr>
            <a:lvl5pPr marL="2057400" lvl="4" indent="-228600">
              <a:spcBef>
                <a:spcPct val="20000"/>
              </a:spcBef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>
              <a:buNone/>
            </a:pPr>
            <a:r>
              <a:rPr lang="pl-PL" sz="2801" b="1" dirty="0"/>
              <a:t>+107 GW</a:t>
            </a:r>
          </a:p>
        </p:txBody>
      </p:sp>
      <p:grpSp>
        <p:nvGrpSpPr>
          <p:cNvPr id="45" name="StatusGaugeBlue 21">
            <a:extLst>
              <a:ext uri="{FF2B5EF4-FFF2-40B4-BE49-F238E27FC236}">
                <a16:creationId xmlns:a16="http://schemas.microsoft.com/office/drawing/2014/main" id="{8A96D9D5-71BC-A629-F2C0-B511E217402C}"/>
              </a:ext>
            </a:extLst>
          </p:cNvPr>
          <p:cNvGrpSpPr>
            <a:grpSpLocks/>
          </p:cNvGrpSpPr>
          <p:nvPr>
            <p:custDataLst>
              <p:tags r:id="rId7"/>
            </p:custDataLst>
          </p:nvPr>
        </p:nvGrpSpPr>
        <p:grpSpPr>
          <a:xfrm>
            <a:off x="7871263" y="7662357"/>
            <a:ext cx="650177" cy="650175"/>
            <a:chOff x="1016000" y="1016000"/>
            <a:chExt cx="396228" cy="396228"/>
          </a:xfrm>
          <a:solidFill>
            <a:srgbClr val="14B8AB"/>
          </a:solidFill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8E87894-FBF2-2CAE-A44D-40B563A7FE30}"/>
                </a:ext>
              </a:extLst>
            </p:cNvPr>
            <p:cNvSpPr/>
            <p:nvPr/>
          </p:nvSpPr>
          <p:spPr>
            <a:xfrm>
              <a:off x="1016000" y="1016000"/>
              <a:ext cx="396228" cy="39622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6EB7766A-21C6-1062-0AA6-060114AFD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23614" y="1023614"/>
              <a:ext cx="381000" cy="381000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76C1EBD-8DAF-0E5E-A13E-9C5238A049EC}"/>
              </a:ext>
            </a:extLst>
          </p:cNvPr>
          <p:cNvSpPr txBox="1">
            <a:spLocks/>
          </p:cNvSpPr>
          <p:nvPr/>
        </p:nvSpPr>
        <p:spPr>
          <a:xfrm>
            <a:off x="11035406" y="5446229"/>
            <a:ext cx="1708833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lvl="0" indent="-342900">
              <a:spcBef>
                <a:spcPct val="20000"/>
              </a:spcBef>
              <a:buFont typeface="Arial" pitchFamily="34" charset="0"/>
              <a:buChar char="•"/>
              <a:defRPr sz="1600"/>
            </a:lvl1pPr>
            <a:lvl2pPr marL="742950" lvl="1" indent="-285750">
              <a:spcBef>
                <a:spcPct val="20000"/>
              </a:spcBef>
              <a:buFont typeface="Arial" pitchFamily="34" charset="0"/>
              <a:buChar char="–"/>
              <a:defRPr sz="1600"/>
            </a:lvl2pPr>
            <a:lvl3pPr marL="1143000" lvl="2" indent="-228600">
              <a:spcBef>
                <a:spcPct val="20000"/>
              </a:spcBef>
              <a:buFont typeface="Arial" pitchFamily="34" charset="0"/>
              <a:buChar char="•"/>
              <a:defRPr sz="1600"/>
            </a:lvl3pPr>
            <a:lvl4pPr marL="1600200" lvl="3" indent="-228600">
              <a:spcBef>
                <a:spcPct val="20000"/>
              </a:spcBef>
              <a:buFont typeface="Arial" pitchFamily="34" charset="0"/>
              <a:buChar char="–"/>
              <a:defRPr sz="1600"/>
            </a:lvl4pPr>
            <a:lvl5pPr marL="2057400" lvl="4" indent="-228600">
              <a:spcBef>
                <a:spcPct val="20000"/>
              </a:spcBef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pl-PL" sz="2700" b="1" dirty="0"/>
              <a:t>Wiatr na</a:t>
            </a:r>
            <a:br>
              <a:rPr lang="pl-PL" sz="2700" b="1" dirty="0"/>
            </a:br>
            <a:r>
              <a:rPr lang="pl-PL" sz="2700" b="1" dirty="0"/>
              <a:t>morzu</a:t>
            </a:r>
          </a:p>
        </p:txBody>
      </p:sp>
      <p:pic>
        <p:nvPicPr>
          <p:cNvPr id="49" name="CustomIcon">
            <a:extLst>
              <a:ext uri="{FF2B5EF4-FFF2-40B4-BE49-F238E27FC236}">
                <a16:creationId xmlns:a16="http://schemas.microsoft.com/office/drawing/2014/main" id="{D05EC871-8D17-2204-AB31-8FA419C3E0A2}"/>
              </a:ext>
            </a:extLst>
          </p:cNvPr>
          <p:cNvPicPr>
            <a:picLocks/>
          </p:cNvPicPr>
          <p:nvPr>
            <p:custDataLst>
              <p:tags r:id="rId8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340353" y="3920508"/>
            <a:ext cx="1098941" cy="109893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5CC1A6D-B88C-1010-8204-5BCC5DBD6CAE}"/>
              </a:ext>
            </a:extLst>
          </p:cNvPr>
          <p:cNvSpPr txBox="1"/>
          <p:nvPr/>
        </p:nvSpPr>
        <p:spPr>
          <a:xfrm>
            <a:off x="11388022" y="7771954"/>
            <a:ext cx="1539098" cy="431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lvl="0" indent="-342900">
              <a:spcBef>
                <a:spcPct val="20000"/>
              </a:spcBef>
              <a:buFont typeface="Arial" pitchFamily="34" charset="0"/>
              <a:buChar char="•"/>
              <a:defRPr sz="1600"/>
            </a:lvl1pPr>
            <a:lvl2pPr marL="742950" lvl="1" indent="-285750">
              <a:spcBef>
                <a:spcPct val="20000"/>
              </a:spcBef>
              <a:buFont typeface="Arial" pitchFamily="34" charset="0"/>
              <a:buChar char="–"/>
              <a:defRPr sz="1600"/>
            </a:lvl2pPr>
            <a:lvl3pPr marL="1143000" lvl="2" indent="-228600">
              <a:spcBef>
                <a:spcPct val="20000"/>
              </a:spcBef>
              <a:buFont typeface="Arial" pitchFamily="34" charset="0"/>
              <a:buChar char="•"/>
              <a:defRPr sz="1600"/>
            </a:lvl3pPr>
            <a:lvl4pPr marL="1600200" lvl="3" indent="-228600">
              <a:spcBef>
                <a:spcPct val="20000"/>
              </a:spcBef>
              <a:buFont typeface="Arial" pitchFamily="34" charset="0"/>
              <a:buChar char="–"/>
              <a:defRPr sz="1600"/>
            </a:lvl4pPr>
            <a:lvl5pPr marL="2057400" lvl="4" indent="-228600">
              <a:spcBef>
                <a:spcPct val="20000"/>
              </a:spcBef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>
              <a:buNone/>
            </a:pPr>
            <a:r>
              <a:rPr lang="pl-PL" sz="2801" b="1" dirty="0"/>
              <a:t>+17 GW</a:t>
            </a:r>
          </a:p>
        </p:txBody>
      </p:sp>
      <p:grpSp>
        <p:nvGrpSpPr>
          <p:cNvPr id="51" name="StatusGaugeBlue 21">
            <a:extLst>
              <a:ext uri="{FF2B5EF4-FFF2-40B4-BE49-F238E27FC236}">
                <a16:creationId xmlns:a16="http://schemas.microsoft.com/office/drawing/2014/main" id="{46BAB5DF-2EA4-D96C-720E-D34EB809428C}"/>
              </a:ext>
            </a:extLst>
          </p:cNvPr>
          <p:cNvGrpSpPr>
            <a:grpSpLocks/>
          </p:cNvGrpSpPr>
          <p:nvPr>
            <p:custDataLst>
              <p:tags r:id="rId9"/>
            </p:custDataLst>
          </p:nvPr>
        </p:nvGrpSpPr>
        <p:grpSpPr>
          <a:xfrm>
            <a:off x="10658628" y="7662357"/>
            <a:ext cx="650175" cy="650175"/>
            <a:chOff x="1016000" y="1016000"/>
            <a:chExt cx="396228" cy="396228"/>
          </a:xfrm>
          <a:solidFill>
            <a:srgbClr val="14B8AB"/>
          </a:solidFill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94DACF8-6E14-BD7D-AA03-2EFFB02C0BD9}"/>
                </a:ext>
              </a:extLst>
            </p:cNvPr>
            <p:cNvSpPr/>
            <p:nvPr/>
          </p:nvSpPr>
          <p:spPr>
            <a:xfrm>
              <a:off x="1016000" y="1016000"/>
              <a:ext cx="396228" cy="39622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2547DEBA-A3CE-4667-A900-6095DD4AA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23614" y="1023614"/>
              <a:ext cx="381000" cy="381000"/>
            </a:xfrm>
            <a:prstGeom prst="rect">
              <a:avLst/>
            </a:prstGeom>
          </p:spPr>
        </p:pic>
      </p:grpSp>
      <p:pic>
        <p:nvPicPr>
          <p:cNvPr id="54" name="CustomIcon">
            <a:extLst>
              <a:ext uri="{FF2B5EF4-FFF2-40B4-BE49-F238E27FC236}">
                <a16:creationId xmlns:a16="http://schemas.microsoft.com/office/drawing/2014/main" id="{8DECFCCD-5D15-AB30-B323-054570A7EA0B}"/>
              </a:ext>
            </a:extLst>
          </p:cNvPr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4130455" y="3920508"/>
            <a:ext cx="1098939" cy="109893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AEFAA6E1-C1DD-C3A6-F89B-CA821661B878}"/>
              </a:ext>
            </a:extLst>
          </p:cNvPr>
          <p:cNvSpPr>
            <a:spLocks/>
          </p:cNvSpPr>
          <p:nvPr/>
        </p:nvSpPr>
        <p:spPr>
          <a:xfrm>
            <a:off x="13825508" y="5446229"/>
            <a:ext cx="1708833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buFont typeface="Segoe UI" panose="020B0502040204020203" pitchFamily="34" charset="0"/>
              <a:buChar char="​"/>
            </a:pPr>
            <a:r>
              <a:rPr lang="pl-PL" sz="2700" b="1" dirty="0">
                <a:cs typeface="Arial" panose="020B0604020202020204" pitchFamily="34" charset="0"/>
              </a:rPr>
              <a:t>Magazyny </a:t>
            </a:r>
            <a:br>
              <a:rPr lang="pl-PL" sz="2700" b="1" dirty="0">
                <a:cs typeface="Arial" panose="020B0604020202020204" pitchFamily="34" charset="0"/>
              </a:rPr>
            </a:br>
            <a:r>
              <a:rPr lang="pl-PL" sz="2700" b="1" dirty="0">
                <a:cs typeface="Arial" panose="020B0604020202020204" pitchFamily="34" charset="0"/>
              </a:rPr>
              <a:t>energii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2C1ACF5-EAAB-630A-0E68-87F01FEFE07A}"/>
              </a:ext>
            </a:extLst>
          </p:cNvPr>
          <p:cNvSpPr txBox="1"/>
          <p:nvPr/>
        </p:nvSpPr>
        <p:spPr>
          <a:xfrm>
            <a:off x="14182645" y="7771954"/>
            <a:ext cx="1568867" cy="431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lvl="0" indent="-342900">
              <a:spcBef>
                <a:spcPct val="20000"/>
              </a:spcBef>
              <a:buFont typeface="Arial" pitchFamily="34" charset="0"/>
              <a:buChar char="•"/>
              <a:defRPr sz="1600"/>
            </a:lvl1pPr>
            <a:lvl2pPr marL="742950" lvl="1" indent="-285750">
              <a:spcBef>
                <a:spcPct val="20000"/>
              </a:spcBef>
              <a:buFont typeface="Arial" pitchFamily="34" charset="0"/>
              <a:buChar char="–"/>
              <a:defRPr sz="1600"/>
            </a:lvl2pPr>
            <a:lvl3pPr marL="1143000" lvl="2" indent="-228600">
              <a:spcBef>
                <a:spcPct val="20000"/>
              </a:spcBef>
              <a:buFont typeface="Arial" pitchFamily="34" charset="0"/>
              <a:buChar char="•"/>
              <a:defRPr sz="1600"/>
            </a:lvl3pPr>
            <a:lvl4pPr marL="1600200" lvl="3" indent="-228600">
              <a:spcBef>
                <a:spcPct val="20000"/>
              </a:spcBef>
              <a:buFont typeface="Arial" pitchFamily="34" charset="0"/>
              <a:buChar char="–"/>
              <a:defRPr sz="1600"/>
            </a:lvl4pPr>
            <a:lvl5pPr marL="2057400" lvl="4" indent="-228600">
              <a:spcBef>
                <a:spcPct val="20000"/>
              </a:spcBef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>
              <a:buNone/>
            </a:pPr>
            <a:r>
              <a:rPr lang="pl-PL" sz="2801" b="1" dirty="0"/>
              <a:t>+11 GW</a:t>
            </a:r>
          </a:p>
        </p:txBody>
      </p:sp>
      <p:grpSp>
        <p:nvGrpSpPr>
          <p:cNvPr id="57" name="StatusGaugeBlue 21">
            <a:extLst>
              <a:ext uri="{FF2B5EF4-FFF2-40B4-BE49-F238E27FC236}">
                <a16:creationId xmlns:a16="http://schemas.microsoft.com/office/drawing/2014/main" id="{9BE7A0CC-544B-976E-7A15-9D407C54C005}"/>
              </a:ext>
            </a:extLst>
          </p:cNvPr>
          <p:cNvGrpSpPr>
            <a:grpSpLocks/>
          </p:cNvGrpSpPr>
          <p:nvPr>
            <p:custDataLst>
              <p:tags r:id="rId11"/>
            </p:custDataLst>
          </p:nvPr>
        </p:nvGrpSpPr>
        <p:grpSpPr>
          <a:xfrm>
            <a:off x="13445990" y="7662357"/>
            <a:ext cx="650175" cy="650175"/>
            <a:chOff x="1016000" y="1016000"/>
            <a:chExt cx="396228" cy="396228"/>
          </a:xfrm>
          <a:solidFill>
            <a:srgbClr val="14B8AB"/>
          </a:solidFill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F2FC870-8711-C5C3-6B1C-53FFE7913B84}"/>
                </a:ext>
              </a:extLst>
            </p:cNvPr>
            <p:cNvSpPr/>
            <p:nvPr/>
          </p:nvSpPr>
          <p:spPr>
            <a:xfrm>
              <a:off x="1016000" y="1016000"/>
              <a:ext cx="396228" cy="39622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B8A46468-D64B-62AF-287F-99C214EF2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23614" y="1023614"/>
              <a:ext cx="38100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4418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8FDC65B6-5A76-4E66-E020-541B2F85C1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8882036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0" imgW="606" imgH="608" progId="TCLayout.ActiveDocument.1">
                  <p:embed/>
                </p:oleObj>
              </mc:Choice>
              <mc:Fallback>
                <p:oleObj name="think-cell Slide" r:id="rId40" imgW="606" imgH="60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FDC65B6-5A76-4E66-E020-541B2F85C1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C2BEF74-3267-CEC6-CEFA-7A5A2B8DD00E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85842865"/>
              </p:ext>
            </p:extLst>
          </p:nvPr>
        </p:nvGraphicFramePr>
        <p:xfrm>
          <a:off x="10682288" y="3608388"/>
          <a:ext cx="5045075" cy="5045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2"/>
          </a:graphicData>
        </a:graphic>
      </p:graphicFrame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B633512-76C2-889D-BF37-1C52265257C1}"/>
              </a:ext>
            </a:extLst>
          </p:cNvPr>
          <p:cNvCxnSpPr/>
          <p:nvPr>
            <p:custDataLst>
              <p:tags r:id="rId3"/>
            </p:custDataLst>
          </p:nvPr>
        </p:nvCxnSpPr>
        <p:spPr bwMode="white">
          <a:xfrm flipV="1">
            <a:off x="13204825" y="3690938"/>
            <a:ext cx="0" cy="1219200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564BA058-97A8-BFD3-B8D4-CF00AE765B5F}"/>
              </a:ext>
            </a:extLst>
          </p:cNvPr>
          <p:cNvCxnSpPr/>
          <p:nvPr>
            <p:custDataLst>
              <p:tags r:id="rId4"/>
            </p:custDataLst>
          </p:nvPr>
        </p:nvCxnSpPr>
        <p:spPr bwMode="white">
          <a:xfrm>
            <a:off x="13406438" y="7335838"/>
            <a:ext cx="200025" cy="1201738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15171738" y="5827713"/>
            <a:ext cx="450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5BC4802C-44BD-4A80-815D-C9E09A63CDF8}" type="datetime'''''9''''''0''''''''0'''''''''''''''''''''''''''''''''">
              <a:rPr lang="pl-PL" noProof="0" smtClean="0"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900</a:t>
            </a:fld>
            <a:endParaRPr lang="pl-PL" noProof="0" dirty="0"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13004800" y="8302625"/>
            <a:ext cx="400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563290DA-CC63-41EA-A70A-34A6AA8BF55F}" type="datetime'''''''''''1''''''''''''''''''''''''''''''0''0'''''''">
              <a:rPr lang="pl-PL" noProof="0" smtClean="0">
                <a:solidFill>
                  <a:schemeClr val="bg1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pl-PL" noProof="0" dirty="0">
              <a:solidFill>
                <a:schemeClr val="bg1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11363325" y="7493000"/>
            <a:ext cx="4619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E077BEE3-37A1-4F72-A874-C388EB24EA98}" type="datetime'''''''4''''''''''''''''''''''''00'''''''''''''''''''''">
              <a:rPr lang="pl-PL" noProof="0" smtClean="0">
                <a:solidFill>
                  <a:schemeClr val="bg1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400</a:t>
            </a:fld>
            <a:endParaRPr lang="pl-PL" noProof="0" dirty="0">
              <a:solidFill>
                <a:schemeClr val="bg1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10804525" y="5640388"/>
            <a:ext cx="3794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D047BC68-B50E-498F-BE71-F95A4974FA09}" type="datetime'1''''5''''''''''''''''''''''''''''''''0'''''''''''''''''''''''">
              <a:rPr lang="pl-PL" noProof="0" smtClean="0"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150</a:t>
            </a:fld>
            <a:endParaRPr lang="pl-PL" noProof="0" dirty="0"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11498263" y="4384675"/>
            <a:ext cx="422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EF7669A0-C8E9-4688-B8AF-27BE642766F9}" type="datetime'''''''''''''''''''''''2''''5''''''''''0'''''''''''''''''''">
              <a:rPr lang="pl-PL" noProof="0" smtClean="0">
                <a:solidFill>
                  <a:schemeClr val="bg1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250</a:t>
            </a:fld>
            <a:endParaRPr lang="pl-PL" noProof="0" dirty="0">
              <a:solidFill>
                <a:schemeClr val="bg1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12631738" y="3770313"/>
            <a:ext cx="400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B1B09E48-D057-4CD3-BDEF-22DDCA48B939}" type="datetime'''''''''''''''''''''''''''''1''''''''''''''''''''''''''''''00'">
              <a:rPr lang="pl-PL" noProof="0" smtClean="0"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pl-PL" noProof="0" dirty="0"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482E54EF-D3A5-D816-3C81-659878B95E26}"/>
              </a:ext>
            </a:extLst>
          </p:cNvPr>
          <p:cNvGraphicFramePr/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3133150312"/>
              </p:ext>
            </p:extLst>
          </p:nvPr>
        </p:nvGraphicFramePr>
        <p:xfrm>
          <a:off x="2246313" y="3608388"/>
          <a:ext cx="5045075" cy="5045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3"/>
          </a:graphicData>
        </a:graphic>
      </p:graphicFrame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C86DBE6-1E01-BCBD-718D-15579853BD6C}"/>
              </a:ext>
            </a:extLst>
          </p:cNvPr>
          <p:cNvCxnSpPr/>
          <p:nvPr>
            <p:custDataLst>
              <p:tags r:id="rId12"/>
            </p:custDataLst>
          </p:nvPr>
        </p:nvCxnSpPr>
        <p:spPr bwMode="white">
          <a:xfrm flipV="1">
            <a:off x="4768850" y="3690938"/>
            <a:ext cx="0" cy="1341438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BF188E2-110B-2807-2F50-81C697C7BC51}"/>
              </a:ext>
            </a:extLst>
          </p:cNvPr>
          <p:cNvCxnSpPr/>
          <p:nvPr>
            <p:custDataLst>
              <p:tags r:id="rId13"/>
            </p:custDataLst>
          </p:nvPr>
        </p:nvCxnSpPr>
        <p:spPr bwMode="white">
          <a:xfrm>
            <a:off x="5740400" y="6643688"/>
            <a:ext cx="1185863" cy="625475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6524625" y="4856163"/>
            <a:ext cx="3159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4B8AB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F23EA1FF-CF33-4288-B3E1-54837A0223A8}" type="datetime'''''''''''9''''''''''''''''''''''''''0'''''''''''''''''''''''">
              <a:rPr lang="pl-PL" noProof="0" smtClean="0"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pl-PL" noProof="0" dirty="0"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6242050" y="7580313"/>
            <a:ext cx="2873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57575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4EF9CB40-2644-48F6-9DF1-04613AE395E6}" type="datetime'''''''''''''''''2''''''''5'''''''''''''''''''''''">
              <a:rPr lang="pl-PL" noProof="0" smtClean="0">
                <a:solidFill>
                  <a:schemeClr val="bg1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pl-PL" noProof="0" dirty="0">
              <a:solidFill>
                <a:schemeClr val="bg1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3621088" y="8035925"/>
            <a:ext cx="3016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D65DB922-98D2-404A-8F4F-825AF03218AB}" type="datetime'''''''''''''''''''''''''''''''''8''''''''5'''''''''''">
              <a:rPr lang="pl-PL" noProof="0" smtClean="0"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pl-PL" noProof="0" dirty="0"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2759075" y="4735513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3907758A-AF06-476B-A1AA-99D1774B0614}" type="datetime'''6''''''5'''''''''''''">
              <a:rPr lang="pl-PL" noProof="0" smtClean="0">
                <a:solidFill>
                  <a:schemeClr val="bg1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pl-PL" noProof="0" dirty="0">
              <a:solidFill>
                <a:schemeClr val="bg1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4376738" y="3735388"/>
            <a:ext cx="2651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5"/>
                </a:solidFill>
              </a14:hiddenFill>
            </a:ext>
          </a:extLst>
        </p:spPr>
        <p:txBody>
          <a:bodyPr vert="horz" wrap="none" lIns="28575" tIns="0" rIns="28575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43498375-8DED-43EF-80EC-B695A6E8BF0A}" type="datetime'''''''''''1''''''''0'''''''''''''''''''''''''''">
              <a:rPr lang="pl-PL" noProof="0" smtClean="0"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pl-PL" noProof="0" dirty="0"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C712DD9-DC13-A846-8C16-2FF9D0DB6D7C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4246563" y="5578475"/>
            <a:ext cx="1046163" cy="1108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pl-PL" sz="36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275 </a:t>
            </a:r>
            <a:br>
              <a:rPr lang="pl-PL" sz="36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</a:br>
            <a:r>
              <a:rPr lang="pl-PL" sz="36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mld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20E39CF9-FEB9-AF2B-D5DC-345F80647D0D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>
            <a:off x="11728451" y="1873250"/>
            <a:ext cx="206375" cy="206375"/>
          </a:xfrm>
          <a:prstGeom prst="rect">
            <a:avLst/>
          </a:prstGeom>
          <a:solidFill>
            <a:srgbClr val="14B8AB"/>
          </a:solidFill>
          <a:ln w="38100" cap="sq" cmpd="sng" algn="ctr">
            <a:solidFill>
              <a:schemeClr val="bg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endParaRPr lang="pl-PL" sz="2400" noProof="0" dirty="0">
              <a:solidFill>
                <a:schemeClr val="bg1"/>
              </a:solidFill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0488E516-3844-7D0B-E60F-DAF6077983A1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11728450" y="2152650"/>
            <a:ext cx="206375" cy="206375"/>
          </a:xfrm>
          <a:prstGeom prst="rect">
            <a:avLst/>
          </a:prstGeom>
          <a:solidFill>
            <a:srgbClr val="757575"/>
          </a:solidFill>
          <a:ln w="9525" cap="sq" cmpd="sng" algn="ctr">
            <a:solidFill>
              <a:schemeClr val="bg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endParaRPr lang="pl-PL" sz="2400" noProof="0" dirty="0">
              <a:solidFill>
                <a:schemeClr val="bg1"/>
              </a:solidFill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05128DF-E9EA-CCD3-9A9F-BB37730012CE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>
            <a:off x="14949488" y="1873250"/>
            <a:ext cx="206375" cy="206375"/>
          </a:xfrm>
          <a:prstGeom prst="rect">
            <a:avLst/>
          </a:prstGeom>
          <a:solidFill>
            <a:srgbClr val="9C217D"/>
          </a:solidFill>
          <a:ln w="9525" cap="sq" cmpd="sng" algn="ctr">
            <a:solidFill>
              <a:schemeClr val="bg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endParaRPr lang="pl-PL" sz="2400" noProof="0" dirty="0">
              <a:solidFill>
                <a:schemeClr val="bg1"/>
              </a:solidFill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DFCF5792-F1C4-A46A-CFEB-D150DB497BEA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>
            <a:off x="14949488" y="2152650"/>
            <a:ext cx="206375" cy="206375"/>
          </a:xfrm>
          <a:prstGeom prst="rect">
            <a:avLst/>
          </a:prstGeom>
          <a:solidFill>
            <a:schemeClr val="accent3"/>
          </a:solidFill>
          <a:ln w="9525" cap="sq" cmpd="sng" algn="ctr">
            <a:solidFill>
              <a:schemeClr val="bg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endParaRPr lang="pl-PL" sz="2400" noProof="0" dirty="0">
              <a:solidFill>
                <a:schemeClr val="bg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4B6A5A3F-4F9F-8B54-BB66-25C744C05AF3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16449675" y="1873250"/>
            <a:ext cx="206375" cy="206375"/>
          </a:xfrm>
          <a:prstGeom prst="rect">
            <a:avLst/>
          </a:prstGeom>
          <a:solidFill>
            <a:schemeClr val="accent4"/>
          </a:solidFill>
          <a:ln w="9525" cap="sq" cmpd="sng" algn="ctr">
            <a:solidFill>
              <a:schemeClr val="bg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endParaRPr lang="pl-PL" sz="2400" noProof="0" dirty="0">
              <a:solidFill>
                <a:schemeClr val="bg1"/>
              </a:solidFill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8BE14569-6908-4C1E-80F0-D8A959B7CD39}"/>
              </a:ext>
            </a:extLst>
          </p:cNvPr>
          <p:cNvSpPr/>
          <p:nvPr>
            <p:custDataLst>
              <p:tags r:id="rId25"/>
            </p:custDataLst>
          </p:nvPr>
        </p:nvSpPr>
        <p:spPr bwMode="auto">
          <a:xfrm>
            <a:off x="16449675" y="2152650"/>
            <a:ext cx="206375" cy="206375"/>
          </a:xfrm>
          <a:prstGeom prst="rect">
            <a:avLst/>
          </a:prstGeom>
          <a:solidFill>
            <a:schemeClr val="accent5"/>
          </a:solidFill>
          <a:ln w="9525" cap="sq" cmpd="sng" algn="ctr">
            <a:solidFill>
              <a:schemeClr val="bg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endParaRPr lang="pl-PL" sz="2400" noProof="0" dirty="0">
              <a:solidFill>
                <a:schemeClr val="bg1"/>
              </a:solidFill>
            </a:endParaRP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D9271F7F-753C-9E4E-B520-0DA7E036544D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11985625" y="1870075"/>
            <a:ext cx="25431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4B83438F-44AC-4097-9F12-5995983B2923}" type="datetime'O''''''dn''awialne ''Ź''''''''''''r''''ódł''a E''n''ergi''''i'">
              <a:rPr lang="pl-PL" sz="1500" noProof="0" smtClean="0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lvl="0">
                <a:spcBef>
                  <a:spcPct val="0"/>
                </a:spcBef>
                <a:spcAft>
                  <a:spcPct val="0"/>
                </a:spcAft>
              </a:pPr>
              <a:t>Odnawialne Źródła Energii</a:t>
            </a:fld>
            <a:endParaRPr lang="pl-PL" sz="1500" noProof="0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DB0AB72-EEB2-8DDE-4E17-E273B5F43B00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11985625" y="2149475"/>
            <a:ext cx="286226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BCD8941E-85CE-4A37-9A26-9CA3BB812603}" type="datetime'Ko''n''w''''e''''nc''''jon''a''l''ne w''''yt''''warzan''i''e'">
              <a:rPr lang="pl-PL" sz="1500" noProof="0" smtClean="0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lvl="0">
                <a:spcBef>
                  <a:spcPct val="0"/>
                </a:spcBef>
                <a:spcAft>
                  <a:spcPct val="0"/>
                </a:spcAft>
              </a:pPr>
              <a:t>Konwencjonalne wytwarzanie</a:t>
            </a:fld>
            <a:endParaRPr lang="pl-PL" sz="1500" noProof="0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103" name="Text Placeholder 2">
            <a:extLst>
              <a:ext uri="{FF2B5EF4-FFF2-40B4-BE49-F238E27FC236}">
                <a16:creationId xmlns:a16="http://schemas.microsoft.com/office/drawing/2014/main" id="{8568149B-E2C0-9880-836F-86F95F3BCD93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15206663" y="1870075"/>
            <a:ext cx="534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A377B5BB-5A36-4A06-B1EB-51C7CF728682}" type="datetime'''A''''''''''''''''''''''''''''t''''''''o''m'''''">
              <a:rPr lang="pl-PL" sz="1500" noProof="0" smtClean="0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lvl="0">
                <a:spcBef>
                  <a:spcPct val="0"/>
                </a:spcBef>
                <a:spcAft>
                  <a:spcPct val="0"/>
                </a:spcAft>
              </a:pPr>
              <a:t>Atom</a:t>
            </a:fld>
            <a:endParaRPr lang="pl-PL" sz="1500" noProof="0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398DB80A-5A2E-A62B-BF3E-9787599F95DC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15206663" y="2149475"/>
            <a:ext cx="114141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65E76489-4031-4576-8278-174AF0B0D9D6}" type="datetime'Dys''''''''t''''r''''''''yb''''''uc''''''''j''''''''a'''''''">
              <a:rPr lang="pl-PL" sz="1500" noProof="0" smtClean="0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lvl="0">
                <a:spcBef>
                  <a:spcPct val="0"/>
                </a:spcBef>
                <a:spcAft>
                  <a:spcPct val="0"/>
                </a:spcAft>
              </a:pPr>
              <a:t>Dystrybucja</a:t>
            </a:fld>
            <a:endParaRPr lang="pl-PL" sz="1500" noProof="0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E6B3D62D-4508-7511-62DE-FA9A97657ED4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16706850" y="1870075"/>
            <a:ext cx="6731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7EB44A6A-4959-4D86-87B2-3C728675D5FF}" type="datetime'''''''''Pr''''''''''''z''''''e''''''''''''s''''y''''''ł'''''">
              <a:rPr lang="pl-PL" sz="1500" noProof="0" smtClean="0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lvl="0">
                <a:spcBef>
                  <a:spcPct val="0"/>
                </a:spcBef>
                <a:spcAft>
                  <a:spcPct val="0"/>
                </a:spcAft>
              </a:pPr>
              <a:t>Przesył</a:t>
            </a:fld>
            <a:endParaRPr lang="pl-PL" sz="1500" noProof="0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5D71BEE1-67FE-8F61-CFA9-9EF21F6E98B8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16706850" y="2149475"/>
            <a:ext cx="4286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9D2BA51E-2221-4D90-808E-76DB57B9F616}" type="datetime'''''''''''''''''In''''''''''''''n''''e'''''''''''">
              <a:rPr lang="pl-PL" sz="1500" noProof="0" smtClean="0">
                <a:solidFill>
                  <a:srgbClr val="1C3586"/>
                </a:solidFill>
                <a:latin typeface="Montserrat" panose="00000500000000000000" pitchFamily="2" charset="0"/>
                <a:cs typeface="+mn-cs"/>
                <a:sym typeface="Montserrat" panose="00000500000000000000" pitchFamily="2" charset="0"/>
              </a:rPr>
              <a:pPr lvl="0">
                <a:spcBef>
                  <a:spcPct val="0"/>
                </a:spcBef>
                <a:spcAft>
                  <a:spcPct val="0"/>
                </a:spcAft>
              </a:pPr>
              <a:t>Inne</a:t>
            </a:fld>
            <a:endParaRPr lang="pl-PL" sz="1500" noProof="0" dirty="0">
              <a:solidFill>
                <a:srgbClr val="1C3586"/>
              </a:solidFill>
              <a:latin typeface="Montserrat" panose="00000500000000000000" pitchFamily="2" charset="0"/>
              <a:cs typeface="+mn-cs"/>
              <a:sym typeface="Montserrat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971D31-DD44-3BAD-E2AE-8E979F922435}"/>
              </a:ext>
            </a:extLst>
          </p:cNvPr>
          <p:cNvSpPr txBox="1">
            <a:spLocks/>
          </p:cNvSpPr>
          <p:nvPr>
            <p:custDataLst>
              <p:tags r:id="rId32"/>
            </p:custDataLst>
          </p:nvPr>
        </p:nvSpPr>
        <p:spPr>
          <a:xfrm>
            <a:off x="832104" y="2860476"/>
            <a:ext cx="7874080" cy="30777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pl-PL" sz="20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Lata 2025-2030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5EA941-5C0E-6B68-3C89-044946219439}"/>
              </a:ext>
            </a:extLst>
          </p:cNvPr>
          <p:cNvSpPr txBox="1">
            <a:spLocks/>
          </p:cNvSpPr>
          <p:nvPr>
            <p:custDataLst>
              <p:tags r:id="rId33"/>
            </p:custDataLst>
          </p:nvPr>
        </p:nvSpPr>
        <p:spPr>
          <a:xfrm>
            <a:off x="9268050" y="2860476"/>
            <a:ext cx="7874080" cy="30777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pl-PL" sz="20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Lata 2025-2050</a:t>
            </a:r>
          </a:p>
        </p:txBody>
      </p:sp>
      <p:pic>
        <p:nvPicPr>
          <p:cNvPr id="47" name="Picture 2" descr="AGH University of Krakow - Wikipedia">
            <a:extLst>
              <a:ext uri="{FF2B5EF4-FFF2-40B4-BE49-F238E27FC236}">
                <a16:creationId xmlns:a16="http://schemas.microsoft.com/office/drawing/2014/main" id="{132E835C-39CC-2317-43D1-C4DFE2BB8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" y="402431"/>
            <a:ext cx="957264" cy="9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3A0F72A-0E07-0666-E235-8E9E1154B252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2152650" y="457704"/>
            <a:ext cx="3378201" cy="863387"/>
          </a:xfrm>
          <a:prstGeom prst="rect">
            <a:avLst/>
          </a:prstGeom>
        </p:spPr>
      </p:pic>
      <p:sp>
        <p:nvSpPr>
          <p:cNvPr id="49" name="Subtitle 5">
            <a:extLst>
              <a:ext uri="{FF2B5EF4-FFF2-40B4-BE49-F238E27FC236}">
                <a16:creationId xmlns:a16="http://schemas.microsoft.com/office/drawing/2014/main" id="{C579DBD7-1F07-9DCB-E88E-B79551AEB529}"/>
              </a:ext>
            </a:extLst>
          </p:cNvPr>
          <p:cNvSpPr txBox="1">
            <a:spLocks/>
          </p:cNvSpPr>
          <p:nvPr/>
        </p:nvSpPr>
        <p:spPr>
          <a:xfrm>
            <a:off x="5895975" y="1400175"/>
            <a:ext cx="11559921" cy="27699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  <a:sym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1800" noProof="0" dirty="0">
                <a:solidFill>
                  <a:srgbClr val="1C3586"/>
                </a:solidFill>
              </a:rPr>
              <a:t>Nakłady inwestycyjne, mld PLN</a:t>
            </a:r>
          </a:p>
        </p:txBody>
      </p:sp>
      <p:sp>
        <p:nvSpPr>
          <p:cNvPr id="50" name="Title 4">
            <a:extLst>
              <a:ext uri="{FF2B5EF4-FFF2-40B4-BE49-F238E27FC236}">
                <a16:creationId xmlns:a16="http://schemas.microsoft.com/office/drawing/2014/main" id="{965D7652-01CE-AACD-27F4-6E75CFECB4C9}"/>
              </a:ext>
            </a:extLst>
          </p:cNvPr>
          <p:cNvSpPr txBox="1">
            <a:spLocks/>
          </p:cNvSpPr>
          <p:nvPr/>
        </p:nvSpPr>
        <p:spPr>
          <a:xfrm>
            <a:off x="5895975" y="458510"/>
            <a:ext cx="11559921" cy="86177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  <a:sym typeface="Montserrat" panose="00000500000000000000" pitchFamily="2" charset="0"/>
              </a:defRPr>
            </a:lvl1pPr>
          </a:lstStyle>
          <a:p>
            <a:pPr algn="l"/>
            <a:r>
              <a:rPr lang="pl-PL" sz="2800" noProof="0" dirty="0">
                <a:solidFill>
                  <a:srgbClr val="1C3586"/>
                </a:solidFill>
              </a:rPr>
              <a:t>Inwestycje w sektor energetyczny na niespotykaną skalę </a:t>
            </a:r>
            <a:br>
              <a:rPr lang="pl-PL" sz="2800" noProof="0" dirty="0">
                <a:solidFill>
                  <a:srgbClr val="1C3586"/>
                </a:solidFill>
              </a:rPr>
            </a:br>
            <a:r>
              <a:rPr lang="pl-PL" sz="2800" noProof="0" dirty="0">
                <a:solidFill>
                  <a:srgbClr val="1C3586"/>
                </a:solidFill>
              </a:rPr>
              <a:t>– 275 mld zł w ciągu pięciu lat i ponad 1,9 bln zł do 2050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A357683-F6C7-A098-DB3F-A12849C20035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12123738" y="5505450"/>
            <a:ext cx="2163763" cy="1108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pl-PL" sz="36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1 900 mld</a:t>
            </a:r>
          </a:p>
        </p:txBody>
      </p:sp>
      <p:sp>
        <p:nvSpPr>
          <p:cNvPr id="11" name="5. Source">
            <a:extLst>
              <a:ext uri="{FF2B5EF4-FFF2-40B4-BE49-F238E27FC236}">
                <a16:creationId xmlns:a16="http://schemas.microsoft.com/office/drawing/2014/main" id="{E996BCB5-02AB-4911-0701-C551B1F83B99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832103" y="9752504"/>
            <a:ext cx="10916792" cy="1846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914445">
              <a:defRPr/>
            </a:pPr>
            <a:r>
              <a:rPr lang="pl-PL" sz="12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Źródło: Scenariusz rynkowy McKinsey dla Polskiego Systemu Elektroenergetycznego 2024 r.</a:t>
            </a: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D4933132-79E0-D564-A28C-45BD4F740356}"/>
              </a:ext>
            </a:extLst>
          </p:cNvPr>
          <p:cNvGrpSpPr>
            <a:grpSpLocks noChangeAspect="1"/>
          </p:cNvGrpSpPr>
          <p:nvPr/>
        </p:nvGrpSpPr>
        <p:grpSpPr>
          <a:xfrm>
            <a:off x="1922628" y="-892595"/>
            <a:ext cx="4028" cy="2268926"/>
            <a:chOff x="0" y="0"/>
            <a:chExt cx="6350" cy="357840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BA5599FD-2DD4-7AF5-69EF-F6FF1BB08FC1}"/>
                </a:ext>
              </a:extLst>
            </p:cNvPr>
            <p:cNvSpPr/>
            <p:nvPr/>
          </p:nvSpPr>
          <p:spPr>
            <a:xfrm>
              <a:off x="0" y="0"/>
              <a:ext cx="6350" cy="3578352"/>
            </a:xfrm>
            <a:custGeom>
              <a:avLst/>
              <a:gdLst/>
              <a:ahLst/>
              <a:cxnLst/>
              <a:rect l="l" t="t" r="r" b="b"/>
              <a:pathLst>
                <a:path w="6350" h="3578352">
                  <a:moveTo>
                    <a:pt x="0" y="0"/>
                  </a:moveTo>
                  <a:lnTo>
                    <a:pt x="0" y="3578352"/>
                  </a:lnTo>
                  <a:lnTo>
                    <a:pt x="6350" y="3578352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pl-PL" noProof="0" dirty="0"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</p:grpSp>
      <p:cxnSp>
        <p:nvCxnSpPr>
          <p:cNvPr id="14" name="GreyLineSeparatorDefault 18">
            <a:extLst>
              <a:ext uri="{FF2B5EF4-FFF2-40B4-BE49-F238E27FC236}">
                <a16:creationId xmlns:a16="http://schemas.microsoft.com/office/drawing/2014/main" id="{1930FD97-D6CE-AD95-4ADD-4A99345DCF77}"/>
              </a:ext>
            </a:extLst>
          </p:cNvPr>
          <p:cNvCxnSpPr>
            <a:cxnSpLocks/>
          </p:cNvCxnSpPr>
          <p:nvPr>
            <p:custDataLst>
              <p:tags r:id="rId36"/>
            </p:custDataLst>
          </p:nvPr>
        </p:nvCxnSpPr>
        <p:spPr>
          <a:xfrm>
            <a:off x="832104" y="3238500"/>
            <a:ext cx="16623792" cy="0"/>
          </a:xfrm>
          <a:prstGeom prst="straightConnector1">
            <a:avLst/>
          </a:prstGeom>
          <a:ln w="12700">
            <a:solidFill>
              <a:srgbClr val="757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reyLineSeparatorDefaultVertical 33">
            <a:extLst>
              <a:ext uri="{FF2B5EF4-FFF2-40B4-BE49-F238E27FC236}">
                <a16:creationId xmlns:a16="http://schemas.microsoft.com/office/drawing/2014/main" id="{2BC46CE2-09DB-D44F-4593-A746C6F2F1EB}"/>
              </a:ext>
            </a:extLst>
          </p:cNvPr>
          <p:cNvCxnSpPr>
            <a:cxnSpLocks/>
          </p:cNvCxnSpPr>
          <p:nvPr>
            <p:custDataLst>
              <p:tags r:id="rId37"/>
            </p:custDataLst>
          </p:nvPr>
        </p:nvCxnSpPr>
        <p:spPr>
          <a:xfrm>
            <a:off x="9143999" y="3344761"/>
            <a:ext cx="0" cy="6012067"/>
          </a:xfrm>
          <a:prstGeom prst="straightConnector1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tickerRectangle">
            <a:extLst>
              <a:ext uri="{FF2B5EF4-FFF2-40B4-BE49-F238E27FC236}">
                <a16:creationId xmlns:a16="http://schemas.microsoft.com/office/drawing/2014/main" id="{86A52FD4-A0C6-D643-37A5-743271F92FA3}"/>
              </a:ext>
            </a:extLst>
          </p:cNvPr>
          <p:cNvSpPr/>
          <p:nvPr/>
        </p:nvSpPr>
        <p:spPr>
          <a:xfrm>
            <a:off x="832103" y="1650974"/>
            <a:ext cx="2076338" cy="333425"/>
          </a:xfrm>
          <a:prstGeom prst="leftRightArrow">
            <a:avLst>
              <a:gd name="adj1" fmla="val 10000000"/>
              <a:gd name="adj2" fmla="val 0"/>
            </a:avLst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8100" tIns="0" rIns="0" bIns="25400" rtlCol="0" anchor="t">
            <a:spAutoFit/>
          </a:bodyPr>
          <a:lstStyle/>
          <a:p>
            <a:pPr algn="r"/>
            <a:r>
              <a:rPr lang="pl-PL" sz="2000" dirty="0">
                <a:solidFill>
                  <a:schemeClr val="accent6"/>
                </a:solidFill>
              </a:rPr>
              <a:t>Scenariusz rynkowy</a:t>
            </a:r>
          </a:p>
        </p:txBody>
      </p:sp>
      <p:grpSp>
        <p:nvGrpSpPr>
          <p:cNvPr id="8" name="sticker">
            <a:extLst>
              <a:ext uri="{FF2B5EF4-FFF2-40B4-BE49-F238E27FC236}">
                <a16:creationId xmlns:a16="http://schemas.microsoft.com/office/drawing/2014/main" id="{822CB358-9270-D7B2-DC55-B96800680B9F}"/>
              </a:ext>
            </a:extLst>
          </p:cNvPr>
          <p:cNvGrpSpPr/>
          <p:nvPr/>
        </p:nvGrpSpPr>
        <p:grpSpPr>
          <a:xfrm>
            <a:off x="832103" y="1650974"/>
            <a:ext cx="2076338" cy="333425"/>
            <a:chOff x="675200" y="1186328"/>
            <a:chExt cx="2076338" cy="33342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A0665BC-BC3B-A515-A5D1-9B8A0B8C41DD}"/>
                </a:ext>
              </a:extLst>
            </p:cNvPr>
            <p:cNvCxnSpPr>
              <a:cxnSpLocks/>
              <a:stCxn id="7" idx="6"/>
              <a:endCxn id="7" idx="4"/>
            </p:cNvCxnSpPr>
            <p:nvPr/>
          </p:nvCxnSpPr>
          <p:spPr>
            <a:xfrm flipH="1">
              <a:off x="675200" y="1519753"/>
              <a:ext cx="2076338" cy="0"/>
            </a:xfrm>
            <a:prstGeom prst="straightConnector1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849A762-A348-F6E0-EEBB-014A7F5024A4}"/>
                </a:ext>
              </a:extLst>
            </p:cNvPr>
            <p:cNvCxnSpPr>
              <a:cxnSpLocks/>
              <a:stCxn id="7" idx="2"/>
              <a:endCxn id="7" idx="4"/>
            </p:cNvCxnSpPr>
            <p:nvPr/>
          </p:nvCxnSpPr>
          <p:spPr>
            <a:xfrm>
              <a:off x="675200" y="1186328"/>
              <a:ext cx="0" cy="333425"/>
            </a:xfrm>
            <a:prstGeom prst="straightConnector1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3934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E3A90-2DC4-8E2E-FE98-E414CB181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6" hidden="1">
            <a:extLst>
              <a:ext uri="{FF2B5EF4-FFF2-40B4-BE49-F238E27FC236}">
                <a16:creationId xmlns:a16="http://schemas.microsoft.com/office/drawing/2014/main" id="{B49B1224-09B9-6403-9EAF-568E1F076D0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7132364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395" imgH="396" progId="TCLayout.ActiveDocument.1">
                  <p:embed/>
                </p:oleObj>
              </mc:Choice>
              <mc:Fallback>
                <p:oleObj name="think-cell Slide" r:id="rId11" imgW="395" imgH="396" progId="TCLayout.ActiveDocument.1">
                  <p:embed/>
                  <p:pic>
                    <p:nvPicPr>
                      <p:cNvPr id="6" name="Object 6" hidden="1">
                        <a:extLst>
                          <a:ext uri="{FF2B5EF4-FFF2-40B4-BE49-F238E27FC236}">
                            <a16:creationId xmlns:a16="http://schemas.microsoft.com/office/drawing/2014/main" id="{B49B1224-09B9-6403-9EAF-568E1F076D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Legend1">
            <a:extLst>
              <a:ext uri="{FF2B5EF4-FFF2-40B4-BE49-F238E27FC236}">
                <a16:creationId xmlns:a16="http://schemas.microsoft.com/office/drawing/2014/main" id="{27B60F16-F081-28C9-D161-4CB64E16F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578" y="6736948"/>
            <a:ext cx="15054847" cy="12927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pl-PL" noProof="0" dirty="0"/>
          </a:p>
        </p:txBody>
      </p:sp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39E02025-2DCD-0CCD-E2EC-16525E585D0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spcBef>
                <a:spcPts val="450"/>
              </a:spcBef>
              <a:spcAft>
                <a:spcPts val="450"/>
              </a:spcAft>
              <a:defRPr/>
            </a:pPr>
            <a:endParaRPr lang="en-GB" sz="3750" b="1" dirty="0" err="1">
              <a:solidFill>
                <a:srgbClr val="FFFFFF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cxnSp>
        <p:nvCxnSpPr>
          <p:cNvPr id="1648663" name="LineBasicDefault 1648663">
            <a:extLst>
              <a:ext uri="{FF2B5EF4-FFF2-40B4-BE49-F238E27FC236}">
                <a16:creationId xmlns:a16="http://schemas.microsoft.com/office/drawing/2014/main" id="{2D0A8CDF-2BD9-3F4A-F99C-EDAF8503A3A3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2550107" y="4102782"/>
            <a:ext cx="14905789" cy="0"/>
          </a:xfrm>
          <a:prstGeom prst="straightConnector1">
            <a:avLst/>
          </a:prstGeom>
          <a:ln w="635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LineBasicDefault 1648663">
            <a:extLst>
              <a:ext uri="{FF2B5EF4-FFF2-40B4-BE49-F238E27FC236}">
                <a16:creationId xmlns:a16="http://schemas.microsoft.com/office/drawing/2014/main" id="{3104CC25-335A-E5F7-B3D9-4C372ABE9C70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2550107" y="6671799"/>
            <a:ext cx="14905789" cy="0"/>
          </a:xfrm>
          <a:prstGeom prst="straightConnector1">
            <a:avLst/>
          </a:prstGeom>
          <a:ln w="635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LineBasicDefault 1648663">
            <a:extLst>
              <a:ext uri="{FF2B5EF4-FFF2-40B4-BE49-F238E27FC236}">
                <a16:creationId xmlns:a16="http://schemas.microsoft.com/office/drawing/2014/main" id="{699144EE-50C1-C8E8-A217-EA381DFA0CD1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550107" y="8094807"/>
            <a:ext cx="14905789" cy="0"/>
          </a:xfrm>
          <a:prstGeom prst="straightConnector1">
            <a:avLst/>
          </a:prstGeom>
          <a:ln w="635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LineBasicDefault 1648663">
            <a:extLst>
              <a:ext uri="{FF2B5EF4-FFF2-40B4-BE49-F238E27FC236}">
                <a16:creationId xmlns:a16="http://schemas.microsoft.com/office/drawing/2014/main" id="{88EE11FF-03B9-5744-4C5B-8EEA2AFF3EDD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27532" y="2857500"/>
            <a:ext cx="16623792" cy="0"/>
          </a:xfrm>
          <a:prstGeom prst="straightConnector1">
            <a:avLst/>
          </a:prstGeom>
          <a:ln w="1270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LineBasicDefault 1648663">
            <a:extLst>
              <a:ext uri="{FF2B5EF4-FFF2-40B4-BE49-F238E27FC236}">
                <a16:creationId xmlns:a16="http://schemas.microsoft.com/office/drawing/2014/main" id="{C4287AF3-09B6-9301-6D1F-F7D5121A5BC8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827532" y="5464235"/>
            <a:ext cx="16623792" cy="0"/>
          </a:xfrm>
          <a:prstGeom prst="straightConnector1">
            <a:avLst/>
          </a:prstGeom>
          <a:ln w="635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7970F45C-FE31-CFD5-2637-A3C729B00A9D}"/>
              </a:ext>
            </a:extLst>
          </p:cNvPr>
          <p:cNvSpPr txBox="1">
            <a:spLocks/>
          </p:cNvSpPr>
          <p:nvPr/>
        </p:nvSpPr>
        <p:spPr>
          <a:xfrm>
            <a:off x="5208610" y="2507806"/>
            <a:ext cx="3594307" cy="30777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20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Opis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05DACCA-82BD-2D1D-46B3-F520EA141804}"/>
              </a:ext>
            </a:extLst>
          </p:cNvPr>
          <p:cNvSpPr txBox="1">
            <a:spLocks/>
          </p:cNvSpPr>
          <p:nvPr/>
        </p:nvSpPr>
        <p:spPr>
          <a:xfrm>
            <a:off x="9229676" y="2507806"/>
            <a:ext cx="4216535" cy="30777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20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Kluczowe cechy</a:t>
            </a:r>
          </a:p>
        </p:txBody>
      </p:sp>
      <p:sp>
        <p:nvSpPr>
          <p:cNvPr id="1648649" name="TextBox 1648648">
            <a:extLst>
              <a:ext uri="{FF2B5EF4-FFF2-40B4-BE49-F238E27FC236}">
                <a16:creationId xmlns:a16="http://schemas.microsoft.com/office/drawing/2014/main" id="{DAEF04C1-16CF-67F2-AED4-9356E6C69CC4}"/>
              </a:ext>
            </a:extLst>
          </p:cNvPr>
          <p:cNvSpPr txBox="1">
            <a:spLocks/>
          </p:cNvSpPr>
          <p:nvPr/>
        </p:nvSpPr>
        <p:spPr>
          <a:xfrm>
            <a:off x="13872971" y="2507806"/>
            <a:ext cx="3582925" cy="30777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20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Przykład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96A91D1-9524-7B42-A0C4-F88BE4B6C1DC}"/>
              </a:ext>
            </a:extLst>
          </p:cNvPr>
          <p:cNvSpPr txBox="1">
            <a:spLocks/>
          </p:cNvSpPr>
          <p:nvPr/>
        </p:nvSpPr>
        <p:spPr>
          <a:xfrm>
            <a:off x="5208610" y="4275677"/>
            <a:ext cx="3594307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Zaciąganie pożyczek na poziomie projektu</a:t>
            </a: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, spłacone z wygenerowanych przepływów pieniężnych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FC594FE-15BC-DB9E-083B-943870378D0B}"/>
              </a:ext>
            </a:extLst>
          </p:cNvPr>
          <p:cNvSpPr txBox="1">
            <a:spLocks/>
          </p:cNvSpPr>
          <p:nvPr/>
        </p:nvSpPr>
        <p:spPr>
          <a:xfrm>
            <a:off x="9229676" y="4275677"/>
            <a:ext cx="4216535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Wykorzystywane w </a:t>
            </a: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przypadku wspólnych inwestycji o dużej skali</a:t>
            </a:r>
          </a:p>
          <a:p>
            <a:pPr defTabSz="1371600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Możliwość odejścia </a:t>
            </a: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od inwestycji </a:t>
            </a:r>
          </a:p>
          <a:p>
            <a:pPr defTabSz="1371600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Ryzyko ograniczone </a:t>
            </a: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do kapitału własnego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E2CAA3E-F203-548F-37A5-ADB552D61C95}"/>
              </a:ext>
            </a:extLst>
          </p:cNvPr>
          <p:cNvGrpSpPr/>
          <p:nvPr/>
        </p:nvGrpSpPr>
        <p:grpSpPr>
          <a:xfrm>
            <a:off x="13872971" y="4275677"/>
            <a:ext cx="3582925" cy="357188"/>
            <a:chOff x="13868400" y="4218588"/>
            <a:chExt cx="3582925" cy="35718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C5C12E3-63D6-05BE-3FC7-A10674D38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294037" y="4218588"/>
              <a:ext cx="1157288" cy="357188"/>
            </a:xfrm>
            <a:prstGeom prst="rect">
              <a:avLst/>
            </a:prstGeom>
          </p:spPr>
        </p:pic>
        <p:sp>
          <p:nvSpPr>
            <p:cNvPr id="1648645" name="TextBox 1648644">
              <a:extLst>
                <a:ext uri="{FF2B5EF4-FFF2-40B4-BE49-F238E27FC236}">
                  <a16:creationId xmlns:a16="http://schemas.microsoft.com/office/drawing/2014/main" id="{19DA4AAF-B920-F9C4-21CA-F4CD19BD3CD3}"/>
                </a:ext>
              </a:extLst>
            </p:cNvPr>
            <p:cNvSpPr txBox="1">
              <a:spLocks/>
            </p:cNvSpPr>
            <p:nvPr/>
          </p:nvSpPr>
          <p:spPr>
            <a:xfrm>
              <a:off x="13868400" y="4218588"/>
              <a:ext cx="2225952" cy="215444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defTabSz="1371600">
                <a:spcBef>
                  <a:spcPts val="0"/>
                </a:spcBef>
                <a:spcAft>
                  <a:spcPts val="150"/>
                </a:spcAft>
                <a:defRPr/>
              </a:pPr>
              <a:r>
                <a:rPr lang="pl-PL" sz="1400" noProof="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Zielone obligacje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5D224418-1C72-0C63-BE77-31467E99D46A}"/>
              </a:ext>
            </a:extLst>
          </p:cNvPr>
          <p:cNvSpPr txBox="1">
            <a:spLocks/>
          </p:cNvSpPr>
          <p:nvPr/>
        </p:nvSpPr>
        <p:spPr>
          <a:xfrm>
            <a:off x="2550108" y="4275677"/>
            <a:ext cx="223174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Projekt</a:t>
            </a:r>
            <a:b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</a:b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Finance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4A9840-D932-1608-BD7D-AC2D0431DB9E}"/>
              </a:ext>
            </a:extLst>
          </p:cNvPr>
          <p:cNvSpPr txBox="1">
            <a:spLocks/>
          </p:cNvSpPr>
          <p:nvPr/>
        </p:nvSpPr>
        <p:spPr>
          <a:xfrm>
            <a:off x="5208610" y="8267700"/>
            <a:ext cx="3594307" cy="64633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Obligacja zamienna na akcje, </a:t>
            </a: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podobna do akcji z cechami zwykłej obligacji, uzależniona od ruchów cen akcji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A705A66-8087-B932-F73A-8EAECD94639F}"/>
              </a:ext>
            </a:extLst>
          </p:cNvPr>
          <p:cNvSpPr txBox="1">
            <a:spLocks/>
          </p:cNvSpPr>
          <p:nvPr/>
        </p:nvSpPr>
        <p:spPr>
          <a:xfrm>
            <a:off x="9229676" y="8267700"/>
            <a:ext cx="4216535" cy="101566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50% ujęte w bilansie</a:t>
            </a:r>
          </a:p>
          <a:p>
            <a:pPr defTabSz="1371600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Zysk wypłacany jako odsetki lub dywidenda</a:t>
            </a:r>
          </a:p>
          <a:p>
            <a:pPr defTabSz="1371600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Potencjalne korzyści podatkowe </a:t>
            </a: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dla inwestora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3CDB310-144D-E59C-5095-62DA170C5745}"/>
              </a:ext>
            </a:extLst>
          </p:cNvPr>
          <p:cNvGrpSpPr/>
          <p:nvPr/>
        </p:nvGrpSpPr>
        <p:grpSpPr>
          <a:xfrm>
            <a:off x="13872971" y="8267700"/>
            <a:ext cx="2962907" cy="714378"/>
            <a:chOff x="13868400" y="8407612"/>
            <a:chExt cx="2962907" cy="714378"/>
          </a:xfrm>
        </p:grpSpPr>
        <p:pic>
          <p:nvPicPr>
            <p:cNvPr id="48" name="Picture 41" descr="BP Logo - PNG and Vector - Logo Download">
              <a:extLst>
                <a:ext uri="{FF2B5EF4-FFF2-40B4-BE49-F238E27FC236}">
                  <a16:creationId xmlns:a16="http://schemas.microsoft.com/office/drawing/2014/main" id="{82A27C55-0435-7833-5DB8-815A90EF71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94037" y="8407612"/>
              <a:ext cx="537270" cy="714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48641" name="TextBox 1648640">
              <a:extLst>
                <a:ext uri="{FF2B5EF4-FFF2-40B4-BE49-F238E27FC236}">
                  <a16:creationId xmlns:a16="http://schemas.microsoft.com/office/drawing/2014/main" id="{1E5D81E3-A5CB-E1D9-C133-17F32CF7BB08}"/>
                </a:ext>
              </a:extLst>
            </p:cNvPr>
            <p:cNvSpPr txBox="1">
              <a:spLocks/>
            </p:cNvSpPr>
            <p:nvPr/>
          </p:nvSpPr>
          <p:spPr>
            <a:xfrm>
              <a:off x="13868400" y="8407612"/>
              <a:ext cx="2225952" cy="646331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defTabSz="1371600">
                <a:spcBef>
                  <a:spcPts val="0"/>
                </a:spcBef>
                <a:spcAft>
                  <a:spcPts val="150"/>
                </a:spcAft>
                <a:defRPr/>
              </a:pPr>
              <a:r>
                <a:rPr lang="pl-PL" sz="1400" noProof="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Sprzedaż obligacji hybrydowych BP w czerwcu 2020 r.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D81DFFBB-8D69-EB9E-6BC6-C672E5D48039}"/>
              </a:ext>
            </a:extLst>
          </p:cNvPr>
          <p:cNvSpPr>
            <a:spLocks/>
          </p:cNvSpPr>
          <p:nvPr/>
        </p:nvSpPr>
        <p:spPr>
          <a:xfrm>
            <a:off x="2550108" y="8267700"/>
            <a:ext cx="223174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371600"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Obligacje hybrydowe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604C19-52EE-68F1-8A5F-F199ED651778}"/>
              </a:ext>
            </a:extLst>
          </p:cNvPr>
          <p:cNvSpPr txBox="1">
            <a:spLocks/>
          </p:cNvSpPr>
          <p:nvPr/>
        </p:nvSpPr>
        <p:spPr>
          <a:xfrm>
            <a:off x="832104" y="2991168"/>
            <a:ext cx="1291244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/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Modele tradycyjne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65E535A-9744-82B6-749B-A103FF3C2060}"/>
              </a:ext>
            </a:extLst>
          </p:cNvPr>
          <p:cNvSpPr txBox="1">
            <a:spLocks/>
          </p:cNvSpPr>
          <p:nvPr/>
        </p:nvSpPr>
        <p:spPr>
          <a:xfrm>
            <a:off x="5208610" y="2991168"/>
            <a:ext cx="3594307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Zaciąganie pożyczek </a:t>
            </a:r>
            <a:b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</a:b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na poziomie grupy</a:t>
            </a:r>
          </a:p>
          <a:p>
            <a:pPr defTabSz="1371600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Finansowanie spółek zależnych przez </a:t>
            </a:r>
            <a:b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</a:b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pożyczki między spółkami</a:t>
            </a: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925DF32-9C67-EF0B-63DA-9134BFEB630A}"/>
              </a:ext>
            </a:extLst>
          </p:cNvPr>
          <p:cNvSpPr txBox="1">
            <a:spLocks/>
          </p:cNvSpPr>
          <p:nvPr/>
        </p:nvSpPr>
        <p:spPr>
          <a:xfrm>
            <a:off x="9229676" y="2991168"/>
            <a:ext cx="4216535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Przejrzyste </a:t>
            </a: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i </a:t>
            </a: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znane </a:t>
            </a: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mechanizmy działania</a:t>
            </a:r>
          </a:p>
          <a:p>
            <a:pPr defTabSz="1371600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Jeden grupowy rating kredytowy</a:t>
            </a:r>
            <a:endParaRPr lang="pl-PL" sz="1400" noProof="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  <a:p>
            <a:pPr defTabSz="1371600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Niski koszt </a:t>
            </a: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finansowania (efekt skali)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AA46F3-E53C-9ECA-B5C5-A71EAF498770}"/>
              </a:ext>
            </a:extLst>
          </p:cNvPr>
          <p:cNvGrpSpPr/>
          <p:nvPr/>
        </p:nvGrpSpPr>
        <p:grpSpPr>
          <a:xfrm>
            <a:off x="13872971" y="2991168"/>
            <a:ext cx="3211450" cy="913070"/>
            <a:chOff x="13868400" y="2876154"/>
            <a:chExt cx="3211450" cy="91307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F5AD239-3C73-5AD7-BA31-01F335EF3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294037" y="2876154"/>
              <a:ext cx="785813" cy="442913"/>
            </a:xfrm>
            <a:prstGeom prst="rect">
              <a:avLst/>
            </a:prstGeom>
          </p:spPr>
        </p:pic>
        <p:sp>
          <p:nvSpPr>
            <p:cNvPr id="1648643" name="TextBox 1648642">
              <a:extLst>
                <a:ext uri="{FF2B5EF4-FFF2-40B4-BE49-F238E27FC236}">
                  <a16:creationId xmlns:a16="http://schemas.microsoft.com/office/drawing/2014/main" id="{45748447-35FD-44EE-77BD-1B862CA3AF09}"/>
                </a:ext>
              </a:extLst>
            </p:cNvPr>
            <p:cNvSpPr txBox="1">
              <a:spLocks/>
            </p:cNvSpPr>
            <p:nvPr/>
          </p:nvSpPr>
          <p:spPr>
            <a:xfrm>
              <a:off x="13868400" y="2876154"/>
              <a:ext cx="2225952" cy="91307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defTabSz="1371600">
                <a:spcBef>
                  <a:spcPts val="0"/>
                </a:spcBef>
                <a:spcAft>
                  <a:spcPts val="150"/>
                </a:spcAft>
                <a:defRPr/>
              </a:pPr>
              <a:r>
                <a:rPr lang="pl-PL" sz="1400" noProof="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Obligacje uprzywilejowane</a:t>
              </a:r>
            </a:p>
            <a:p>
              <a:pPr defTabSz="1371600">
                <a:spcBef>
                  <a:spcPts val="0"/>
                </a:spcBef>
                <a:spcAft>
                  <a:spcPts val="150"/>
                </a:spcAft>
                <a:defRPr/>
              </a:pPr>
              <a:r>
                <a:rPr lang="pl-PL" sz="1400" noProof="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Kredyty bankowe “</a:t>
              </a:r>
              <a:r>
                <a:rPr lang="pl-PL" sz="1400" noProof="0" dirty="0" err="1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Schuldschein</a:t>
              </a:r>
              <a:r>
                <a:rPr lang="pl-PL" sz="1400" noProof="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"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C00B07BE-F28B-36BB-FAD9-8E6DE1C0C1D5}"/>
              </a:ext>
            </a:extLst>
          </p:cNvPr>
          <p:cNvSpPr txBox="1">
            <a:spLocks/>
          </p:cNvSpPr>
          <p:nvPr/>
        </p:nvSpPr>
        <p:spPr>
          <a:xfrm>
            <a:off x="2550108" y="2991168"/>
            <a:ext cx="223174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450"/>
              </a:spcBef>
              <a:spcAft>
                <a:spcPts val="450"/>
              </a:spcAft>
              <a:buNone/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Finansowanie kredytem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58CF01-BC2C-7A34-2336-575DB1AFB24C}"/>
              </a:ext>
            </a:extLst>
          </p:cNvPr>
          <p:cNvSpPr txBox="1">
            <a:spLocks/>
          </p:cNvSpPr>
          <p:nvPr/>
        </p:nvSpPr>
        <p:spPr>
          <a:xfrm>
            <a:off x="832104" y="5637130"/>
            <a:ext cx="1291244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/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Modele alternatywne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6ED17E-2710-42C2-F064-A23BDF85C1EB}"/>
              </a:ext>
            </a:extLst>
          </p:cNvPr>
          <p:cNvSpPr txBox="1">
            <a:spLocks/>
          </p:cNvSpPr>
          <p:nvPr/>
        </p:nvSpPr>
        <p:spPr>
          <a:xfrm>
            <a:off x="5208610" y="5637130"/>
            <a:ext cx="3594307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Pożyczka udzielana, firmie kupującej inne usługi od pożyczającego</a:t>
            </a:r>
            <a:b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</a:b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np. usługi związane z wydobyciem ropy naftowej i polami naftowymi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8B4242-D557-5198-C488-2CBDD16436DD}"/>
              </a:ext>
            </a:extLst>
          </p:cNvPr>
          <p:cNvSpPr txBox="1">
            <a:spLocks/>
          </p:cNvSpPr>
          <p:nvPr/>
        </p:nvSpPr>
        <p:spPr>
          <a:xfrm>
            <a:off x="9229676" y="5637130"/>
            <a:ext cx="4216535" cy="50783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Wyższe stopy </a:t>
            </a: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zwrotów</a:t>
            </a:r>
          </a:p>
          <a:p>
            <a:pPr defTabSz="1371600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Wzmacnia relację </a:t>
            </a: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z dostawcą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36E30CC-8EE4-4A61-CE2A-F89CC6F5FF06}"/>
              </a:ext>
            </a:extLst>
          </p:cNvPr>
          <p:cNvGrpSpPr/>
          <p:nvPr/>
        </p:nvGrpSpPr>
        <p:grpSpPr>
          <a:xfrm>
            <a:off x="13872971" y="5637130"/>
            <a:ext cx="3400618" cy="430887"/>
            <a:chOff x="13868400" y="5731396"/>
            <a:chExt cx="3400618" cy="430887"/>
          </a:xfrm>
        </p:grpSpPr>
        <p:pic>
          <p:nvPicPr>
            <p:cNvPr id="1613831" name="Picture 7" descr="8minutenergy">
              <a:extLst>
                <a:ext uri="{FF2B5EF4-FFF2-40B4-BE49-F238E27FC236}">
                  <a16:creationId xmlns:a16="http://schemas.microsoft.com/office/drawing/2014/main" id="{2EB0C9BE-6D7F-E9E3-9CB4-B0D8E0340B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94037" y="5731396"/>
              <a:ext cx="974981" cy="224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85A3E77-FDCD-55BA-30DE-D3C025C483BD}"/>
                </a:ext>
              </a:extLst>
            </p:cNvPr>
            <p:cNvSpPr txBox="1">
              <a:spLocks/>
            </p:cNvSpPr>
            <p:nvPr/>
          </p:nvSpPr>
          <p:spPr>
            <a:xfrm>
              <a:off x="13868400" y="5731396"/>
              <a:ext cx="2225952" cy="430887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defTabSz="1371600">
                <a:spcBef>
                  <a:spcPts val="0"/>
                </a:spcBef>
                <a:spcAft>
                  <a:spcPts val="150"/>
                </a:spcAft>
                <a:defRPr/>
              </a:pPr>
              <a:r>
                <a:rPr lang="pl-PL" sz="1400" noProof="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Umowa </a:t>
              </a:r>
              <a:r>
                <a:rPr lang="pl-PL" sz="1400" noProof="0" dirty="0" err="1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hedgingowa</a:t>
              </a:r>
              <a:r>
                <a:rPr lang="pl-PL" sz="1400" noProof="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 </a:t>
              </a:r>
              <a:br>
                <a:rPr lang="pl-PL" sz="1400" noProof="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</a:br>
              <a:r>
                <a:rPr lang="pl-PL" sz="1400" noProof="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z J. Aron &amp; Company LLC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7FF34C2-23EC-CCCC-F224-860B1D91202E}"/>
              </a:ext>
            </a:extLst>
          </p:cNvPr>
          <p:cNvSpPr>
            <a:spLocks/>
          </p:cNvSpPr>
          <p:nvPr/>
        </p:nvSpPr>
        <p:spPr>
          <a:xfrm>
            <a:off x="2550108" y="5637130"/>
            <a:ext cx="223174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371600"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Finansowanie dostawców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91C1CB-0F04-35C8-1560-CF50EAE8D560}"/>
              </a:ext>
            </a:extLst>
          </p:cNvPr>
          <p:cNvSpPr txBox="1">
            <a:spLocks/>
          </p:cNvSpPr>
          <p:nvPr/>
        </p:nvSpPr>
        <p:spPr>
          <a:xfrm>
            <a:off x="5208610" y="6844694"/>
            <a:ext cx="3594307" cy="72327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Refinansowanie inwestycji</a:t>
            </a:r>
          </a:p>
          <a:p>
            <a:pPr defTabSz="1371600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Odsprzedaż części inwestycji </a:t>
            </a: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inwestorowi finansowemu</a:t>
            </a:r>
            <a:endParaRPr lang="pl-PL" sz="1400" b="1" noProof="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FDFC70-6080-8302-E895-DE34FCE378BA}"/>
              </a:ext>
            </a:extLst>
          </p:cNvPr>
          <p:cNvSpPr txBox="1">
            <a:spLocks/>
          </p:cNvSpPr>
          <p:nvPr/>
        </p:nvSpPr>
        <p:spPr>
          <a:xfrm>
            <a:off x="9229676" y="6844694"/>
            <a:ext cx="4216535" cy="93871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1371600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Utrzymanie niskich wskaźników </a:t>
            </a: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zadłużenia do kapitału własnego i dźwigni finansowej</a:t>
            </a:r>
          </a:p>
          <a:p>
            <a:pPr defTabSz="1371600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Modele własności mogą być częściowe/całościowe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7F2309-6654-9E56-D46B-83720BA0BA70}"/>
              </a:ext>
            </a:extLst>
          </p:cNvPr>
          <p:cNvGrpSpPr/>
          <p:nvPr/>
        </p:nvGrpSpPr>
        <p:grpSpPr>
          <a:xfrm>
            <a:off x="13872971" y="6844694"/>
            <a:ext cx="3521956" cy="646331"/>
            <a:chOff x="13868400" y="6961782"/>
            <a:chExt cx="3521956" cy="64633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B1EF46F-0CAF-AC2E-DCE8-C2532E8BD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r="14347"/>
            <a:stretch/>
          </p:blipFill>
          <p:spPr>
            <a:xfrm>
              <a:off x="16294037" y="6961782"/>
              <a:ext cx="1096319" cy="28158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4E732EB-7956-05F3-358C-36FE4B397A2E}"/>
                </a:ext>
              </a:extLst>
            </p:cNvPr>
            <p:cNvSpPr txBox="1">
              <a:spLocks/>
            </p:cNvSpPr>
            <p:nvPr/>
          </p:nvSpPr>
          <p:spPr>
            <a:xfrm>
              <a:off x="13868400" y="6961782"/>
              <a:ext cx="2225952" cy="646331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defTabSz="1371600">
                <a:spcBef>
                  <a:spcPts val="0"/>
                </a:spcBef>
                <a:spcAft>
                  <a:spcPts val="150"/>
                </a:spcAft>
                <a:defRPr/>
              </a:pPr>
              <a:r>
                <a:rPr lang="pl-PL" sz="1400" noProof="0" dirty="0" err="1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Joule</a:t>
              </a:r>
              <a:r>
                <a:rPr lang="pl-PL" sz="1400" noProof="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 </a:t>
              </a:r>
              <a:r>
                <a:rPr lang="pl-PL" sz="1400" noProof="0" dirty="0" err="1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Assets</a:t>
              </a:r>
              <a:r>
                <a:rPr lang="pl-PL" sz="1400" noProof="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 Europe częścią unijnego programu Horyzont</a:t>
              </a:r>
            </a:p>
          </p:txBody>
        </p:sp>
      </p:grpSp>
      <p:sp>
        <p:nvSpPr>
          <p:cNvPr id="1648656" name="TextBox 1648655">
            <a:extLst>
              <a:ext uri="{FF2B5EF4-FFF2-40B4-BE49-F238E27FC236}">
                <a16:creationId xmlns:a16="http://schemas.microsoft.com/office/drawing/2014/main" id="{F555002D-9630-088C-CCD9-F159BFA2C174}"/>
              </a:ext>
            </a:extLst>
          </p:cNvPr>
          <p:cNvSpPr txBox="1">
            <a:spLocks/>
          </p:cNvSpPr>
          <p:nvPr/>
        </p:nvSpPr>
        <p:spPr>
          <a:xfrm>
            <a:off x="2550108" y="6844694"/>
            <a:ext cx="2231744" cy="107721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/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Off-</a:t>
            </a:r>
            <a:r>
              <a:rPr lang="pl-PL" sz="1400" b="1" noProof="0" dirty="0" err="1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balance</a:t>
            </a: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 </a:t>
            </a:r>
            <a:b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</a:br>
            <a:r>
              <a:rPr lang="pl-PL" sz="1400" b="1" noProof="0" dirty="0" err="1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sheet</a:t>
            </a:r>
            <a:r>
              <a:rPr lang="pl-PL" sz="1400" b="1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 </a:t>
            </a:r>
            <a:r>
              <a:rPr lang="pl-PL" sz="1400" b="1" noProof="0" dirty="0" err="1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models</a:t>
            </a:r>
            <a:endParaRPr lang="pl-PL" sz="1400" b="1" noProof="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  <a:p>
            <a:pPr lvl="1">
              <a:spcAft>
                <a:spcPts val="0"/>
              </a:spcAft>
              <a:buClr>
                <a:srgbClr val="1C3586"/>
              </a:buClr>
            </a:pP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VC</a:t>
            </a:r>
          </a:p>
          <a:p>
            <a:pPr lvl="1">
              <a:spcAft>
                <a:spcPts val="0"/>
              </a:spcAft>
              <a:buClr>
                <a:srgbClr val="1C3586"/>
              </a:buClr>
            </a:pP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PE</a:t>
            </a:r>
          </a:p>
          <a:p>
            <a:pPr lvl="1">
              <a:spcAft>
                <a:spcPts val="0"/>
              </a:spcAft>
              <a:buClr>
                <a:srgbClr val="1C3586"/>
              </a:buClr>
            </a:pPr>
            <a:r>
              <a:rPr lang="pl-PL" sz="1400" noProof="0" dirty="0" err="1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Impact</a:t>
            </a:r>
            <a:r>
              <a:rPr lang="pl-PL" sz="14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 </a:t>
            </a:r>
            <a:r>
              <a:rPr lang="pl-PL" sz="1400" noProof="0" dirty="0" err="1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investors</a:t>
            </a:r>
            <a:endParaRPr lang="pl-PL" sz="1400" noProof="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pic>
        <p:nvPicPr>
          <p:cNvPr id="24" name="Picture 2" descr="AGH University of Krakow - Wikipedia">
            <a:extLst>
              <a:ext uri="{FF2B5EF4-FFF2-40B4-BE49-F238E27FC236}">
                <a16:creationId xmlns:a16="http://schemas.microsoft.com/office/drawing/2014/main" id="{89102F82-0F85-CB4E-8177-66B61708B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" y="402431"/>
            <a:ext cx="957264" cy="9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D152DF-999F-E394-6212-5F1DCBA15CF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52650" y="457704"/>
            <a:ext cx="3378201" cy="863387"/>
          </a:xfrm>
          <a:prstGeom prst="rect">
            <a:avLst/>
          </a:prstGeom>
        </p:spPr>
      </p:pic>
      <p:sp>
        <p:nvSpPr>
          <p:cNvPr id="27" name="Title 4">
            <a:extLst>
              <a:ext uri="{FF2B5EF4-FFF2-40B4-BE49-F238E27FC236}">
                <a16:creationId xmlns:a16="http://schemas.microsoft.com/office/drawing/2014/main" id="{3029F514-4A8D-0FD3-63CB-6F5D97B56918}"/>
              </a:ext>
            </a:extLst>
          </p:cNvPr>
          <p:cNvSpPr txBox="1">
            <a:spLocks/>
          </p:cNvSpPr>
          <p:nvPr/>
        </p:nvSpPr>
        <p:spPr>
          <a:xfrm>
            <a:off x="5895976" y="458510"/>
            <a:ext cx="11498952" cy="8617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  <a:sym typeface="Montserrat" panose="00000500000000000000" pitchFamily="2" charset="0"/>
              </a:defRPr>
            </a:lvl1pPr>
          </a:lstStyle>
          <a:p>
            <a:pPr algn="l"/>
            <a:r>
              <a:rPr lang="pl-PL" sz="2800" dirty="0">
                <a:solidFill>
                  <a:srgbClr val="1C3586"/>
                </a:solidFill>
              </a:rPr>
              <a:t>Kapitałochłonność inwestycji, spowodowała wypracowanie nowych modeli finansowana inwestycji w źródła energii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321260F-54DC-C98B-B932-FC8A2B832778}"/>
              </a:ext>
            </a:extLst>
          </p:cNvPr>
          <p:cNvGrpSpPr/>
          <p:nvPr/>
        </p:nvGrpSpPr>
        <p:grpSpPr>
          <a:xfrm>
            <a:off x="14242752" y="1831732"/>
            <a:ext cx="3213143" cy="169277"/>
            <a:chOff x="13514732" y="1549953"/>
            <a:chExt cx="3213143" cy="169277"/>
          </a:xfrm>
        </p:grpSpPr>
        <p:sp>
          <p:nvSpPr>
            <p:cNvPr id="3" name="RectangleLegend1">
              <a:extLst>
                <a:ext uri="{FF2B5EF4-FFF2-40B4-BE49-F238E27FC236}">
                  <a16:creationId xmlns:a16="http://schemas.microsoft.com/office/drawing/2014/main" id="{D321FF3A-A315-680B-E920-AE154D48F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14732" y="1549953"/>
              <a:ext cx="165100" cy="1692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10" name="Legend1">
              <a:extLst>
                <a:ext uri="{FF2B5EF4-FFF2-40B4-BE49-F238E27FC236}">
                  <a16:creationId xmlns:a16="http://schemas.microsoft.com/office/drawing/2014/main" id="{CEB3EF20-00F0-9C5F-A692-CBF390A08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8732" y="1549953"/>
              <a:ext cx="2959143" cy="169277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noAutofit/>
            </a:bodyPr>
            <a:lstStyle/>
            <a:p>
              <a:pPr defTabSz="1371600">
                <a:spcAft>
                  <a:spcPts val="150"/>
                </a:spcAft>
                <a:buFont typeface="Segoe UI" panose="020B0502040204020203" pitchFamily="34" charset="0"/>
                <a:buChar char="​"/>
              </a:pPr>
              <a:r>
                <a:rPr lang="pl-PL" sz="1100" dirty="0">
                  <a:solidFill>
                    <a:srgbClr val="1C3586"/>
                  </a:solidFill>
                  <a:latin typeface="Montserrat" panose="00000500000000000000" pitchFamily="2" charset="0"/>
                  <a:cs typeface="Arial" panose="020B0604020202020204" pitchFamily="34" charset="0"/>
                </a:rPr>
                <a:t>Dodatkowe informacje na kolejnej stronie</a:t>
              </a:r>
              <a:endParaRPr lang="en-US" sz="1100" dirty="0">
                <a:solidFill>
                  <a:srgbClr val="1C3586"/>
                </a:solidFill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3">
            <a:extLst>
              <a:ext uri="{FF2B5EF4-FFF2-40B4-BE49-F238E27FC236}">
                <a16:creationId xmlns:a16="http://schemas.microsoft.com/office/drawing/2014/main" id="{9F94100B-FF3B-17C6-2668-30F55559869B}"/>
              </a:ext>
            </a:extLst>
          </p:cNvPr>
          <p:cNvGrpSpPr>
            <a:grpSpLocks noChangeAspect="1"/>
          </p:cNvGrpSpPr>
          <p:nvPr/>
        </p:nvGrpSpPr>
        <p:grpSpPr>
          <a:xfrm>
            <a:off x="1922628" y="-892595"/>
            <a:ext cx="4028" cy="2268926"/>
            <a:chOff x="0" y="0"/>
            <a:chExt cx="6350" cy="3578403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2CF72FEC-5FF2-7639-FBB0-925132E802AA}"/>
                </a:ext>
              </a:extLst>
            </p:cNvPr>
            <p:cNvSpPr/>
            <p:nvPr/>
          </p:nvSpPr>
          <p:spPr>
            <a:xfrm>
              <a:off x="0" y="0"/>
              <a:ext cx="6350" cy="3578352"/>
            </a:xfrm>
            <a:custGeom>
              <a:avLst/>
              <a:gdLst/>
              <a:ahLst/>
              <a:cxnLst/>
              <a:rect l="l" t="t" r="r" b="b"/>
              <a:pathLst>
                <a:path w="6350" h="3578352">
                  <a:moveTo>
                    <a:pt x="0" y="0"/>
                  </a:moveTo>
                  <a:lnTo>
                    <a:pt x="0" y="3578352"/>
                  </a:lnTo>
                  <a:lnTo>
                    <a:pt x="6350" y="3578352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pl-PL"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</p:grpSp>
      <p:sp>
        <p:nvSpPr>
          <p:cNvPr id="7" name="5. Source">
            <a:extLst>
              <a:ext uri="{FF2B5EF4-FFF2-40B4-BE49-F238E27FC236}">
                <a16:creationId xmlns:a16="http://schemas.microsoft.com/office/drawing/2014/main" id="{BEC04E05-E335-B7CB-068C-A46D54ACE39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32103" y="9752504"/>
            <a:ext cx="10916792" cy="1846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914445">
              <a:defRPr/>
            </a:pPr>
            <a:r>
              <a:rPr lang="pl-PL" sz="12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Źródło: McKinsey &amp; Company</a:t>
            </a:r>
          </a:p>
        </p:txBody>
      </p:sp>
    </p:spTree>
    <p:extLst>
      <p:ext uri="{BB962C8B-B14F-4D97-AF65-F5344CB8AC3E}">
        <p14:creationId xmlns:p14="http://schemas.microsoft.com/office/powerpoint/2010/main" val="559510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50EAFEF-15B2-4A76-8697-A3A7686913C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93570673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2" imgW="395" imgH="394" progId="TCLayout.ActiveDocument.1">
                  <p:embed/>
                </p:oleObj>
              </mc:Choice>
              <mc:Fallback>
                <p:oleObj name="think-cell Slide" r:id="rId42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50EAFEF-15B2-4A76-8697-A3A7686913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1D3F477-B714-42A8-9B61-032F1684D63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750" b="1" dirty="0">
              <a:solidFill>
                <a:srgbClr val="000000"/>
              </a:solidFill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491BD0C4-02EE-B0C7-7A4E-F47522171900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749546141"/>
              </p:ext>
            </p:extLst>
          </p:nvPr>
        </p:nvGraphicFramePr>
        <p:xfrm>
          <a:off x="2287588" y="2489200"/>
          <a:ext cx="2433637" cy="650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4"/>
          </a:graphicData>
        </a:graphic>
      </p:graphicFrame>
      <p:cxnSp>
        <p:nvCxnSpPr>
          <p:cNvPr id="462" name="Straight Connector 461">
            <a:extLst>
              <a:ext uri="{FF2B5EF4-FFF2-40B4-BE49-F238E27FC236}">
                <a16:creationId xmlns:a16="http://schemas.microsoft.com/office/drawing/2014/main" id="{A92FA958-D13B-4782-8374-737A0FEF7338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>
            <a:off x="3305175" y="7843839"/>
            <a:ext cx="0" cy="701675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Straight Connector 460">
            <a:extLst>
              <a:ext uri="{FF2B5EF4-FFF2-40B4-BE49-F238E27FC236}">
                <a16:creationId xmlns:a16="http://schemas.microsoft.com/office/drawing/2014/main" id="{BDBF4DDF-E682-49DD-9DD4-724DFC555A0A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2994025" y="7843838"/>
            <a:ext cx="311150" cy="0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3" name="Straight Connector 462">
            <a:extLst>
              <a:ext uri="{FF2B5EF4-FFF2-40B4-BE49-F238E27FC236}">
                <a16:creationId xmlns:a16="http://schemas.microsoft.com/office/drawing/2014/main" id="{FD40417C-8376-4C7F-9880-4E8E1C4040B5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>
            <a:off x="2994025" y="8545513"/>
            <a:ext cx="311150" cy="0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Connector 463">
            <a:extLst>
              <a:ext uri="{FF2B5EF4-FFF2-40B4-BE49-F238E27FC236}">
                <a16:creationId xmlns:a16="http://schemas.microsoft.com/office/drawing/2014/main" id="{A56272F6-10EF-429B-9BCD-39097FA6172B}"/>
              </a:ext>
            </a:extLst>
          </p:cNvPr>
          <p:cNvCxnSpPr/>
          <p:nvPr>
            <p:custDataLst>
              <p:tags r:id="rId7"/>
            </p:custDataLst>
          </p:nvPr>
        </p:nvCxnSpPr>
        <p:spPr bwMode="white">
          <a:xfrm>
            <a:off x="2994025" y="7843839"/>
            <a:ext cx="0" cy="701675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Connector 464">
            <a:extLst>
              <a:ext uri="{FF2B5EF4-FFF2-40B4-BE49-F238E27FC236}">
                <a16:creationId xmlns:a16="http://schemas.microsoft.com/office/drawing/2014/main" id="{8FE9C2B2-3682-45D9-8058-1FEBF2D3D639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3641725" y="6861175"/>
            <a:ext cx="0" cy="703263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Straight Connector 465">
            <a:extLst>
              <a:ext uri="{FF2B5EF4-FFF2-40B4-BE49-F238E27FC236}">
                <a16:creationId xmlns:a16="http://schemas.microsoft.com/office/drawing/2014/main" id="{23130797-B92D-4420-84E6-BDCEF55B67DF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3078163" y="6860382"/>
            <a:ext cx="563563" cy="0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7" name="Straight Connector 466">
            <a:extLst>
              <a:ext uri="{FF2B5EF4-FFF2-40B4-BE49-F238E27FC236}">
                <a16:creationId xmlns:a16="http://schemas.microsoft.com/office/drawing/2014/main" id="{80E49A09-172C-4E95-BF8F-802FB50EDA06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>
            <a:off x="3078163" y="7564438"/>
            <a:ext cx="563563" cy="0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8" name="Straight Connector 467">
            <a:extLst>
              <a:ext uri="{FF2B5EF4-FFF2-40B4-BE49-F238E27FC236}">
                <a16:creationId xmlns:a16="http://schemas.microsoft.com/office/drawing/2014/main" id="{EC301E32-B6C6-48EF-BB3C-0803521A4DD2}"/>
              </a:ext>
            </a:extLst>
          </p:cNvPr>
          <p:cNvCxnSpPr/>
          <p:nvPr>
            <p:custDataLst>
              <p:tags r:id="rId11"/>
            </p:custDataLst>
          </p:nvPr>
        </p:nvCxnSpPr>
        <p:spPr bwMode="white">
          <a:xfrm>
            <a:off x="3078163" y="6861175"/>
            <a:ext cx="0" cy="703263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Straight Connector 468">
            <a:extLst>
              <a:ext uri="{FF2B5EF4-FFF2-40B4-BE49-F238E27FC236}">
                <a16:creationId xmlns:a16="http://schemas.microsoft.com/office/drawing/2014/main" id="{98442097-7802-430D-AC5A-48772302A316}"/>
              </a:ext>
            </a:extLst>
          </p:cNvPr>
          <p:cNvCxnSpPr/>
          <p:nvPr>
            <p:custDataLst>
              <p:tags r:id="rId12"/>
            </p:custDataLst>
          </p:nvPr>
        </p:nvCxnSpPr>
        <p:spPr bwMode="gray">
          <a:xfrm>
            <a:off x="3738563" y="5879308"/>
            <a:ext cx="0" cy="702470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Connector 469">
            <a:extLst>
              <a:ext uri="{FF2B5EF4-FFF2-40B4-BE49-F238E27FC236}">
                <a16:creationId xmlns:a16="http://schemas.microsoft.com/office/drawing/2014/main" id="{A0707722-BAB8-4093-9154-2DD61F22FF5E}"/>
              </a:ext>
            </a:extLst>
          </p:cNvPr>
          <p:cNvCxnSpPr/>
          <p:nvPr>
            <p:custDataLst>
              <p:tags r:id="rId13"/>
            </p:custDataLst>
          </p:nvPr>
        </p:nvCxnSpPr>
        <p:spPr bwMode="gray">
          <a:xfrm>
            <a:off x="3389313" y="5879307"/>
            <a:ext cx="349250" cy="0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Straight Connector 470">
            <a:extLst>
              <a:ext uri="{FF2B5EF4-FFF2-40B4-BE49-F238E27FC236}">
                <a16:creationId xmlns:a16="http://schemas.microsoft.com/office/drawing/2014/main" id="{8C18ECDF-B48C-4E13-8CAF-395D1DE9FAC4}"/>
              </a:ext>
            </a:extLst>
          </p:cNvPr>
          <p:cNvCxnSpPr/>
          <p:nvPr>
            <p:custDataLst>
              <p:tags r:id="rId14"/>
            </p:custDataLst>
          </p:nvPr>
        </p:nvCxnSpPr>
        <p:spPr bwMode="gray">
          <a:xfrm>
            <a:off x="3389313" y="6581775"/>
            <a:ext cx="349250" cy="0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Connector 471">
            <a:extLst>
              <a:ext uri="{FF2B5EF4-FFF2-40B4-BE49-F238E27FC236}">
                <a16:creationId xmlns:a16="http://schemas.microsoft.com/office/drawing/2014/main" id="{B38DA761-C9E6-422B-89EC-5A4C6E81A5B0}"/>
              </a:ext>
            </a:extLst>
          </p:cNvPr>
          <p:cNvCxnSpPr/>
          <p:nvPr>
            <p:custDataLst>
              <p:tags r:id="rId15"/>
            </p:custDataLst>
          </p:nvPr>
        </p:nvCxnSpPr>
        <p:spPr bwMode="white">
          <a:xfrm>
            <a:off x="3389313" y="5879308"/>
            <a:ext cx="0" cy="70247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3" name="Straight Connector 472">
            <a:extLst>
              <a:ext uri="{FF2B5EF4-FFF2-40B4-BE49-F238E27FC236}">
                <a16:creationId xmlns:a16="http://schemas.microsoft.com/office/drawing/2014/main" id="{F8F27193-E6D4-4244-84BE-B7C73CFC9633}"/>
              </a:ext>
            </a:extLst>
          </p:cNvPr>
          <p:cNvCxnSpPr/>
          <p:nvPr>
            <p:custDataLst>
              <p:tags r:id="rId16"/>
            </p:custDataLst>
          </p:nvPr>
        </p:nvCxnSpPr>
        <p:spPr bwMode="gray">
          <a:xfrm>
            <a:off x="3822700" y="4898233"/>
            <a:ext cx="0" cy="702470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Straight Connector 473">
            <a:extLst>
              <a:ext uri="{FF2B5EF4-FFF2-40B4-BE49-F238E27FC236}">
                <a16:creationId xmlns:a16="http://schemas.microsoft.com/office/drawing/2014/main" id="{86494D69-CEEE-498E-8543-0A5C3CFD6364}"/>
              </a:ext>
            </a:extLst>
          </p:cNvPr>
          <p:cNvCxnSpPr/>
          <p:nvPr>
            <p:custDataLst>
              <p:tags r:id="rId17"/>
            </p:custDataLst>
          </p:nvPr>
        </p:nvCxnSpPr>
        <p:spPr bwMode="gray">
          <a:xfrm>
            <a:off x="3689350" y="4898232"/>
            <a:ext cx="133350" cy="0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5" name="Straight Connector 474">
            <a:extLst>
              <a:ext uri="{FF2B5EF4-FFF2-40B4-BE49-F238E27FC236}">
                <a16:creationId xmlns:a16="http://schemas.microsoft.com/office/drawing/2014/main" id="{4B0F8D2B-A766-4AE1-889D-9D0E1603BADD}"/>
              </a:ext>
            </a:extLst>
          </p:cNvPr>
          <p:cNvCxnSpPr/>
          <p:nvPr>
            <p:custDataLst>
              <p:tags r:id="rId18"/>
            </p:custDataLst>
          </p:nvPr>
        </p:nvCxnSpPr>
        <p:spPr bwMode="gray">
          <a:xfrm>
            <a:off x="3689350" y="5600700"/>
            <a:ext cx="133350" cy="0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6" name="Straight Connector 475">
            <a:extLst>
              <a:ext uri="{FF2B5EF4-FFF2-40B4-BE49-F238E27FC236}">
                <a16:creationId xmlns:a16="http://schemas.microsoft.com/office/drawing/2014/main" id="{2632FA2C-6059-47B9-9506-443C3C345132}"/>
              </a:ext>
            </a:extLst>
          </p:cNvPr>
          <p:cNvCxnSpPr/>
          <p:nvPr>
            <p:custDataLst>
              <p:tags r:id="rId19"/>
            </p:custDataLst>
          </p:nvPr>
        </p:nvCxnSpPr>
        <p:spPr bwMode="white">
          <a:xfrm>
            <a:off x="3689350" y="4898233"/>
            <a:ext cx="0" cy="70247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9" name="Straight Connector 478">
            <a:extLst>
              <a:ext uri="{FF2B5EF4-FFF2-40B4-BE49-F238E27FC236}">
                <a16:creationId xmlns:a16="http://schemas.microsoft.com/office/drawing/2014/main" id="{D94F2DCB-F85E-4222-967B-375105CF8035}"/>
              </a:ext>
            </a:extLst>
          </p:cNvPr>
          <p:cNvCxnSpPr/>
          <p:nvPr>
            <p:custDataLst>
              <p:tags r:id="rId20"/>
            </p:custDataLst>
          </p:nvPr>
        </p:nvCxnSpPr>
        <p:spPr bwMode="gray">
          <a:xfrm>
            <a:off x="4530725" y="3916363"/>
            <a:ext cx="0" cy="703263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Connector 476">
            <a:extLst>
              <a:ext uri="{FF2B5EF4-FFF2-40B4-BE49-F238E27FC236}">
                <a16:creationId xmlns:a16="http://schemas.microsoft.com/office/drawing/2014/main" id="{9E5FDFF0-EE64-4A5F-B595-7E53A69890B0}"/>
              </a:ext>
            </a:extLst>
          </p:cNvPr>
          <p:cNvCxnSpPr/>
          <p:nvPr>
            <p:custDataLst>
              <p:tags r:id="rId21"/>
            </p:custDataLst>
          </p:nvPr>
        </p:nvCxnSpPr>
        <p:spPr bwMode="gray">
          <a:xfrm>
            <a:off x="3930650" y="3916363"/>
            <a:ext cx="600075" cy="0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Straight Connector 477">
            <a:extLst>
              <a:ext uri="{FF2B5EF4-FFF2-40B4-BE49-F238E27FC236}">
                <a16:creationId xmlns:a16="http://schemas.microsoft.com/office/drawing/2014/main" id="{FD207A07-6869-4568-9D80-6110832E042F}"/>
              </a:ext>
            </a:extLst>
          </p:cNvPr>
          <p:cNvCxnSpPr/>
          <p:nvPr>
            <p:custDataLst>
              <p:tags r:id="rId22"/>
            </p:custDataLst>
          </p:nvPr>
        </p:nvCxnSpPr>
        <p:spPr bwMode="gray">
          <a:xfrm>
            <a:off x="3930650" y="4619625"/>
            <a:ext cx="600075" cy="0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0" name="Straight Connector 479">
            <a:extLst>
              <a:ext uri="{FF2B5EF4-FFF2-40B4-BE49-F238E27FC236}">
                <a16:creationId xmlns:a16="http://schemas.microsoft.com/office/drawing/2014/main" id="{5D283116-161E-4E1F-94A8-40D49DACF6ED}"/>
              </a:ext>
            </a:extLst>
          </p:cNvPr>
          <p:cNvCxnSpPr/>
          <p:nvPr>
            <p:custDataLst>
              <p:tags r:id="rId23"/>
            </p:custDataLst>
          </p:nvPr>
        </p:nvCxnSpPr>
        <p:spPr bwMode="white">
          <a:xfrm>
            <a:off x="3930650" y="3916363"/>
            <a:ext cx="0" cy="703263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Straight Connector 480">
            <a:extLst>
              <a:ext uri="{FF2B5EF4-FFF2-40B4-BE49-F238E27FC236}">
                <a16:creationId xmlns:a16="http://schemas.microsoft.com/office/drawing/2014/main" id="{77D67798-EB79-49CF-BD2B-197BC8B6EC44}"/>
              </a:ext>
            </a:extLst>
          </p:cNvPr>
          <p:cNvCxnSpPr/>
          <p:nvPr>
            <p:custDataLst>
              <p:tags r:id="rId24"/>
            </p:custDataLst>
          </p:nvPr>
        </p:nvCxnSpPr>
        <p:spPr bwMode="gray">
          <a:xfrm>
            <a:off x="4638675" y="2935289"/>
            <a:ext cx="0" cy="701675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2" name="Straight Connector 481">
            <a:extLst>
              <a:ext uri="{FF2B5EF4-FFF2-40B4-BE49-F238E27FC236}">
                <a16:creationId xmlns:a16="http://schemas.microsoft.com/office/drawing/2014/main" id="{A3A54956-A9E4-46E9-9322-43A46594484C}"/>
              </a:ext>
            </a:extLst>
          </p:cNvPr>
          <p:cNvCxnSpPr/>
          <p:nvPr>
            <p:custDataLst>
              <p:tags r:id="rId25"/>
            </p:custDataLst>
          </p:nvPr>
        </p:nvCxnSpPr>
        <p:spPr bwMode="gray">
          <a:xfrm>
            <a:off x="4625975" y="2935288"/>
            <a:ext cx="12700" cy="0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Straight Connector 482">
            <a:extLst>
              <a:ext uri="{FF2B5EF4-FFF2-40B4-BE49-F238E27FC236}">
                <a16:creationId xmlns:a16="http://schemas.microsoft.com/office/drawing/2014/main" id="{A9AA5BCB-E6CB-4A1E-9704-86CDC477F2A5}"/>
              </a:ext>
            </a:extLst>
          </p:cNvPr>
          <p:cNvCxnSpPr/>
          <p:nvPr>
            <p:custDataLst>
              <p:tags r:id="rId26"/>
            </p:custDataLst>
          </p:nvPr>
        </p:nvCxnSpPr>
        <p:spPr bwMode="gray">
          <a:xfrm>
            <a:off x="4625975" y="3636170"/>
            <a:ext cx="12700" cy="0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4" name="Straight Connector 483">
            <a:extLst>
              <a:ext uri="{FF2B5EF4-FFF2-40B4-BE49-F238E27FC236}">
                <a16:creationId xmlns:a16="http://schemas.microsoft.com/office/drawing/2014/main" id="{3C5E6CE3-910E-41C2-A5FD-5992805B8150}"/>
              </a:ext>
            </a:extLst>
          </p:cNvPr>
          <p:cNvCxnSpPr/>
          <p:nvPr>
            <p:custDataLst>
              <p:tags r:id="rId27"/>
            </p:custDataLst>
          </p:nvPr>
        </p:nvCxnSpPr>
        <p:spPr bwMode="white">
          <a:xfrm>
            <a:off x="4625975" y="2935289"/>
            <a:ext cx="0" cy="701675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8" name="Rectangle 487">
            <a:extLst>
              <a:ext uri="{FF2B5EF4-FFF2-40B4-BE49-F238E27FC236}">
                <a16:creationId xmlns:a16="http://schemas.microsoft.com/office/drawing/2014/main" id="{1FB9D275-A4F9-489C-B6CD-047A953E67B0}"/>
              </a:ext>
            </a:extLst>
          </p:cNvPr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gray">
          <a:xfrm>
            <a:off x="4664075" y="3179764"/>
            <a:ext cx="2222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86" indent="-195966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31" indent="-267227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768" indent="-158716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6pPr>
            <a:lvl7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7pPr>
            <a:lvl8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8pPr>
            <a:lvl9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9pPr>
          </a:lstStyle>
          <a:p>
            <a:pPr defTabSz="1370144">
              <a:buClr>
                <a:srgbClr val="000000"/>
              </a:buClr>
              <a:defRPr/>
            </a:pPr>
            <a:fld id="{83AE7641-C2A4-489C-B429-EA3A962BA0E3}" type="datetime'''''1''''''''''''''''''''''''''''9'''''''''''''''''''''''">
              <a:rPr lang="en-US" altLang="en-US" sz="1400">
                <a:solidFill>
                  <a:srgbClr val="000000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pPr defTabSz="1370144">
                <a:buClr>
                  <a:srgbClr val="000000"/>
                </a:buClr>
                <a:defRPr/>
              </a:pPr>
              <a:t>19</a:t>
            </a:fld>
            <a:endParaRPr lang="en-US" sz="1400" dirty="0">
              <a:solidFill>
                <a:srgbClr val="000000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486" name="Rectangle 485">
            <a:extLst>
              <a:ext uri="{FF2B5EF4-FFF2-40B4-BE49-F238E27FC236}">
                <a16:creationId xmlns:a16="http://schemas.microsoft.com/office/drawing/2014/main" id="{9EAC941F-93B7-40A5-84CA-C79180B746CF}"/>
              </a:ext>
            </a:extLst>
          </p:cNvPr>
          <p:cNvSpPr>
            <a:spLocks noGrp="1" noChangeArrowheads="1"/>
          </p:cNvSpPr>
          <p:nvPr>
            <p:custDataLst>
              <p:tags r:id="rId29"/>
            </p:custDataLst>
          </p:nvPr>
        </p:nvSpPr>
        <p:spPr bwMode="gray">
          <a:xfrm>
            <a:off x="4556125" y="4160839"/>
            <a:ext cx="2270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86" indent="-195966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31" indent="-267227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768" indent="-158716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6pPr>
            <a:lvl7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7pPr>
            <a:lvl8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8pPr>
            <a:lvl9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9pPr>
          </a:lstStyle>
          <a:p>
            <a:pPr defTabSz="1370144">
              <a:buClr>
                <a:srgbClr val="000000"/>
              </a:buClr>
              <a:defRPr/>
            </a:pPr>
            <a:fld id="{BF48A5AC-F4CE-4196-85BB-EA65D4468D7A}" type="datetime'''''''''''''1''''''''''''''''''''8'''''''''''''">
              <a:rPr lang="en-US" altLang="en-US" sz="1400">
                <a:solidFill>
                  <a:srgbClr val="000000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pPr defTabSz="1370144">
                <a:buClr>
                  <a:srgbClr val="000000"/>
                </a:buClr>
                <a:defRPr/>
              </a:pPr>
              <a:t>18</a:t>
            </a:fld>
            <a:endParaRPr lang="en-US" sz="1400" dirty="0">
              <a:solidFill>
                <a:srgbClr val="000000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489" name="Rectangle 488">
            <a:extLst>
              <a:ext uri="{FF2B5EF4-FFF2-40B4-BE49-F238E27FC236}">
                <a16:creationId xmlns:a16="http://schemas.microsoft.com/office/drawing/2014/main" id="{958BA1AA-0C85-4AB9-BF9D-5923FF4DA8EA}"/>
              </a:ext>
            </a:extLst>
          </p:cNvPr>
          <p:cNvSpPr>
            <a:spLocks noGrp="1" noChangeArrowheads="1"/>
          </p:cNvSpPr>
          <p:nvPr>
            <p:custDataLst>
              <p:tags r:id="rId30"/>
            </p:custDataLst>
          </p:nvPr>
        </p:nvSpPr>
        <p:spPr bwMode="gray">
          <a:xfrm>
            <a:off x="3848100" y="5143501"/>
            <a:ext cx="2159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86" indent="-195966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31" indent="-267227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768" indent="-158716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6pPr>
            <a:lvl7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7pPr>
            <a:lvl8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8pPr>
            <a:lvl9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9pPr>
          </a:lstStyle>
          <a:p>
            <a:pPr defTabSz="1370144">
              <a:buClr>
                <a:srgbClr val="000000"/>
              </a:buClr>
              <a:defRPr/>
            </a:pPr>
            <a:fld id="{7DA838F0-1935-474A-9076-8A02351652CD}" type="datetime'''''''''''''''''''''''''''''1''2'''''''''''''''''''">
              <a:rPr lang="en-US" altLang="en-US" sz="1400">
                <a:solidFill>
                  <a:srgbClr val="000000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pPr defTabSz="1370144">
                <a:buClr>
                  <a:srgbClr val="000000"/>
                </a:buClr>
                <a:defRPr/>
              </a:pPr>
              <a:t>12</a:t>
            </a:fld>
            <a:endParaRPr lang="en-US" sz="1400" dirty="0">
              <a:solidFill>
                <a:srgbClr val="000000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490" name="Rectangle 489">
            <a:extLst>
              <a:ext uri="{FF2B5EF4-FFF2-40B4-BE49-F238E27FC236}">
                <a16:creationId xmlns:a16="http://schemas.microsoft.com/office/drawing/2014/main" id="{E8E213F0-9B1C-4572-AA5D-9348520C9C7B}"/>
              </a:ext>
            </a:extLst>
          </p:cNvPr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gray">
          <a:xfrm>
            <a:off x="3763963" y="6124576"/>
            <a:ext cx="1778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86" indent="-195966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31" indent="-267227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768" indent="-158716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6pPr>
            <a:lvl7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7pPr>
            <a:lvl8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8pPr>
            <a:lvl9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9pPr>
          </a:lstStyle>
          <a:p>
            <a:pPr defTabSz="1370144">
              <a:buClr>
                <a:srgbClr val="000000"/>
              </a:buClr>
              <a:defRPr/>
            </a:pPr>
            <a:fld id="{98A25174-619C-4DD9-BDBF-5D3EC924B328}" type="datetime'''''''''''''''''''''''''''''''''''''1''''''''1'''''">
              <a:rPr lang="en-US" altLang="en-US" sz="1400">
                <a:solidFill>
                  <a:srgbClr val="000000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pPr defTabSz="1370144">
                <a:buClr>
                  <a:srgbClr val="000000"/>
                </a:buClr>
                <a:defRPr/>
              </a:pPr>
              <a:t>11</a:t>
            </a:fld>
            <a:endParaRPr lang="en-US" sz="1400" dirty="0">
              <a:solidFill>
                <a:srgbClr val="000000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487" name="Rectangle 486">
            <a:extLst>
              <a:ext uri="{FF2B5EF4-FFF2-40B4-BE49-F238E27FC236}">
                <a16:creationId xmlns:a16="http://schemas.microsoft.com/office/drawing/2014/main" id="{B94571AC-D5E7-43ED-B965-E4F08E8D6BF5}"/>
              </a:ext>
            </a:extLst>
          </p:cNvPr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gray">
          <a:xfrm>
            <a:off x="3667125" y="7105651"/>
            <a:ext cx="1778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86" indent="-195966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31" indent="-267227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768" indent="-158716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6pPr>
            <a:lvl7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7pPr>
            <a:lvl8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8pPr>
            <a:lvl9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9pPr>
          </a:lstStyle>
          <a:p>
            <a:pPr defTabSz="1370144">
              <a:buClr>
                <a:srgbClr val="000000"/>
              </a:buClr>
              <a:defRPr/>
            </a:pPr>
            <a:fld id="{A1ADF5E8-E2E5-476E-A869-C9915207DE49}" type="datetime'''''''''''''''''''''''''''''''''''''1''''''''''1'''''''">
              <a:rPr lang="en-US" altLang="en-US" sz="1400">
                <a:solidFill>
                  <a:srgbClr val="000000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pPr defTabSz="1370144">
                <a:buClr>
                  <a:srgbClr val="000000"/>
                </a:buClr>
                <a:defRPr/>
              </a:pPr>
              <a:t>11</a:t>
            </a:fld>
            <a:endParaRPr lang="en-US" sz="1400" dirty="0">
              <a:solidFill>
                <a:srgbClr val="000000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491" name="Rectangle 490">
            <a:extLst>
              <a:ext uri="{FF2B5EF4-FFF2-40B4-BE49-F238E27FC236}">
                <a16:creationId xmlns:a16="http://schemas.microsoft.com/office/drawing/2014/main" id="{5BA83F64-66C6-48BD-A782-70CD1A710201}"/>
              </a:ext>
            </a:extLst>
          </p:cNvPr>
          <p:cNvSpPr>
            <a:spLocks noGrp="1" noChangeArrowheads="1"/>
          </p:cNvSpPr>
          <p:nvPr>
            <p:custDataLst>
              <p:tags r:id="rId33"/>
            </p:custDataLst>
          </p:nvPr>
        </p:nvSpPr>
        <p:spPr bwMode="gray">
          <a:xfrm>
            <a:off x="3330575" y="8088314"/>
            <a:ext cx="1635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86" indent="-195966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31" indent="-267227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768" indent="-158716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6pPr>
            <a:lvl7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7pPr>
            <a:lvl8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8pPr>
            <a:lvl9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9pPr>
          </a:lstStyle>
          <a:p>
            <a:pPr defTabSz="1370144">
              <a:buClr>
                <a:srgbClr val="000000"/>
              </a:buClr>
              <a:defRPr/>
            </a:pPr>
            <a:fld id="{4805A0EE-7B16-49C5-8688-695EC7359D24}" type="datetime'''''''8'''''''''''''''''''''''''''''''">
              <a:rPr lang="en-US" altLang="en-US" sz="1400">
                <a:solidFill>
                  <a:srgbClr val="000000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pPr defTabSz="1370144">
                <a:buClr>
                  <a:srgbClr val="000000"/>
                </a:buClr>
                <a:defRPr/>
              </a:pPr>
              <a:t>8</a:t>
            </a:fld>
            <a:endParaRPr lang="en-US" sz="1400" dirty="0">
              <a:solidFill>
                <a:srgbClr val="000000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493" name="Rectangle 492">
            <a:extLst>
              <a:ext uri="{FF2B5EF4-FFF2-40B4-BE49-F238E27FC236}">
                <a16:creationId xmlns:a16="http://schemas.microsoft.com/office/drawing/2014/main" id="{266EC4F7-25CC-46EA-8338-79E53745C540}"/>
              </a:ext>
            </a:extLst>
          </p:cNvPr>
          <p:cNvSpPr/>
          <p:nvPr>
            <p:custDataLst>
              <p:tags r:id="rId34"/>
            </p:custDataLst>
          </p:nvPr>
        </p:nvSpPr>
        <p:spPr bwMode="auto">
          <a:xfrm>
            <a:off x="16162338" y="1438275"/>
            <a:ext cx="165100" cy="1651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Rectangle 491">
            <a:extLst>
              <a:ext uri="{FF2B5EF4-FFF2-40B4-BE49-F238E27FC236}">
                <a16:creationId xmlns:a16="http://schemas.microsoft.com/office/drawing/2014/main" id="{940991DA-14DC-42CB-84CC-150FAC9C796B}"/>
              </a:ext>
            </a:extLst>
          </p:cNvPr>
          <p:cNvSpPr/>
          <p:nvPr>
            <p:custDataLst>
              <p:tags r:id="rId35"/>
            </p:custDataLst>
          </p:nvPr>
        </p:nvSpPr>
        <p:spPr bwMode="auto">
          <a:xfrm>
            <a:off x="16914813" y="1438275"/>
            <a:ext cx="165100" cy="16510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Rectangle 493">
            <a:extLst>
              <a:ext uri="{FF2B5EF4-FFF2-40B4-BE49-F238E27FC236}">
                <a16:creationId xmlns:a16="http://schemas.microsoft.com/office/drawing/2014/main" id="{52501095-C0BE-49F4-A163-262B4BE4AFD4}"/>
              </a:ext>
            </a:extLst>
          </p:cNvPr>
          <p:cNvSpPr>
            <a:spLocks noGrp="1" noChangeArrowheads="1"/>
          </p:cNvSpPr>
          <p:nvPr>
            <p:custDataLst>
              <p:tags r:id="rId36"/>
            </p:custDataLst>
          </p:nvPr>
        </p:nvSpPr>
        <p:spPr bwMode="auto">
          <a:xfrm>
            <a:off x="16378238" y="1436688"/>
            <a:ext cx="4349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86" indent="-195966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31" indent="-267227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768" indent="-158716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6pPr>
            <a:lvl7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7pPr>
            <a:lvl8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8pPr>
            <a:lvl9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9pPr>
          </a:lstStyle>
          <a:p>
            <a:pPr defTabSz="1370144">
              <a:buClr>
                <a:srgbClr val="000000"/>
              </a:buClr>
              <a:defRPr/>
            </a:pPr>
            <a:fld id="{C70E84F2-7A0A-474C-BBA8-1FE7F0FDBC9E}" type="datetime'N''''''''''''''''''e''''''''''t''t''''o'''''''''''''''">
              <a:rPr lang="en-US" altLang="en-US" sz="1200" smtClean="0">
                <a:solidFill>
                  <a:srgbClr val="1C3586"/>
                </a:solidFill>
                <a:latin typeface="Montserrat" panose="00000500000000000000" pitchFamily="2" charset="0"/>
              </a:rPr>
              <a:pPr/>
              <a:t>Netto</a:t>
            </a:fld>
            <a:endParaRPr lang="en-US" sz="120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495" name="Rectangle 494">
            <a:extLst>
              <a:ext uri="{FF2B5EF4-FFF2-40B4-BE49-F238E27FC236}">
                <a16:creationId xmlns:a16="http://schemas.microsoft.com/office/drawing/2014/main" id="{BAA51062-6DC5-4326-95A8-BD7829AF0181}"/>
              </a:ext>
            </a:extLst>
          </p:cNvPr>
          <p:cNvSpPr>
            <a:spLocks noGrp="1" noChangeArrowheads="1"/>
          </p:cNvSpPr>
          <p:nvPr>
            <p:custDataLst>
              <p:tags r:id="rId37"/>
            </p:custDataLst>
          </p:nvPr>
        </p:nvSpPr>
        <p:spPr bwMode="auto">
          <a:xfrm>
            <a:off x="17130712" y="1436688"/>
            <a:ext cx="4968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86" indent="-195966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431" indent="-267227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768" indent="-158716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6pPr>
            <a:lvl7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7pPr>
            <a:lvl8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8pPr>
            <a:lvl9pPr marL="764947" indent="-132804" algn="l" defTabSz="91342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solidFill>
                  <a:schemeClr val="tx1"/>
                </a:solidFill>
                <a:latin typeface="+mn-lt"/>
              </a:defRPr>
            </a:lvl9pPr>
          </a:lstStyle>
          <a:p>
            <a:pPr defTabSz="1370144">
              <a:buClr>
                <a:srgbClr val="000000"/>
              </a:buClr>
              <a:defRPr/>
            </a:pPr>
            <a:fld id="{51D5E11C-B5B8-499A-86F8-C139551AD9EF}" type="datetime'''Br''''''''''''''''''''''''''''''u''''''''tt''''''''''o'''">
              <a:rPr lang="en-US" altLang="en-US" sz="1200" smtClean="0">
                <a:solidFill>
                  <a:srgbClr val="1C3586"/>
                </a:solidFill>
                <a:latin typeface="Montserrat" panose="00000500000000000000" pitchFamily="2" charset="0"/>
              </a:rPr>
              <a:pPr/>
              <a:t>Brutto</a:t>
            </a:fld>
            <a:endParaRPr lang="en-US" sz="120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450" name="TextBox 449">
            <a:extLst>
              <a:ext uri="{FF2B5EF4-FFF2-40B4-BE49-F238E27FC236}">
                <a16:creationId xmlns:a16="http://schemas.microsoft.com/office/drawing/2014/main" id="{4176CC0E-4663-49C7-A666-EC97713C4896}"/>
              </a:ext>
            </a:extLst>
          </p:cNvPr>
          <p:cNvSpPr txBox="1"/>
          <p:nvPr/>
        </p:nvSpPr>
        <p:spPr>
          <a:xfrm>
            <a:off x="2343677" y="2341795"/>
            <a:ext cx="37076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0" lvl="0" indent="0" defTabSz="913429" eaLnBrk="1" hangingPunct="1">
              <a:buClr>
                <a:schemeClr val="tx2"/>
              </a:buClr>
              <a:defRPr sz="1600" baseline="0">
                <a:latin typeface="+mn-lt"/>
              </a:defRPr>
            </a:lvl1pPr>
            <a:lvl2pPr marL="197586" lvl="1" indent="-195966" defTabSz="913429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latin typeface="+mn-lt"/>
              </a:defRPr>
            </a:lvl2pPr>
            <a:lvl3pPr marL="466431" lvl="2" indent="-267227" defTabSz="913429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768" lvl="3" indent="-158716" defTabSz="913429" eaLnBrk="1" hangingPunct="1"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latin typeface="+mn-lt"/>
              </a:defRPr>
            </a:lvl4pPr>
            <a:lvl5pPr marL="764947" lvl="4" indent="-132804" defTabSz="913429" eaLnBrk="1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defTabSz="1370144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Moc zainstalowana</a:t>
            </a:r>
            <a:r>
              <a:rPr lang="en-US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, </a:t>
            </a:r>
            <a:r>
              <a:rPr lang="en-US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GW</a:t>
            </a:r>
          </a:p>
        </p:txBody>
      </p:sp>
      <p:sp>
        <p:nvSpPr>
          <p:cNvPr id="605" name="TextBox 604">
            <a:extLst>
              <a:ext uri="{FF2B5EF4-FFF2-40B4-BE49-F238E27FC236}">
                <a16:creationId xmlns:a16="http://schemas.microsoft.com/office/drawing/2014/main" id="{F38C392B-0F27-422D-A540-0077834DDF5D}"/>
              </a:ext>
            </a:extLst>
          </p:cNvPr>
          <p:cNvSpPr txBox="1">
            <a:spLocks/>
          </p:cNvSpPr>
          <p:nvPr/>
        </p:nvSpPr>
        <p:spPr>
          <a:xfrm>
            <a:off x="6478350" y="1943309"/>
            <a:ext cx="86393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228600" lvl="0" indent="0" defTabSz="913429" eaLnBrk="1" hangingPunct="1">
              <a:buClr>
                <a:schemeClr val="tx2"/>
              </a:buClr>
              <a:defRPr sz="900" b="1" baseline="0">
                <a:latin typeface="+mn-lt"/>
              </a:defRPr>
            </a:lvl1pPr>
            <a:lvl2pPr marL="197586" lvl="1" indent="-195966" defTabSz="913429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latin typeface="+mn-lt"/>
              </a:defRPr>
            </a:lvl2pPr>
            <a:lvl3pPr marL="466431" lvl="2" indent="-267227" defTabSz="913429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768" lvl="3" indent="-158716" defTabSz="913429" eaLnBrk="1" hangingPunct="1"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latin typeface="+mn-lt"/>
              </a:defRPr>
            </a:lvl4pPr>
            <a:lvl5pPr marL="764947" lvl="4" indent="-132804" defTabSz="913429" eaLnBrk="1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marL="0" defTabSz="1370144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sz="16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Strategia recyklingu kapitału </a:t>
            </a:r>
            <a:endParaRPr lang="en-US" sz="160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cxnSp>
        <p:nvCxnSpPr>
          <p:cNvPr id="607" name="Connector: Elbow 443">
            <a:extLst>
              <a:ext uri="{FF2B5EF4-FFF2-40B4-BE49-F238E27FC236}">
                <a16:creationId xmlns:a16="http://schemas.microsoft.com/office/drawing/2014/main" id="{235DFDBA-E94B-4FFB-8F65-B0EDB0233138}"/>
              </a:ext>
            </a:extLst>
          </p:cNvPr>
          <p:cNvCxnSpPr>
            <a:cxnSpLocks/>
          </p:cNvCxnSpPr>
          <p:nvPr/>
        </p:nvCxnSpPr>
        <p:spPr>
          <a:xfrm>
            <a:off x="6478350" y="2229760"/>
            <a:ext cx="8639384" cy="0"/>
          </a:xfrm>
          <a:prstGeom prst="straightConnector1">
            <a:avLst/>
          </a:prstGeom>
          <a:ln w="6350">
            <a:solidFill>
              <a:srgbClr val="7F7F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4" name="TextBox 533">
            <a:extLst>
              <a:ext uri="{FF2B5EF4-FFF2-40B4-BE49-F238E27FC236}">
                <a16:creationId xmlns:a16="http://schemas.microsoft.com/office/drawing/2014/main" id="{6C231DE2-7328-45DE-8350-1A76C76ABBF9}"/>
              </a:ext>
            </a:extLst>
          </p:cNvPr>
          <p:cNvSpPr txBox="1">
            <a:spLocks/>
          </p:cNvSpPr>
          <p:nvPr/>
        </p:nvSpPr>
        <p:spPr>
          <a:xfrm>
            <a:off x="15544801" y="2095573"/>
            <a:ext cx="191109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0" lvl="0" indent="0" defTabSz="913429" eaLnBrk="1" hangingPunct="1">
              <a:buClr>
                <a:schemeClr val="tx2"/>
              </a:buClr>
              <a:defRPr sz="1600" baseline="0">
                <a:latin typeface="+mn-lt"/>
              </a:defRPr>
            </a:lvl1pPr>
            <a:lvl2pPr marL="197586" lvl="1" indent="-195966" defTabSz="913429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latin typeface="+mn-lt"/>
              </a:defRPr>
            </a:lvl2pPr>
            <a:lvl3pPr marL="466431" lvl="2" indent="-267227" defTabSz="913429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768" lvl="3" indent="-158716" defTabSz="913429" eaLnBrk="1" hangingPunct="1"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latin typeface="+mn-lt"/>
              </a:defRPr>
            </a:lvl4pPr>
            <a:lvl5pPr marL="764947" lvl="4" indent="-132804" defTabSz="913429" eaLnBrk="1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defTabSz="1370144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Udział recyklingu kapitału</a:t>
            </a:r>
            <a:r>
              <a:rPr lang="en-US" b="1" baseline="300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5</a:t>
            </a:r>
            <a:r>
              <a:rPr lang="en-US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, </a:t>
            </a:r>
            <a:r>
              <a:rPr lang="en-US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% </a:t>
            </a:r>
          </a:p>
        </p:txBody>
      </p:sp>
      <p:sp>
        <p:nvSpPr>
          <p:cNvPr id="516" name="TextBox 515">
            <a:extLst>
              <a:ext uri="{FF2B5EF4-FFF2-40B4-BE49-F238E27FC236}">
                <a16:creationId xmlns:a16="http://schemas.microsoft.com/office/drawing/2014/main" id="{45EFCDAF-152C-4F8C-8FD7-081592CBCD64}"/>
              </a:ext>
            </a:extLst>
          </p:cNvPr>
          <p:cNvSpPr txBox="1">
            <a:spLocks/>
          </p:cNvSpPr>
          <p:nvPr/>
        </p:nvSpPr>
        <p:spPr>
          <a:xfrm>
            <a:off x="6478350" y="5034155"/>
            <a:ext cx="44499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429" eaLnBrk="1" hangingPunct="1">
              <a:buClr>
                <a:schemeClr val="tx2"/>
              </a:buClr>
              <a:defRPr sz="1600" baseline="0">
                <a:latin typeface="+mn-lt"/>
              </a:defRPr>
            </a:lvl1pPr>
            <a:lvl2pPr marL="197586" lvl="1" indent="-195966" defTabSz="913429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latin typeface="+mn-lt"/>
              </a:defRPr>
            </a:lvl2pPr>
            <a:lvl3pPr marL="466431" lvl="2" indent="-267227" defTabSz="913429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768" lvl="3" indent="-158716" defTabSz="913429" eaLnBrk="1" hangingPunct="1"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latin typeface="+mn-lt"/>
              </a:defRPr>
            </a:lvl4pPr>
            <a:lvl5pPr marL="764947" lvl="4" indent="-132804" defTabSz="913429" eaLnBrk="1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defTabSz="1370144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sz="1400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Sprzedaż udziałów mniejszościowych </a:t>
            </a:r>
            <a:r>
              <a:rPr lang="pl-PL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w poszczególnych projektach połączony z wejściem inwestorów/partnerów strategicznych</a:t>
            </a:r>
            <a:endParaRPr lang="en-US" sz="140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517" name="TextBox 516">
            <a:extLst>
              <a:ext uri="{FF2B5EF4-FFF2-40B4-BE49-F238E27FC236}">
                <a16:creationId xmlns:a16="http://schemas.microsoft.com/office/drawing/2014/main" id="{BDCF7B5F-C898-4AAA-825B-3E91BB526ABA}"/>
              </a:ext>
            </a:extLst>
          </p:cNvPr>
          <p:cNvSpPr txBox="1">
            <a:spLocks/>
          </p:cNvSpPr>
          <p:nvPr/>
        </p:nvSpPr>
        <p:spPr>
          <a:xfrm>
            <a:off x="6478350" y="6015759"/>
            <a:ext cx="444994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429" eaLnBrk="1" hangingPunct="1">
              <a:buClr>
                <a:schemeClr val="tx2"/>
              </a:buClr>
              <a:defRPr sz="1600" baseline="0">
                <a:latin typeface="+mn-lt"/>
              </a:defRPr>
            </a:lvl1pPr>
            <a:lvl2pPr marL="197586" lvl="1" indent="-195966" defTabSz="913429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latin typeface="+mn-lt"/>
              </a:defRPr>
            </a:lvl2pPr>
            <a:lvl3pPr marL="466431" lvl="2" indent="-267227" defTabSz="913429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768" lvl="3" indent="-158716" defTabSz="913429" eaLnBrk="1" hangingPunct="1"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latin typeface="+mn-lt"/>
              </a:defRPr>
            </a:lvl4pPr>
            <a:lvl5pPr marL="764947" lvl="4" indent="-132804" defTabSz="913429" eaLnBrk="1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defTabSz="1370144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sz="1400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Sprzedaż udziałów mniejszościowych </a:t>
            </a:r>
            <a:r>
              <a:rPr lang="pl-PL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w poszczególnych projektach strategicznych</a:t>
            </a:r>
            <a:endParaRPr lang="en-US" sz="140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518" name="TextBox 517">
            <a:extLst>
              <a:ext uri="{FF2B5EF4-FFF2-40B4-BE49-F238E27FC236}">
                <a16:creationId xmlns:a16="http://schemas.microsoft.com/office/drawing/2014/main" id="{6A59CD11-54ED-4279-9AB1-E583F0A5E2E1}"/>
              </a:ext>
            </a:extLst>
          </p:cNvPr>
          <p:cNvSpPr txBox="1">
            <a:spLocks/>
          </p:cNvSpPr>
          <p:nvPr/>
        </p:nvSpPr>
        <p:spPr>
          <a:xfrm>
            <a:off x="6478350" y="6889640"/>
            <a:ext cx="444994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429" eaLnBrk="1" hangingPunct="1">
              <a:buClr>
                <a:schemeClr val="tx2"/>
              </a:buClr>
              <a:defRPr sz="1600" baseline="0">
                <a:latin typeface="+mn-lt"/>
              </a:defRPr>
            </a:lvl1pPr>
            <a:lvl2pPr marL="197586" lvl="1" indent="-195966" defTabSz="913429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latin typeface="+mn-lt"/>
              </a:defRPr>
            </a:lvl2pPr>
            <a:lvl3pPr marL="466431" lvl="2" indent="-267227" defTabSz="913429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768" lvl="3" indent="-158716" defTabSz="913429" eaLnBrk="1" hangingPunct="1"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latin typeface="+mn-lt"/>
              </a:defRPr>
            </a:lvl4pPr>
            <a:lvl5pPr marL="764947" lvl="4" indent="-132804" defTabSz="913429" eaLnBrk="1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defTabSz="1370144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sz="1400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Sprzedaż  </a:t>
            </a:r>
            <a:r>
              <a:rPr lang="pl-PL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poszczególnych projektów i partnerstwo  strategiczne przy inwestycjach OZE</a:t>
            </a:r>
            <a:endParaRPr lang="en-US" sz="140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1D12CF13-8A33-4A8F-8927-473D04BF9A9B}"/>
              </a:ext>
            </a:extLst>
          </p:cNvPr>
          <p:cNvSpPr txBox="1">
            <a:spLocks/>
          </p:cNvSpPr>
          <p:nvPr/>
        </p:nvSpPr>
        <p:spPr>
          <a:xfrm>
            <a:off x="6478350" y="7978967"/>
            <a:ext cx="44499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429" eaLnBrk="1" hangingPunct="1">
              <a:buClr>
                <a:schemeClr val="tx2"/>
              </a:buClr>
              <a:defRPr sz="1600" baseline="0">
                <a:latin typeface="+mn-lt"/>
              </a:defRPr>
            </a:lvl1pPr>
            <a:lvl2pPr marL="197586" lvl="1" indent="-195966" defTabSz="913429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latin typeface="+mn-lt"/>
              </a:defRPr>
            </a:lvl2pPr>
            <a:lvl3pPr marL="466431" lvl="2" indent="-267227" defTabSz="913429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768" lvl="3" indent="-158716" defTabSz="913429" eaLnBrk="1" hangingPunct="1"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latin typeface="+mn-lt"/>
              </a:defRPr>
            </a:lvl4pPr>
            <a:lvl5pPr marL="764947" lvl="4" indent="-132804" defTabSz="913429" eaLnBrk="1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defTabSz="1370144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sz="1400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Sprzedaż udziałów mniejszościowych </a:t>
            </a:r>
            <a:r>
              <a:rPr lang="pl-PL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w poszczególnych projektach (obniżenie aktywności w stosowaniu recyklingu kapitału</a:t>
            </a:r>
            <a:r>
              <a:rPr lang="en-US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)</a:t>
            </a: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3C9CDD27-4332-451D-A2C4-B73957E904B6}"/>
              </a:ext>
            </a:extLst>
          </p:cNvPr>
          <p:cNvSpPr txBox="1">
            <a:spLocks/>
          </p:cNvSpPr>
          <p:nvPr/>
        </p:nvSpPr>
        <p:spPr>
          <a:xfrm>
            <a:off x="6478350" y="3178668"/>
            <a:ext cx="444994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429" eaLnBrk="1" hangingPunct="1">
              <a:buClr>
                <a:schemeClr val="tx2"/>
              </a:buClr>
              <a:defRPr sz="1600" baseline="0">
                <a:latin typeface="+mn-lt"/>
              </a:defRPr>
            </a:lvl1pPr>
            <a:lvl2pPr marL="197586" lvl="1" indent="-195966" defTabSz="913429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latin typeface="+mn-lt"/>
              </a:defRPr>
            </a:lvl2pPr>
            <a:lvl3pPr marL="466431" lvl="2" indent="-267227" defTabSz="913429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768" lvl="3" indent="-158716" defTabSz="913429" eaLnBrk="1" hangingPunct="1"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latin typeface="+mn-lt"/>
              </a:defRPr>
            </a:lvl4pPr>
            <a:lvl5pPr marL="764947" lvl="4" indent="-132804" defTabSz="913429" eaLnBrk="1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defTabSz="1370144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sz="1400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Sprzedaż udziałów mniejszościowych </a:t>
            </a:r>
            <a:r>
              <a:rPr lang="pl-PL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w projektach nie-strategicznych</a:t>
            </a:r>
            <a:endParaRPr lang="en-US" sz="140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6F595539-1B26-4977-BE75-33C0BD2D7E62}"/>
              </a:ext>
            </a:extLst>
          </p:cNvPr>
          <p:cNvSpPr txBox="1">
            <a:spLocks/>
          </p:cNvSpPr>
          <p:nvPr/>
        </p:nvSpPr>
        <p:spPr>
          <a:xfrm>
            <a:off x="6478350" y="4160272"/>
            <a:ext cx="44499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429" eaLnBrk="1" hangingPunct="1">
              <a:buClr>
                <a:schemeClr val="tx2"/>
              </a:buClr>
              <a:defRPr sz="1600" baseline="0">
                <a:latin typeface="+mn-lt"/>
              </a:defRPr>
            </a:lvl1pPr>
            <a:lvl2pPr marL="197586" lvl="1" indent="-195966" defTabSz="913429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latin typeface="+mn-lt"/>
              </a:defRPr>
            </a:lvl2pPr>
            <a:lvl3pPr marL="466431" lvl="2" indent="-267227" defTabSz="913429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768" lvl="3" indent="-158716" defTabSz="913429" eaLnBrk="1" hangingPunct="1"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latin typeface="+mn-lt"/>
              </a:defRPr>
            </a:lvl4pPr>
            <a:lvl5pPr marL="764947" lvl="4" indent="-132804" defTabSz="913429" eaLnBrk="1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defTabSz="1370144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400" b="1" dirty="0" err="1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YieldCo</a:t>
            </a:r>
            <a:r>
              <a:rPr lang="en-US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 (</a:t>
            </a:r>
            <a:r>
              <a:rPr lang="pl-PL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Możliwość recyklingu do 100% kapitału</a:t>
            </a:r>
            <a:r>
              <a:rPr lang="en-US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)</a:t>
            </a:r>
          </a:p>
        </p:txBody>
      </p:sp>
      <p:sp>
        <p:nvSpPr>
          <p:cNvPr id="525" name="TextBox 524">
            <a:extLst>
              <a:ext uri="{FF2B5EF4-FFF2-40B4-BE49-F238E27FC236}">
                <a16:creationId xmlns:a16="http://schemas.microsoft.com/office/drawing/2014/main" id="{DF5C12ED-5471-4910-B547-2A999081A07C}"/>
              </a:ext>
            </a:extLst>
          </p:cNvPr>
          <p:cNvSpPr txBox="1">
            <a:spLocks/>
          </p:cNvSpPr>
          <p:nvPr/>
        </p:nvSpPr>
        <p:spPr>
          <a:xfrm>
            <a:off x="6478350" y="2341795"/>
            <a:ext cx="444994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0" lvl="0" indent="0" defTabSz="913429" eaLnBrk="1" hangingPunct="1">
              <a:buClr>
                <a:schemeClr val="tx2"/>
              </a:buClr>
              <a:defRPr sz="1600" baseline="0">
                <a:latin typeface="+mn-lt"/>
              </a:defRPr>
            </a:lvl1pPr>
            <a:lvl2pPr marL="197586" lvl="1" indent="-195966" defTabSz="913429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latin typeface="+mn-lt"/>
              </a:defRPr>
            </a:lvl2pPr>
            <a:lvl3pPr marL="466431" lvl="2" indent="-267227" defTabSz="913429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768" lvl="3" indent="-158716" defTabSz="913429" eaLnBrk="1" hangingPunct="1"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latin typeface="+mn-lt"/>
              </a:defRPr>
            </a:lvl4pPr>
            <a:lvl5pPr marL="764947" lvl="4" indent="-132804" defTabSz="913429" eaLnBrk="1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defTabSz="1370144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Model bazowy</a:t>
            </a:r>
            <a:endParaRPr lang="en-US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77668B4F-0B63-46EB-AEFF-FA433090C067}"/>
              </a:ext>
            </a:extLst>
          </p:cNvPr>
          <p:cNvSpPr txBox="1">
            <a:spLocks/>
          </p:cNvSpPr>
          <p:nvPr/>
        </p:nvSpPr>
        <p:spPr>
          <a:xfrm>
            <a:off x="11355359" y="2341795"/>
            <a:ext cx="3762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0" lvl="0" indent="0" defTabSz="913429" eaLnBrk="1" hangingPunct="1">
              <a:buClr>
                <a:schemeClr val="tx2"/>
              </a:buClr>
              <a:defRPr sz="1600" baseline="0">
                <a:latin typeface="+mn-lt"/>
              </a:defRPr>
            </a:lvl1pPr>
            <a:lvl2pPr marL="197586" lvl="1" indent="-195966" defTabSz="913429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latin typeface="+mn-lt"/>
              </a:defRPr>
            </a:lvl2pPr>
            <a:lvl3pPr marL="466431" lvl="2" indent="-267227" defTabSz="913429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768" lvl="3" indent="-158716" defTabSz="913429" eaLnBrk="1" hangingPunct="1"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latin typeface="+mn-lt"/>
              </a:defRPr>
            </a:lvl4pPr>
            <a:lvl5pPr marL="764947" lvl="4" indent="-132804" defTabSz="913429" eaLnBrk="1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defTabSz="1370144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Wpływ na wzrost wartości</a:t>
            </a:r>
            <a:endParaRPr lang="en-US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529" name="TextBox 528">
            <a:extLst>
              <a:ext uri="{FF2B5EF4-FFF2-40B4-BE49-F238E27FC236}">
                <a16:creationId xmlns:a16="http://schemas.microsoft.com/office/drawing/2014/main" id="{B44DDDD4-506B-4266-A5A2-9F38418AD24C}"/>
              </a:ext>
            </a:extLst>
          </p:cNvPr>
          <p:cNvSpPr txBox="1">
            <a:spLocks/>
          </p:cNvSpPr>
          <p:nvPr/>
        </p:nvSpPr>
        <p:spPr>
          <a:xfrm>
            <a:off x="11355359" y="5141876"/>
            <a:ext cx="3762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429" eaLnBrk="1" hangingPunct="1">
              <a:buClr>
                <a:schemeClr val="tx2"/>
              </a:buClr>
              <a:defRPr sz="1600" baseline="0">
                <a:latin typeface="+mn-lt"/>
              </a:defRPr>
            </a:lvl1pPr>
            <a:lvl2pPr marL="197586" lvl="1" indent="-195966" defTabSz="913429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latin typeface="+mn-lt"/>
              </a:defRPr>
            </a:lvl2pPr>
            <a:lvl3pPr marL="466431" lvl="2" indent="-267227" defTabSz="913429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768" lvl="3" indent="-158716" defTabSz="913429" eaLnBrk="1" hangingPunct="1"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latin typeface="+mn-lt"/>
              </a:defRPr>
            </a:lvl4pPr>
            <a:lvl5pPr marL="764947" lvl="4" indent="-132804" defTabSz="913429" eaLnBrk="1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defTabSz="1370144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Rotacja projektów o łącznej mocy zainstalowanej 2.2 GW do 20</a:t>
            </a:r>
            <a:r>
              <a:rPr lang="en-US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22</a:t>
            </a:r>
          </a:p>
        </p:txBody>
      </p:sp>
      <p:sp>
        <p:nvSpPr>
          <p:cNvPr id="530" name="TextBox 529">
            <a:extLst>
              <a:ext uri="{FF2B5EF4-FFF2-40B4-BE49-F238E27FC236}">
                <a16:creationId xmlns:a16="http://schemas.microsoft.com/office/drawing/2014/main" id="{5AEEC319-0BE3-497C-B5E1-5EAE55AEB539}"/>
              </a:ext>
            </a:extLst>
          </p:cNvPr>
          <p:cNvSpPr txBox="1">
            <a:spLocks/>
          </p:cNvSpPr>
          <p:nvPr/>
        </p:nvSpPr>
        <p:spPr>
          <a:xfrm>
            <a:off x="11355359" y="6015759"/>
            <a:ext cx="3762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429" eaLnBrk="1" hangingPunct="1">
              <a:buClr>
                <a:schemeClr val="tx2"/>
              </a:buClr>
              <a:defRPr sz="1600" baseline="0">
                <a:latin typeface="+mn-lt"/>
              </a:defRPr>
            </a:lvl1pPr>
            <a:lvl2pPr marL="197586" lvl="1" indent="-195966" defTabSz="913429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latin typeface="+mn-lt"/>
              </a:defRPr>
            </a:lvl2pPr>
            <a:lvl3pPr marL="466431" lvl="2" indent="-267227" defTabSz="913429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768" lvl="3" indent="-158716" defTabSz="913429" eaLnBrk="1" hangingPunct="1"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latin typeface="+mn-lt"/>
              </a:defRPr>
            </a:lvl4pPr>
            <a:lvl5pPr marL="764947" lvl="4" indent="-132804" defTabSz="913429" eaLnBrk="1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defTabSz="1370144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EUR ~4 B </a:t>
            </a:r>
            <a:r>
              <a:rPr lang="pl-PL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rocznie uzyskane ze sprzedaży projektów w latach</a:t>
            </a:r>
            <a:r>
              <a:rPr lang="en-US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 2019-22 (~50% </a:t>
            </a:r>
            <a:r>
              <a:rPr lang="pl-PL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z </a:t>
            </a:r>
            <a:r>
              <a:rPr lang="en-US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7 GW </a:t>
            </a:r>
            <a:r>
              <a:rPr lang="pl-PL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 mocy zainstalowanej</a:t>
            </a:r>
            <a:r>
              <a:rPr lang="en-US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)</a:t>
            </a:r>
          </a:p>
        </p:txBody>
      </p:sp>
      <p:sp>
        <p:nvSpPr>
          <p:cNvPr id="531" name="TextBox 530">
            <a:extLst>
              <a:ext uri="{FF2B5EF4-FFF2-40B4-BE49-F238E27FC236}">
                <a16:creationId xmlns:a16="http://schemas.microsoft.com/office/drawing/2014/main" id="{6733652A-6F1C-4E03-857D-720124F8E9A0}"/>
              </a:ext>
            </a:extLst>
          </p:cNvPr>
          <p:cNvSpPr txBox="1">
            <a:spLocks/>
          </p:cNvSpPr>
          <p:nvPr/>
        </p:nvSpPr>
        <p:spPr>
          <a:xfrm>
            <a:off x="11355359" y="7105083"/>
            <a:ext cx="3762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429" eaLnBrk="1" hangingPunct="1">
              <a:buClr>
                <a:schemeClr val="tx2"/>
              </a:buClr>
              <a:defRPr sz="1600" baseline="0">
                <a:latin typeface="+mn-lt"/>
              </a:defRPr>
            </a:lvl1pPr>
            <a:lvl2pPr marL="197586" lvl="1" indent="-195966" defTabSz="913429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latin typeface="+mn-lt"/>
              </a:defRPr>
            </a:lvl2pPr>
            <a:lvl3pPr marL="466431" lvl="2" indent="-267227" defTabSz="913429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768" lvl="3" indent="-158716" defTabSz="913429" eaLnBrk="1" hangingPunct="1"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latin typeface="+mn-lt"/>
              </a:defRPr>
            </a:lvl4pPr>
            <a:lvl5pPr marL="764947" lvl="4" indent="-132804" defTabSz="913429" eaLnBrk="1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defTabSz="1370144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Cel recyklingu 70% kapitału z inwestycji w OZE</a:t>
            </a:r>
            <a:endParaRPr lang="en-US" sz="140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532" name="TextBox 531">
            <a:extLst>
              <a:ext uri="{FF2B5EF4-FFF2-40B4-BE49-F238E27FC236}">
                <a16:creationId xmlns:a16="http://schemas.microsoft.com/office/drawing/2014/main" id="{9355FABB-0775-4619-8DBA-9AC8EAD40992}"/>
              </a:ext>
            </a:extLst>
          </p:cNvPr>
          <p:cNvSpPr txBox="1">
            <a:spLocks/>
          </p:cNvSpPr>
          <p:nvPr/>
        </p:nvSpPr>
        <p:spPr>
          <a:xfrm>
            <a:off x="11355359" y="8086689"/>
            <a:ext cx="376237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429" eaLnBrk="1" hangingPunct="1">
              <a:buClr>
                <a:schemeClr val="tx2"/>
              </a:buClr>
              <a:defRPr sz="1600" baseline="0">
                <a:latin typeface="+mn-lt"/>
              </a:defRPr>
            </a:lvl1pPr>
            <a:lvl2pPr marL="197586" lvl="1" indent="-195966" defTabSz="913429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latin typeface="+mn-lt"/>
              </a:defRPr>
            </a:lvl2pPr>
            <a:lvl3pPr marL="466431" lvl="2" indent="-267227" defTabSz="913429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768" lvl="3" indent="-158716" defTabSz="913429" eaLnBrk="1" hangingPunct="1"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latin typeface="+mn-lt"/>
              </a:defRPr>
            </a:lvl4pPr>
            <a:lvl5pPr marL="764947" lvl="4" indent="-132804" defTabSz="913429" eaLnBrk="1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defTabSz="1370144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NA</a:t>
            </a:r>
          </a:p>
        </p:txBody>
      </p:sp>
      <p:sp>
        <p:nvSpPr>
          <p:cNvPr id="527" name="TextBox 526">
            <a:extLst>
              <a:ext uri="{FF2B5EF4-FFF2-40B4-BE49-F238E27FC236}">
                <a16:creationId xmlns:a16="http://schemas.microsoft.com/office/drawing/2014/main" id="{FBBE586C-2191-4B55-BB63-AB92D5156F0B}"/>
              </a:ext>
            </a:extLst>
          </p:cNvPr>
          <p:cNvSpPr txBox="1">
            <a:spLocks/>
          </p:cNvSpPr>
          <p:nvPr/>
        </p:nvSpPr>
        <p:spPr>
          <a:xfrm>
            <a:off x="11355359" y="3070946"/>
            <a:ext cx="3762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429" eaLnBrk="1" hangingPunct="1">
              <a:buClr>
                <a:schemeClr val="tx2"/>
              </a:buClr>
              <a:defRPr sz="1600" baseline="0">
                <a:latin typeface="+mn-lt"/>
              </a:defRPr>
            </a:lvl1pPr>
            <a:lvl2pPr marL="197586" lvl="1" indent="-195966" defTabSz="913429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latin typeface="+mn-lt"/>
              </a:defRPr>
            </a:lvl2pPr>
            <a:lvl3pPr marL="466431" lvl="2" indent="-267227" defTabSz="913429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768" lvl="3" indent="-158716" defTabSz="913429" eaLnBrk="1" hangingPunct="1"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latin typeface="+mn-lt"/>
              </a:defRPr>
            </a:lvl4pPr>
            <a:lvl5pPr marL="764947" lvl="4" indent="-132804" defTabSz="913429" eaLnBrk="1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defTabSz="1370144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Rotacja projektów o wartości </a:t>
            </a:r>
            <a:r>
              <a:rPr lang="en-US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EUR ~3.5 B asset rotation </a:t>
            </a:r>
            <a:r>
              <a:rPr lang="pl-PL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w latach </a:t>
            </a:r>
            <a:r>
              <a:rPr lang="en-US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 2018-22</a:t>
            </a:r>
          </a:p>
        </p:txBody>
      </p:sp>
      <p:sp>
        <p:nvSpPr>
          <p:cNvPr id="528" name="TextBox 527">
            <a:extLst>
              <a:ext uri="{FF2B5EF4-FFF2-40B4-BE49-F238E27FC236}">
                <a16:creationId xmlns:a16="http://schemas.microsoft.com/office/drawing/2014/main" id="{8D59EF7A-CB39-4F2B-93F6-7E9DC57DA6E2}"/>
              </a:ext>
            </a:extLst>
          </p:cNvPr>
          <p:cNvSpPr txBox="1">
            <a:spLocks/>
          </p:cNvSpPr>
          <p:nvPr/>
        </p:nvSpPr>
        <p:spPr>
          <a:xfrm>
            <a:off x="11355359" y="4160272"/>
            <a:ext cx="37623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429" eaLnBrk="1" hangingPunct="1">
              <a:buClr>
                <a:schemeClr val="tx2"/>
              </a:buClr>
              <a:defRPr sz="1600" baseline="0">
                <a:latin typeface="+mn-lt"/>
              </a:defRPr>
            </a:lvl1pPr>
            <a:lvl2pPr marL="197586" lvl="1" indent="-195966" defTabSz="913429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latin typeface="+mn-lt"/>
              </a:defRPr>
            </a:lvl2pPr>
            <a:lvl3pPr marL="466431" lvl="2" indent="-267227" defTabSz="913429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768" lvl="3" indent="-158716" defTabSz="913429" eaLnBrk="1" hangingPunct="1"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latin typeface="+mn-lt"/>
              </a:defRPr>
            </a:lvl4pPr>
            <a:lvl5pPr marL="764947" lvl="4" indent="-132804" defTabSz="913429" eaLnBrk="1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defTabSz="1370144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pl-PL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Recykling kapitału dla </a:t>
            </a:r>
            <a:r>
              <a:rPr lang="en-US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 ~1/3 </a:t>
            </a:r>
            <a:r>
              <a:rPr lang="pl-PL" sz="14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lejka projektowego</a:t>
            </a:r>
            <a:endParaRPr lang="en-US" sz="1400" dirty="0">
              <a:solidFill>
                <a:srgbClr val="1C3586"/>
              </a:solidFill>
              <a:latin typeface="Montserrat" panose="00000500000000000000" pitchFamily="2" charset="0"/>
              <a:sym typeface="Montserrat" panose="00000500000000000000" pitchFamily="2" charset="0"/>
            </a:endParaRPr>
          </a:p>
        </p:txBody>
      </p:sp>
      <p:sp>
        <p:nvSpPr>
          <p:cNvPr id="543" name="TextBox 542">
            <a:extLst>
              <a:ext uri="{FF2B5EF4-FFF2-40B4-BE49-F238E27FC236}">
                <a16:creationId xmlns:a16="http://schemas.microsoft.com/office/drawing/2014/main" id="{0F71B3F6-5A2F-4F91-A45A-24A2FB4FB3A0}"/>
              </a:ext>
            </a:extLst>
          </p:cNvPr>
          <p:cNvSpPr txBox="1"/>
          <p:nvPr/>
        </p:nvSpPr>
        <p:spPr>
          <a:xfrm>
            <a:off x="15557917" y="2695322"/>
            <a:ext cx="278923" cy="24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27432" numCol="1" anchor="b" anchorCtr="0" compatLnSpc="1">
            <a:prstTxWarp prst="textNoShape">
              <a:avLst/>
            </a:prstTxWarp>
            <a:spAutoFit/>
          </a:bodyPr>
          <a:lstStyle>
            <a:lvl1pPr marL="0" lvl="0" indent="0" defTabSz="913429" eaLnBrk="1" hangingPunct="1">
              <a:buClr>
                <a:schemeClr val="tx2"/>
              </a:buClr>
              <a:defRPr sz="1600" baseline="0">
                <a:latin typeface="+mn-lt"/>
              </a:defRPr>
            </a:lvl1pPr>
            <a:lvl2pPr marL="197586" lvl="1" indent="-195966" defTabSz="913429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latin typeface="+mn-lt"/>
              </a:defRPr>
            </a:lvl2pPr>
            <a:lvl3pPr marL="466431" lvl="2" indent="-267227" defTabSz="913429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768" lvl="3" indent="-158716" defTabSz="913429" eaLnBrk="1" hangingPunct="1"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latin typeface="+mn-lt"/>
              </a:defRPr>
            </a:lvl4pPr>
            <a:lvl5pPr marL="764947" lvl="4" indent="-132804" defTabSz="913429" eaLnBrk="1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algn="ctr" defTabSz="1370144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400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0%</a:t>
            </a:r>
          </a:p>
        </p:txBody>
      </p:sp>
      <p:sp>
        <p:nvSpPr>
          <p:cNvPr id="544" name="TextBox 543">
            <a:extLst>
              <a:ext uri="{FF2B5EF4-FFF2-40B4-BE49-F238E27FC236}">
                <a16:creationId xmlns:a16="http://schemas.microsoft.com/office/drawing/2014/main" id="{5A3138E3-3316-4308-B8C3-BFC18961A595}"/>
              </a:ext>
            </a:extLst>
          </p:cNvPr>
          <p:cNvSpPr txBox="1"/>
          <p:nvPr/>
        </p:nvSpPr>
        <p:spPr>
          <a:xfrm>
            <a:off x="16950922" y="2695322"/>
            <a:ext cx="471283" cy="24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27432" numCol="1" anchor="b" anchorCtr="0" compatLnSpc="1">
            <a:prstTxWarp prst="textNoShape">
              <a:avLst/>
            </a:prstTxWarp>
            <a:spAutoFit/>
          </a:bodyPr>
          <a:lstStyle>
            <a:lvl1pPr marL="0" lvl="0" indent="0" defTabSz="913429" eaLnBrk="1" hangingPunct="1">
              <a:buClr>
                <a:schemeClr val="tx2"/>
              </a:buClr>
              <a:defRPr sz="1600" baseline="0">
                <a:latin typeface="+mn-lt"/>
              </a:defRPr>
            </a:lvl1pPr>
            <a:lvl2pPr marL="197586" lvl="1" indent="-195966" defTabSz="913429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latin typeface="+mn-lt"/>
              </a:defRPr>
            </a:lvl2pPr>
            <a:lvl3pPr marL="466431" lvl="2" indent="-267227" defTabSz="913429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latin typeface="+mn-lt"/>
              </a:defRPr>
            </a:lvl3pPr>
            <a:lvl4pPr marL="626768" lvl="3" indent="-158716" defTabSz="913429" eaLnBrk="1" hangingPunct="1"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latin typeface="+mn-lt"/>
              </a:defRPr>
            </a:lvl4pPr>
            <a:lvl5pPr marL="764947" lvl="4" indent="-132804" defTabSz="913429" eaLnBrk="1" hangingPunct="1"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latin typeface="+mn-lt"/>
              </a:defRPr>
            </a:lvl5pPr>
            <a:lvl6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4947" indent="-132804" defTabSz="913429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algn="ctr" defTabSz="1370144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400" b="1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100%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8AA25AD-4C54-F058-13D2-92BE42AEF770}"/>
              </a:ext>
            </a:extLst>
          </p:cNvPr>
          <p:cNvGrpSpPr>
            <a:grpSpLocks/>
          </p:cNvGrpSpPr>
          <p:nvPr/>
        </p:nvGrpSpPr>
        <p:grpSpPr>
          <a:xfrm>
            <a:off x="15544802" y="4981470"/>
            <a:ext cx="1911098" cy="536258"/>
            <a:chOff x="10516341" y="3281195"/>
            <a:chExt cx="970398" cy="357505"/>
          </a:xfrm>
        </p:grpSpPr>
        <p:cxnSp>
          <p:nvCxnSpPr>
            <p:cNvPr id="553" name="Straight Connector 552">
              <a:extLst>
                <a:ext uri="{FF2B5EF4-FFF2-40B4-BE49-F238E27FC236}">
                  <a16:creationId xmlns:a16="http://schemas.microsoft.com/office/drawing/2014/main" id="{AE0171E4-488D-4495-9843-7D8AAE8F2A97}"/>
                </a:ext>
              </a:extLst>
            </p:cNvPr>
            <p:cNvCxnSpPr>
              <a:cxnSpLocks/>
            </p:cNvCxnSpPr>
            <p:nvPr/>
          </p:nvCxnSpPr>
          <p:spPr>
            <a:xfrm>
              <a:off x="10516341" y="3567113"/>
              <a:ext cx="970398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4" name="Straight Connector 553">
              <a:extLst>
                <a:ext uri="{FF2B5EF4-FFF2-40B4-BE49-F238E27FC236}">
                  <a16:creationId xmlns:a16="http://schemas.microsoft.com/office/drawing/2014/main" id="{68BDF7FB-7B52-41A0-9A44-17894FE28BF3}"/>
                </a:ext>
              </a:extLst>
            </p:cNvPr>
            <p:cNvCxnSpPr/>
            <p:nvPr/>
          </p:nvCxnSpPr>
          <p:spPr>
            <a:xfrm>
              <a:off x="10516341" y="3521075"/>
              <a:ext cx="0" cy="92075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5" name="Straight Connector 554">
              <a:extLst>
                <a:ext uri="{FF2B5EF4-FFF2-40B4-BE49-F238E27FC236}">
                  <a16:creationId xmlns:a16="http://schemas.microsoft.com/office/drawing/2014/main" id="{85FBB5AF-DADB-4A35-AA9B-093600977BA1}"/>
                </a:ext>
              </a:extLst>
            </p:cNvPr>
            <p:cNvCxnSpPr/>
            <p:nvPr/>
          </p:nvCxnSpPr>
          <p:spPr>
            <a:xfrm>
              <a:off x="10758940" y="3521075"/>
              <a:ext cx="0" cy="92075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Straight Connector 555">
              <a:extLst>
                <a:ext uri="{FF2B5EF4-FFF2-40B4-BE49-F238E27FC236}">
                  <a16:creationId xmlns:a16="http://schemas.microsoft.com/office/drawing/2014/main" id="{CED81D73-B51B-40D9-BE94-8A8DEECC0968}"/>
                </a:ext>
              </a:extLst>
            </p:cNvPr>
            <p:cNvCxnSpPr/>
            <p:nvPr/>
          </p:nvCxnSpPr>
          <p:spPr>
            <a:xfrm>
              <a:off x="11001540" y="3521075"/>
              <a:ext cx="0" cy="92075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Straight Connector 556">
              <a:extLst>
                <a:ext uri="{FF2B5EF4-FFF2-40B4-BE49-F238E27FC236}">
                  <a16:creationId xmlns:a16="http://schemas.microsoft.com/office/drawing/2014/main" id="{3A7EA1F9-D173-4C1D-9F53-6515F59FF209}"/>
                </a:ext>
              </a:extLst>
            </p:cNvPr>
            <p:cNvCxnSpPr/>
            <p:nvPr/>
          </p:nvCxnSpPr>
          <p:spPr>
            <a:xfrm>
              <a:off x="11244139" y="3521075"/>
              <a:ext cx="0" cy="92075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Connector 557">
              <a:extLst>
                <a:ext uri="{FF2B5EF4-FFF2-40B4-BE49-F238E27FC236}">
                  <a16:creationId xmlns:a16="http://schemas.microsoft.com/office/drawing/2014/main" id="{7A866B36-A23F-44C2-B144-4F062C83FE3F}"/>
                </a:ext>
              </a:extLst>
            </p:cNvPr>
            <p:cNvCxnSpPr/>
            <p:nvPr/>
          </p:nvCxnSpPr>
          <p:spPr>
            <a:xfrm>
              <a:off x="11486738" y="3521075"/>
              <a:ext cx="0" cy="92075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4" name="Arrow: Pentagon 583">
              <a:extLst>
                <a:ext uri="{FF2B5EF4-FFF2-40B4-BE49-F238E27FC236}">
                  <a16:creationId xmlns:a16="http://schemas.microsoft.com/office/drawing/2014/main" id="{DC878C5D-EBAC-473C-9107-3388AB001854}"/>
                </a:ext>
              </a:extLst>
            </p:cNvPr>
            <p:cNvSpPr/>
            <p:nvPr/>
          </p:nvSpPr>
          <p:spPr>
            <a:xfrm rot="5400000">
              <a:off x="10596892" y="3515707"/>
              <a:ext cx="165398" cy="80588"/>
            </a:xfrm>
            <a:prstGeom prst="homePlat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 err="1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  <p:sp>
          <p:nvSpPr>
            <p:cNvPr id="585" name="TextBox 584">
              <a:extLst>
                <a:ext uri="{FF2B5EF4-FFF2-40B4-BE49-F238E27FC236}">
                  <a16:creationId xmlns:a16="http://schemas.microsoft.com/office/drawing/2014/main" id="{A5AF07D0-3F96-4C91-8495-22A2FBF1F1EA}"/>
                </a:ext>
              </a:extLst>
            </p:cNvPr>
            <p:cNvSpPr txBox="1"/>
            <p:nvPr/>
          </p:nvSpPr>
          <p:spPr>
            <a:xfrm>
              <a:off x="10517798" y="3281195"/>
              <a:ext cx="353729" cy="162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27432" numCol="1" anchor="b" anchorCtr="0" compatLnSpc="1">
              <a:prstTxWarp prst="textNoShape">
                <a:avLst/>
              </a:prstTxWarp>
              <a:spAutoFit/>
            </a:bodyPr>
            <a:lstStyle>
              <a:lvl1pPr marL="0" lvl="0" indent="0" defTabSz="913429" eaLnBrk="1" hangingPunct="1">
                <a:buClr>
                  <a:schemeClr val="tx2"/>
                </a:buClr>
                <a:defRPr sz="1600" baseline="0">
                  <a:latin typeface="+mn-lt"/>
                </a:defRPr>
              </a:lvl1pPr>
              <a:lvl2pPr marL="197586" lvl="1" indent="-195966" defTabSz="913429" eaLnBrk="1" hangingPunct="1">
                <a:buClr>
                  <a:schemeClr val="tx2"/>
                </a:buClr>
                <a:buSzPct val="125000"/>
                <a:buFont typeface="Arial" pitchFamily="34" charset="0"/>
                <a:buChar char="•"/>
                <a:defRPr sz="1600" baseline="0">
                  <a:latin typeface="+mn-lt"/>
                </a:defRPr>
              </a:lvl2pPr>
              <a:lvl3pPr marL="466431" lvl="2" indent="-267227" defTabSz="913429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768" lvl="3" indent="-158716" defTabSz="913429" eaLnBrk="1" hangingPunct="1">
                <a:buClr>
                  <a:schemeClr val="tx2"/>
                </a:buClr>
                <a:buSzPct val="100000"/>
                <a:buFont typeface="Arial" pitchFamily="34" charset="0"/>
                <a:buChar char="•"/>
                <a:defRPr sz="1600" baseline="0">
                  <a:latin typeface="+mn-lt"/>
                </a:defRPr>
              </a:lvl4pPr>
              <a:lvl5pPr marL="764947" lvl="4" indent="-132804" defTabSz="913429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6pPr>
              <a:lvl7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7pPr>
              <a:lvl8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8pPr>
              <a:lvl9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9pPr>
            </a:lstStyle>
            <a:p>
              <a:pPr algn="ctr" defTabSz="1370144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r>
                <a:rPr lang="en-US" sz="140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~15%</a:t>
              </a:r>
              <a:r>
                <a:rPr lang="en-US" sz="1400" baseline="3000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3</a:t>
              </a:r>
              <a:r>
                <a:rPr lang="en-US" sz="140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74AE9D3-B5C7-41E1-C011-6AAB882FD4A8}"/>
              </a:ext>
            </a:extLst>
          </p:cNvPr>
          <p:cNvGrpSpPr>
            <a:grpSpLocks/>
          </p:cNvGrpSpPr>
          <p:nvPr/>
        </p:nvGrpSpPr>
        <p:grpSpPr>
          <a:xfrm>
            <a:off x="15544802" y="5960069"/>
            <a:ext cx="1911098" cy="542268"/>
            <a:chOff x="10516341" y="3860634"/>
            <a:chExt cx="970398" cy="361512"/>
          </a:xfrm>
        </p:grpSpPr>
        <p:cxnSp>
          <p:nvCxnSpPr>
            <p:cNvPr id="560" name="Straight Connector 559">
              <a:extLst>
                <a:ext uri="{FF2B5EF4-FFF2-40B4-BE49-F238E27FC236}">
                  <a16:creationId xmlns:a16="http://schemas.microsoft.com/office/drawing/2014/main" id="{14AA4AC1-DC90-4205-A9F7-72D71490F99F}"/>
                </a:ext>
              </a:extLst>
            </p:cNvPr>
            <p:cNvCxnSpPr>
              <a:cxnSpLocks/>
            </p:cNvCxnSpPr>
            <p:nvPr/>
          </p:nvCxnSpPr>
          <p:spPr>
            <a:xfrm>
              <a:off x="10516341" y="4138613"/>
              <a:ext cx="970398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Straight Connector 560">
              <a:extLst>
                <a:ext uri="{FF2B5EF4-FFF2-40B4-BE49-F238E27FC236}">
                  <a16:creationId xmlns:a16="http://schemas.microsoft.com/office/drawing/2014/main" id="{176C7711-88E0-4AC2-84A5-A598EA051CBF}"/>
                </a:ext>
              </a:extLst>
            </p:cNvPr>
            <p:cNvCxnSpPr/>
            <p:nvPr/>
          </p:nvCxnSpPr>
          <p:spPr>
            <a:xfrm>
              <a:off x="10516341" y="4090988"/>
              <a:ext cx="0" cy="93663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Straight Connector 561">
              <a:extLst>
                <a:ext uri="{FF2B5EF4-FFF2-40B4-BE49-F238E27FC236}">
                  <a16:creationId xmlns:a16="http://schemas.microsoft.com/office/drawing/2014/main" id="{D5720F05-E000-4E69-8075-EDCC39D64B3D}"/>
                </a:ext>
              </a:extLst>
            </p:cNvPr>
            <p:cNvCxnSpPr/>
            <p:nvPr/>
          </p:nvCxnSpPr>
          <p:spPr>
            <a:xfrm>
              <a:off x="10758940" y="4090988"/>
              <a:ext cx="0" cy="93663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>
              <a:extLst>
                <a:ext uri="{FF2B5EF4-FFF2-40B4-BE49-F238E27FC236}">
                  <a16:creationId xmlns:a16="http://schemas.microsoft.com/office/drawing/2014/main" id="{E6C88B50-6DAF-4A57-8FAE-283E86827E00}"/>
                </a:ext>
              </a:extLst>
            </p:cNvPr>
            <p:cNvCxnSpPr/>
            <p:nvPr/>
          </p:nvCxnSpPr>
          <p:spPr>
            <a:xfrm>
              <a:off x="11001540" y="4090988"/>
              <a:ext cx="0" cy="93663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Straight Connector 563">
              <a:extLst>
                <a:ext uri="{FF2B5EF4-FFF2-40B4-BE49-F238E27FC236}">
                  <a16:creationId xmlns:a16="http://schemas.microsoft.com/office/drawing/2014/main" id="{7BBB6666-1550-408B-9918-99A3314D5150}"/>
                </a:ext>
              </a:extLst>
            </p:cNvPr>
            <p:cNvCxnSpPr/>
            <p:nvPr/>
          </p:nvCxnSpPr>
          <p:spPr>
            <a:xfrm>
              <a:off x="11244139" y="4090988"/>
              <a:ext cx="0" cy="93663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Connector 564">
              <a:extLst>
                <a:ext uri="{FF2B5EF4-FFF2-40B4-BE49-F238E27FC236}">
                  <a16:creationId xmlns:a16="http://schemas.microsoft.com/office/drawing/2014/main" id="{8B468467-62E2-4A15-B4AB-52ABE4303D7B}"/>
                </a:ext>
              </a:extLst>
            </p:cNvPr>
            <p:cNvCxnSpPr/>
            <p:nvPr/>
          </p:nvCxnSpPr>
          <p:spPr>
            <a:xfrm>
              <a:off x="11486738" y="4090988"/>
              <a:ext cx="0" cy="93663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6" name="Arrow: Pentagon 585">
              <a:extLst>
                <a:ext uri="{FF2B5EF4-FFF2-40B4-BE49-F238E27FC236}">
                  <a16:creationId xmlns:a16="http://schemas.microsoft.com/office/drawing/2014/main" id="{ECC87FE6-3777-4C8A-88D7-FBD81F7CAD9F}"/>
                </a:ext>
              </a:extLst>
            </p:cNvPr>
            <p:cNvSpPr/>
            <p:nvPr/>
          </p:nvSpPr>
          <p:spPr>
            <a:xfrm rot="5400000">
              <a:off x="10912404" y="4096649"/>
              <a:ext cx="168655" cy="82340"/>
            </a:xfrm>
            <a:prstGeom prst="homePlat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 err="1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  <p:sp>
          <p:nvSpPr>
            <p:cNvPr id="587" name="TextBox 586">
              <a:extLst>
                <a:ext uri="{FF2B5EF4-FFF2-40B4-BE49-F238E27FC236}">
                  <a16:creationId xmlns:a16="http://schemas.microsoft.com/office/drawing/2014/main" id="{46E8DCDC-EF27-417A-AF91-D2EB3FCB787A}"/>
                </a:ext>
              </a:extLst>
            </p:cNvPr>
            <p:cNvSpPr txBox="1"/>
            <p:nvPr/>
          </p:nvSpPr>
          <p:spPr>
            <a:xfrm>
              <a:off x="10839144" y="3860634"/>
              <a:ext cx="343042" cy="162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27432" numCol="1" anchor="b" anchorCtr="0" compatLnSpc="1">
              <a:prstTxWarp prst="textNoShape">
                <a:avLst/>
              </a:prstTxWarp>
              <a:spAutoFit/>
            </a:bodyPr>
            <a:lstStyle>
              <a:lvl1pPr marL="0" lvl="0" indent="0" defTabSz="913429" eaLnBrk="1" hangingPunct="1">
                <a:buClr>
                  <a:schemeClr val="tx2"/>
                </a:buClr>
                <a:defRPr sz="1600" baseline="0">
                  <a:latin typeface="+mn-lt"/>
                </a:defRPr>
              </a:lvl1pPr>
              <a:lvl2pPr marL="197586" lvl="1" indent="-195966" defTabSz="913429" eaLnBrk="1" hangingPunct="1">
                <a:buClr>
                  <a:schemeClr val="tx2"/>
                </a:buClr>
                <a:buSzPct val="125000"/>
                <a:buFont typeface="Arial" pitchFamily="34" charset="0"/>
                <a:buChar char="•"/>
                <a:defRPr sz="1600" baseline="0">
                  <a:latin typeface="+mn-lt"/>
                </a:defRPr>
              </a:lvl2pPr>
              <a:lvl3pPr marL="466431" lvl="2" indent="-267227" defTabSz="913429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768" lvl="3" indent="-158716" defTabSz="913429" eaLnBrk="1" hangingPunct="1">
                <a:buClr>
                  <a:schemeClr val="tx2"/>
                </a:buClr>
                <a:buSzPct val="100000"/>
                <a:buFont typeface="Arial" pitchFamily="34" charset="0"/>
                <a:buChar char="•"/>
                <a:defRPr sz="1600" baseline="0">
                  <a:latin typeface="+mn-lt"/>
                </a:defRPr>
              </a:lvl4pPr>
              <a:lvl5pPr marL="764947" lvl="4" indent="-132804" defTabSz="913429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6pPr>
              <a:lvl7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7pPr>
              <a:lvl8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8pPr>
              <a:lvl9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9pPr>
            </a:lstStyle>
            <a:p>
              <a:pPr algn="ctr" defTabSz="1370144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r>
                <a:rPr lang="en-US" sz="140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~50%</a:t>
              </a:r>
              <a:r>
                <a:rPr lang="en-US" sz="1400" baseline="3000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C636C3C-7976-9244-AE3F-6209ACA95C9F}"/>
              </a:ext>
            </a:extLst>
          </p:cNvPr>
          <p:cNvGrpSpPr>
            <a:grpSpLocks/>
          </p:cNvGrpSpPr>
          <p:nvPr/>
        </p:nvGrpSpPr>
        <p:grpSpPr>
          <a:xfrm>
            <a:off x="15544802" y="8014499"/>
            <a:ext cx="1911098" cy="359823"/>
            <a:chOff x="10516341" y="5234657"/>
            <a:chExt cx="970398" cy="239882"/>
          </a:xfrm>
        </p:grpSpPr>
        <p:cxnSp>
          <p:nvCxnSpPr>
            <p:cNvPr id="574" name="Straight Connector 573">
              <a:extLst>
                <a:ext uri="{FF2B5EF4-FFF2-40B4-BE49-F238E27FC236}">
                  <a16:creationId xmlns:a16="http://schemas.microsoft.com/office/drawing/2014/main" id="{1B1BEDF5-B8F6-46CD-90A1-D9B00DC4F0EA}"/>
                </a:ext>
              </a:extLst>
            </p:cNvPr>
            <p:cNvCxnSpPr>
              <a:cxnSpLocks/>
            </p:cNvCxnSpPr>
            <p:nvPr/>
          </p:nvCxnSpPr>
          <p:spPr>
            <a:xfrm>
              <a:off x="10516341" y="5428501"/>
              <a:ext cx="970398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>
              <a:extLst>
                <a:ext uri="{FF2B5EF4-FFF2-40B4-BE49-F238E27FC236}">
                  <a16:creationId xmlns:a16="http://schemas.microsoft.com/office/drawing/2014/main" id="{E1784ED9-6731-4E1F-B753-465DB7D36F3C}"/>
                </a:ext>
              </a:extLst>
            </p:cNvPr>
            <p:cNvCxnSpPr/>
            <p:nvPr/>
          </p:nvCxnSpPr>
          <p:spPr>
            <a:xfrm>
              <a:off x="10516341" y="5382464"/>
              <a:ext cx="0" cy="92075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Straight Connector 575">
              <a:extLst>
                <a:ext uri="{FF2B5EF4-FFF2-40B4-BE49-F238E27FC236}">
                  <a16:creationId xmlns:a16="http://schemas.microsoft.com/office/drawing/2014/main" id="{3DDF970B-5768-4A3B-8071-7FD4817E8B6B}"/>
                </a:ext>
              </a:extLst>
            </p:cNvPr>
            <p:cNvCxnSpPr/>
            <p:nvPr/>
          </p:nvCxnSpPr>
          <p:spPr>
            <a:xfrm>
              <a:off x="10758940" y="5382464"/>
              <a:ext cx="0" cy="92075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Straight Connector 576">
              <a:extLst>
                <a:ext uri="{FF2B5EF4-FFF2-40B4-BE49-F238E27FC236}">
                  <a16:creationId xmlns:a16="http://schemas.microsoft.com/office/drawing/2014/main" id="{4125EB90-F96F-4199-AA06-812571C46FC6}"/>
                </a:ext>
              </a:extLst>
            </p:cNvPr>
            <p:cNvCxnSpPr/>
            <p:nvPr/>
          </p:nvCxnSpPr>
          <p:spPr>
            <a:xfrm>
              <a:off x="11001540" y="5382464"/>
              <a:ext cx="0" cy="92075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>
              <a:extLst>
                <a:ext uri="{FF2B5EF4-FFF2-40B4-BE49-F238E27FC236}">
                  <a16:creationId xmlns:a16="http://schemas.microsoft.com/office/drawing/2014/main" id="{EA80F8EA-BFB6-4A47-9120-75428D233E73}"/>
                </a:ext>
              </a:extLst>
            </p:cNvPr>
            <p:cNvCxnSpPr/>
            <p:nvPr/>
          </p:nvCxnSpPr>
          <p:spPr>
            <a:xfrm>
              <a:off x="11244139" y="5382464"/>
              <a:ext cx="0" cy="92075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Straight Connector 578">
              <a:extLst>
                <a:ext uri="{FF2B5EF4-FFF2-40B4-BE49-F238E27FC236}">
                  <a16:creationId xmlns:a16="http://schemas.microsoft.com/office/drawing/2014/main" id="{87077CC3-349C-4833-A2BA-A021321F3BDC}"/>
                </a:ext>
              </a:extLst>
            </p:cNvPr>
            <p:cNvCxnSpPr/>
            <p:nvPr/>
          </p:nvCxnSpPr>
          <p:spPr>
            <a:xfrm>
              <a:off x="11486738" y="5382464"/>
              <a:ext cx="0" cy="92075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9" name="TextBox 588">
              <a:extLst>
                <a:ext uri="{FF2B5EF4-FFF2-40B4-BE49-F238E27FC236}">
                  <a16:creationId xmlns:a16="http://schemas.microsoft.com/office/drawing/2014/main" id="{0D31DB40-47FC-4C12-9D31-0C430903F46F}"/>
                </a:ext>
              </a:extLst>
            </p:cNvPr>
            <p:cNvSpPr txBox="1"/>
            <p:nvPr/>
          </p:nvSpPr>
          <p:spPr>
            <a:xfrm>
              <a:off x="10887778" y="5234657"/>
              <a:ext cx="182742" cy="162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27432" numCol="1" anchor="b" anchorCtr="0" compatLnSpc="1">
              <a:prstTxWarp prst="textNoShape">
                <a:avLst/>
              </a:prstTxWarp>
              <a:spAutoFit/>
            </a:bodyPr>
            <a:lstStyle>
              <a:lvl1pPr marL="0" lvl="0" indent="0" defTabSz="913429" eaLnBrk="1" hangingPunct="1">
                <a:buClr>
                  <a:schemeClr val="tx2"/>
                </a:buClr>
                <a:defRPr sz="1600" baseline="0">
                  <a:latin typeface="+mn-lt"/>
                </a:defRPr>
              </a:lvl1pPr>
              <a:lvl2pPr marL="197586" lvl="1" indent="-195966" defTabSz="913429" eaLnBrk="1" hangingPunct="1">
                <a:buClr>
                  <a:schemeClr val="tx2"/>
                </a:buClr>
                <a:buSzPct val="125000"/>
                <a:buFont typeface="Arial" pitchFamily="34" charset="0"/>
                <a:buChar char="•"/>
                <a:defRPr sz="1600" baseline="0">
                  <a:latin typeface="+mn-lt"/>
                </a:defRPr>
              </a:lvl2pPr>
              <a:lvl3pPr marL="466431" lvl="2" indent="-267227" defTabSz="913429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768" lvl="3" indent="-158716" defTabSz="913429" eaLnBrk="1" hangingPunct="1">
                <a:buClr>
                  <a:schemeClr val="tx2"/>
                </a:buClr>
                <a:buSzPct val="100000"/>
                <a:buFont typeface="Arial" pitchFamily="34" charset="0"/>
                <a:buChar char="•"/>
                <a:defRPr sz="1600" baseline="0">
                  <a:latin typeface="+mn-lt"/>
                </a:defRPr>
              </a:lvl4pPr>
              <a:lvl5pPr marL="764947" lvl="4" indent="-132804" defTabSz="913429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6pPr>
              <a:lvl7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7pPr>
              <a:lvl8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8pPr>
              <a:lvl9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9pPr>
            </a:lstStyle>
            <a:p>
              <a:pPr algn="ctr" defTabSz="1370144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r>
                <a:rPr lang="en-US" sz="140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NA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79BD1CF-7752-07FB-07F7-EC6202E85A44}"/>
              </a:ext>
            </a:extLst>
          </p:cNvPr>
          <p:cNvGrpSpPr>
            <a:grpSpLocks/>
          </p:cNvGrpSpPr>
          <p:nvPr/>
        </p:nvGrpSpPr>
        <p:grpSpPr>
          <a:xfrm>
            <a:off x="15544802" y="6975963"/>
            <a:ext cx="1911098" cy="473684"/>
            <a:chOff x="10516341" y="4521033"/>
            <a:chExt cx="970398" cy="315789"/>
          </a:xfrm>
        </p:grpSpPr>
        <p:cxnSp>
          <p:nvCxnSpPr>
            <p:cNvPr id="567" name="Straight Connector 566">
              <a:extLst>
                <a:ext uri="{FF2B5EF4-FFF2-40B4-BE49-F238E27FC236}">
                  <a16:creationId xmlns:a16="http://schemas.microsoft.com/office/drawing/2014/main" id="{9E24A256-68CC-494A-B9B5-9305061B408A}"/>
                </a:ext>
              </a:extLst>
            </p:cNvPr>
            <p:cNvCxnSpPr>
              <a:cxnSpLocks/>
            </p:cNvCxnSpPr>
            <p:nvPr/>
          </p:nvCxnSpPr>
          <p:spPr>
            <a:xfrm>
              <a:off x="10516341" y="4749800"/>
              <a:ext cx="970398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>
              <a:extLst>
                <a:ext uri="{FF2B5EF4-FFF2-40B4-BE49-F238E27FC236}">
                  <a16:creationId xmlns:a16="http://schemas.microsoft.com/office/drawing/2014/main" id="{5BACE18C-6CB8-45EE-9AAC-771994E5AE27}"/>
                </a:ext>
              </a:extLst>
            </p:cNvPr>
            <p:cNvCxnSpPr/>
            <p:nvPr/>
          </p:nvCxnSpPr>
          <p:spPr>
            <a:xfrm>
              <a:off x="10516341" y="4702175"/>
              <a:ext cx="0" cy="93663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>
              <a:extLst>
                <a:ext uri="{FF2B5EF4-FFF2-40B4-BE49-F238E27FC236}">
                  <a16:creationId xmlns:a16="http://schemas.microsoft.com/office/drawing/2014/main" id="{C93F8A2B-ADC5-49B9-9255-C207910A7CA6}"/>
                </a:ext>
              </a:extLst>
            </p:cNvPr>
            <p:cNvCxnSpPr/>
            <p:nvPr/>
          </p:nvCxnSpPr>
          <p:spPr>
            <a:xfrm>
              <a:off x="10758940" y="4702175"/>
              <a:ext cx="0" cy="93663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Connector 569">
              <a:extLst>
                <a:ext uri="{FF2B5EF4-FFF2-40B4-BE49-F238E27FC236}">
                  <a16:creationId xmlns:a16="http://schemas.microsoft.com/office/drawing/2014/main" id="{773F3866-B0A0-4011-A1F4-42C14BBE144F}"/>
                </a:ext>
              </a:extLst>
            </p:cNvPr>
            <p:cNvCxnSpPr/>
            <p:nvPr/>
          </p:nvCxnSpPr>
          <p:spPr>
            <a:xfrm>
              <a:off x="11001540" y="4702175"/>
              <a:ext cx="0" cy="93663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Straight Connector 570">
              <a:extLst>
                <a:ext uri="{FF2B5EF4-FFF2-40B4-BE49-F238E27FC236}">
                  <a16:creationId xmlns:a16="http://schemas.microsoft.com/office/drawing/2014/main" id="{DE74585D-DF0E-4717-97D5-D5ACCC7EAD53}"/>
                </a:ext>
              </a:extLst>
            </p:cNvPr>
            <p:cNvCxnSpPr/>
            <p:nvPr/>
          </p:nvCxnSpPr>
          <p:spPr>
            <a:xfrm>
              <a:off x="11244139" y="4702175"/>
              <a:ext cx="0" cy="93663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Straight Connector 571">
              <a:extLst>
                <a:ext uri="{FF2B5EF4-FFF2-40B4-BE49-F238E27FC236}">
                  <a16:creationId xmlns:a16="http://schemas.microsoft.com/office/drawing/2014/main" id="{C6BE4346-F37D-4049-AE24-E37E2FAB590C}"/>
                </a:ext>
              </a:extLst>
            </p:cNvPr>
            <p:cNvCxnSpPr/>
            <p:nvPr/>
          </p:nvCxnSpPr>
          <p:spPr>
            <a:xfrm>
              <a:off x="11486738" y="4702175"/>
              <a:ext cx="0" cy="93663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8" name="Arrow: Pentagon 587">
              <a:extLst>
                <a:ext uri="{FF2B5EF4-FFF2-40B4-BE49-F238E27FC236}">
                  <a16:creationId xmlns:a16="http://schemas.microsoft.com/office/drawing/2014/main" id="{69D95322-CAF3-486A-83F0-10BB45778F9D}"/>
                </a:ext>
              </a:extLst>
            </p:cNvPr>
            <p:cNvSpPr/>
            <p:nvPr/>
          </p:nvSpPr>
          <p:spPr>
            <a:xfrm rot="5400000">
              <a:off x="11003372" y="4712599"/>
              <a:ext cx="166106" cy="82340"/>
            </a:xfrm>
            <a:prstGeom prst="homePlat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 err="1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  <p:sp>
          <p:nvSpPr>
            <p:cNvPr id="590" name="TextBox 589">
              <a:extLst>
                <a:ext uri="{FF2B5EF4-FFF2-40B4-BE49-F238E27FC236}">
                  <a16:creationId xmlns:a16="http://schemas.microsoft.com/office/drawing/2014/main" id="{7094311D-9D36-4992-A921-3C82C2DCF9BE}"/>
                </a:ext>
              </a:extLst>
            </p:cNvPr>
            <p:cNvSpPr txBox="1"/>
            <p:nvPr/>
          </p:nvSpPr>
          <p:spPr>
            <a:xfrm>
              <a:off x="10925299" y="4521033"/>
              <a:ext cx="371897" cy="162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27432" numCol="1" anchor="b" anchorCtr="0" compatLnSpc="1">
              <a:prstTxWarp prst="textNoShape">
                <a:avLst/>
              </a:prstTxWarp>
              <a:spAutoFit/>
            </a:bodyPr>
            <a:lstStyle>
              <a:lvl1pPr marL="0" lvl="0" indent="0" defTabSz="913429" eaLnBrk="1" hangingPunct="1">
                <a:buClr>
                  <a:schemeClr val="tx2"/>
                </a:buClr>
                <a:defRPr sz="1600" baseline="0">
                  <a:latin typeface="+mn-lt"/>
                </a:defRPr>
              </a:lvl1pPr>
              <a:lvl2pPr marL="197586" lvl="1" indent="-195966" defTabSz="913429" eaLnBrk="1" hangingPunct="1">
                <a:buClr>
                  <a:schemeClr val="tx2"/>
                </a:buClr>
                <a:buSzPct val="125000"/>
                <a:buFont typeface="Arial" pitchFamily="34" charset="0"/>
                <a:buChar char="•"/>
                <a:defRPr sz="1600" baseline="0">
                  <a:latin typeface="+mn-lt"/>
                </a:defRPr>
              </a:lvl2pPr>
              <a:lvl3pPr marL="466431" lvl="2" indent="-267227" defTabSz="913429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768" lvl="3" indent="-158716" defTabSz="913429" eaLnBrk="1" hangingPunct="1">
                <a:buClr>
                  <a:schemeClr val="tx2"/>
                </a:buClr>
                <a:buSzPct val="100000"/>
                <a:buFont typeface="Arial" pitchFamily="34" charset="0"/>
                <a:buChar char="•"/>
                <a:defRPr sz="1600" baseline="0">
                  <a:latin typeface="+mn-lt"/>
                </a:defRPr>
              </a:lvl4pPr>
              <a:lvl5pPr marL="764947" lvl="4" indent="-132804" defTabSz="913429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6pPr>
              <a:lvl7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7pPr>
              <a:lvl8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8pPr>
              <a:lvl9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9pPr>
            </a:lstStyle>
            <a:p>
              <a:pPr algn="ctr" defTabSz="1370144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r>
                <a:rPr lang="en-US" sz="140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~60%</a:t>
              </a:r>
              <a:r>
                <a:rPr lang="en-US" sz="1400" baseline="3000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4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D35EFF-2E66-BAA3-0CE7-4AA8E8B2AC83}"/>
              </a:ext>
            </a:extLst>
          </p:cNvPr>
          <p:cNvGrpSpPr>
            <a:grpSpLocks/>
          </p:cNvGrpSpPr>
          <p:nvPr/>
        </p:nvGrpSpPr>
        <p:grpSpPr>
          <a:xfrm>
            <a:off x="15544802" y="2981698"/>
            <a:ext cx="1911098" cy="609383"/>
            <a:chOff x="10516341" y="1995320"/>
            <a:chExt cx="970398" cy="406255"/>
          </a:xfrm>
        </p:grpSpPr>
        <p:cxnSp>
          <p:nvCxnSpPr>
            <p:cNvPr id="537" name="Straight Connector 536">
              <a:extLst>
                <a:ext uri="{FF2B5EF4-FFF2-40B4-BE49-F238E27FC236}">
                  <a16:creationId xmlns:a16="http://schemas.microsoft.com/office/drawing/2014/main" id="{3CE83B4E-94E8-4120-96A5-31981DB5F746}"/>
                </a:ext>
              </a:extLst>
            </p:cNvPr>
            <p:cNvCxnSpPr>
              <a:cxnSpLocks/>
            </p:cNvCxnSpPr>
            <p:nvPr/>
          </p:nvCxnSpPr>
          <p:spPr>
            <a:xfrm>
              <a:off x="10516341" y="2305050"/>
              <a:ext cx="970398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Connector 537">
              <a:extLst>
                <a:ext uri="{FF2B5EF4-FFF2-40B4-BE49-F238E27FC236}">
                  <a16:creationId xmlns:a16="http://schemas.microsoft.com/office/drawing/2014/main" id="{21EFB3C5-3552-413F-8D33-8198BE610566}"/>
                </a:ext>
              </a:extLst>
            </p:cNvPr>
            <p:cNvCxnSpPr/>
            <p:nvPr/>
          </p:nvCxnSpPr>
          <p:spPr>
            <a:xfrm>
              <a:off x="10516341" y="2257426"/>
              <a:ext cx="0" cy="93663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>
              <a:extLst>
                <a:ext uri="{FF2B5EF4-FFF2-40B4-BE49-F238E27FC236}">
                  <a16:creationId xmlns:a16="http://schemas.microsoft.com/office/drawing/2014/main" id="{5698F332-213D-46AC-8BE6-D19A8C9B2BCB}"/>
                </a:ext>
              </a:extLst>
            </p:cNvPr>
            <p:cNvCxnSpPr/>
            <p:nvPr/>
          </p:nvCxnSpPr>
          <p:spPr>
            <a:xfrm>
              <a:off x="10758940" y="2257426"/>
              <a:ext cx="0" cy="93663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>
              <a:extLst>
                <a:ext uri="{FF2B5EF4-FFF2-40B4-BE49-F238E27FC236}">
                  <a16:creationId xmlns:a16="http://schemas.microsoft.com/office/drawing/2014/main" id="{319F09ED-825C-4E72-82D6-B8A595C1CE19}"/>
                </a:ext>
              </a:extLst>
            </p:cNvPr>
            <p:cNvCxnSpPr/>
            <p:nvPr/>
          </p:nvCxnSpPr>
          <p:spPr>
            <a:xfrm>
              <a:off x="11001540" y="2257426"/>
              <a:ext cx="0" cy="93663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1" name="Straight Connector 540">
              <a:extLst>
                <a:ext uri="{FF2B5EF4-FFF2-40B4-BE49-F238E27FC236}">
                  <a16:creationId xmlns:a16="http://schemas.microsoft.com/office/drawing/2014/main" id="{2000D1F6-6760-4ABA-92FE-20207585CCE3}"/>
                </a:ext>
              </a:extLst>
            </p:cNvPr>
            <p:cNvCxnSpPr/>
            <p:nvPr/>
          </p:nvCxnSpPr>
          <p:spPr>
            <a:xfrm>
              <a:off x="11244139" y="2257426"/>
              <a:ext cx="0" cy="93663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>
              <a:extLst>
                <a:ext uri="{FF2B5EF4-FFF2-40B4-BE49-F238E27FC236}">
                  <a16:creationId xmlns:a16="http://schemas.microsoft.com/office/drawing/2014/main" id="{7270631B-23D7-4258-AA84-D3CE81D35EE4}"/>
                </a:ext>
              </a:extLst>
            </p:cNvPr>
            <p:cNvCxnSpPr/>
            <p:nvPr/>
          </p:nvCxnSpPr>
          <p:spPr>
            <a:xfrm>
              <a:off x="11486738" y="2257426"/>
              <a:ext cx="0" cy="93663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1" name="TextBox 580">
              <a:extLst>
                <a:ext uri="{FF2B5EF4-FFF2-40B4-BE49-F238E27FC236}">
                  <a16:creationId xmlns:a16="http://schemas.microsoft.com/office/drawing/2014/main" id="{AC05CEBA-6897-44EF-A488-E02B7B0FC311}"/>
                </a:ext>
              </a:extLst>
            </p:cNvPr>
            <p:cNvSpPr txBox="1"/>
            <p:nvPr/>
          </p:nvSpPr>
          <p:spPr>
            <a:xfrm>
              <a:off x="10602565" y="1995320"/>
              <a:ext cx="363347" cy="162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27432" numCol="1" anchor="b" anchorCtr="0" compatLnSpc="1">
              <a:prstTxWarp prst="textNoShape">
                <a:avLst/>
              </a:prstTxWarp>
              <a:spAutoFit/>
            </a:bodyPr>
            <a:lstStyle>
              <a:lvl1pPr marL="0" lvl="0" indent="0" defTabSz="913429" eaLnBrk="1" hangingPunct="1">
                <a:buClr>
                  <a:schemeClr val="tx2"/>
                </a:buClr>
                <a:defRPr sz="1600" baseline="0">
                  <a:latin typeface="+mn-lt"/>
                </a:defRPr>
              </a:lvl1pPr>
              <a:lvl2pPr marL="197586" lvl="1" indent="-195966" defTabSz="913429" eaLnBrk="1" hangingPunct="1">
                <a:buClr>
                  <a:schemeClr val="tx2"/>
                </a:buClr>
                <a:buSzPct val="125000"/>
                <a:buFont typeface="Arial" pitchFamily="34" charset="0"/>
                <a:buChar char="•"/>
                <a:defRPr sz="1600" baseline="0">
                  <a:latin typeface="+mn-lt"/>
                </a:defRPr>
              </a:lvl2pPr>
              <a:lvl3pPr marL="466431" lvl="2" indent="-267227" defTabSz="913429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768" lvl="3" indent="-158716" defTabSz="913429" eaLnBrk="1" hangingPunct="1">
                <a:buClr>
                  <a:schemeClr val="tx2"/>
                </a:buClr>
                <a:buSzPct val="100000"/>
                <a:buFont typeface="Arial" pitchFamily="34" charset="0"/>
                <a:buChar char="•"/>
                <a:defRPr sz="1600" baseline="0">
                  <a:latin typeface="+mn-lt"/>
                </a:defRPr>
              </a:lvl4pPr>
              <a:lvl5pPr marL="764947" lvl="4" indent="-132804" defTabSz="913429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6pPr>
              <a:lvl7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7pPr>
              <a:lvl8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8pPr>
              <a:lvl9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9pPr>
            </a:lstStyle>
            <a:p>
              <a:pPr algn="ctr" defTabSz="1370144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r>
                <a:rPr lang="en-US" sz="140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~25%</a:t>
              </a:r>
              <a:r>
                <a:rPr lang="en-US" sz="1400" baseline="3000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1</a:t>
              </a:r>
              <a:r>
                <a:rPr lang="en-US" sz="140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 </a:t>
              </a:r>
            </a:p>
          </p:txBody>
        </p:sp>
        <p:sp>
          <p:nvSpPr>
            <p:cNvPr id="580" name="Arrow: Pentagon 579">
              <a:extLst>
                <a:ext uri="{FF2B5EF4-FFF2-40B4-BE49-F238E27FC236}">
                  <a16:creationId xmlns:a16="http://schemas.microsoft.com/office/drawing/2014/main" id="{C7DE2C06-9A0A-4689-A5F9-789168DD5CA7}"/>
                </a:ext>
              </a:extLst>
            </p:cNvPr>
            <p:cNvSpPr/>
            <p:nvPr/>
          </p:nvSpPr>
          <p:spPr>
            <a:xfrm rot="5400000">
              <a:off x="10688025" y="2277374"/>
              <a:ext cx="166063" cy="82340"/>
            </a:xfrm>
            <a:prstGeom prst="homePlat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 err="1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C641E7D-F4DD-3D61-FEA1-F9B5442CF397}"/>
              </a:ext>
            </a:extLst>
          </p:cNvPr>
          <p:cNvGrpSpPr>
            <a:grpSpLocks/>
          </p:cNvGrpSpPr>
          <p:nvPr/>
        </p:nvGrpSpPr>
        <p:grpSpPr>
          <a:xfrm>
            <a:off x="15544802" y="4013542"/>
            <a:ext cx="1911098" cy="508904"/>
            <a:chOff x="10516341" y="2630320"/>
            <a:chExt cx="970398" cy="339269"/>
          </a:xfrm>
        </p:grpSpPr>
        <p:cxnSp>
          <p:nvCxnSpPr>
            <p:cNvPr id="546" name="Straight Connector 545">
              <a:extLst>
                <a:ext uri="{FF2B5EF4-FFF2-40B4-BE49-F238E27FC236}">
                  <a16:creationId xmlns:a16="http://schemas.microsoft.com/office/drawing/2014/main" id="{FF6B0FEE-E6FA-4FA2-A1F4-7DD0157D20D9}"/>
                </a:ext>
              </a:extLst>
            </p:cNvPr>
            <p:cNvCxnSpPr>
              <a:cxnSpLocks/>
            </p:cNvCxnSpPr>
            <p:nvPr/>
          </p:nvCxnSpPr>
          <p:spPr>
            <a:xfrm>
              <a:off x="10516341" y="2911475"/>
              <a:ext cx="970398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7" name="Straight Connector 546">
              <a:extLst>
                <a:ext uri="{FF2B5EF4-FFF2-40B4-BE49-F238E27FC236}">
                  <a16:creationId xmlns:a16="http://schemas.microsoft.com/office/drawing/2014/main" id="{ADF50D9E-ACB6-496D-80BE-590EBD371FF6}"/>
                </a:ext>
              </a:extLst>
            </p:cNvPr>
            <p:cNvCxnSpPr/>
            <p:nvPr/>
          </p:nvCxnSpPr>
          <p:spPr>
            <a:xfrm>
              <a:off x="10516341" y="2865438"/>
              <a:ext cx="0" cy="93663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>
              <a:extLst>
                <a:ext uri="{FF2B5EF4-FFF2-40B4-BE49-F238E27FC236}">
                  <a16:creationId xmlns:a16="http://schemas.microsoft.com/office/drawing/2014/main" id="{76FA1711-9342-4502-AA9C-B88D06385EB2}"/>
                </a:ext>
              </a:extLst>
            </p:cNvPr>
            <p:cNvCxnSpPr/>
            <p:nvPr/>
          </p:nvCxnSpPr>
          <p:spPr>
            <a:xfrm>
              <a:off x="10758940" y="2865438"/>
              <a:ext cx="0" cy="93663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Straight Connector 548">
              <a:extLst>
                <a:ext uri="{FF2B5EF4-FFF2-40B4-BE49-F238E27FC236}">
                  <a16:creationId xmlns:a16="http://schemas.microsoft.com/office/drawing/2014/main" id="{54BF3A2E-A80D-4D3D-B00C-0A187502E0D1}"/>
                </a:ext>
              </a:extLst>
            </p:cNvPr>
            <p:cNvCxnSpPr/>
            <p:nvPr/>
          </p:nvCxnSpPr>
          <p:spPr>
            <a:xfrm>
              <a:off x="11001540" y="2865438"/>
              <a:ext cx="0" cy="93663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" name="Straight Connector 549">
              <a:extLst>
                <a:ext uri="{FF2B5EF4-FFF2-40B4-BE49-F238E27FC236}">
                  <a16:creationId xmlns:a16="http://schemas.microsoft.com/office/drawing/2014/main" id="{97408A3B-B508-411F-8487-8238C9B1FEB4}"/>
                </a:ext>
              </a:extLst>
            </p:cNvPr>
            <p:cNvCxnSpPr/>
            <p:nvPr/>
          </p:nvCxnSpPr>
          <p:spPr>
            <a:xfrm>
              <a:off x="11244139" y="2865438"/>
              <a:ext cx="0" cy="93663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>
              <a:extLst>
                <a:ext uri="{FF2B5EF4-FFF2-40B4-BE49-F238E27FC236}">
                  <a16:creationId xmlns:a16="http://schemas.microsoft.com/office/drawing/2014/main" id="{912A80DA-2655-444A-8933-B573A44E8E9C}"/>
                </a:ext>
              </a:extLst>
            </p:cNvPr>
            <p:cNvCxnSpPr/>
            <p:nvPr/>
          </p:nvCxnSpPr>
          <p:spPr>
            <a:xfrm>
              <a:off x="11486738" y="2865438"/>
              <a:ext cx="0" cy="93663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" name="TextBox 582">
              <a:extLst>
                <a:ext uri="{FF2B5EF4-FFF2-40B4-BE49-F238E27FC236}">
                  <a16:creationId xmlns:a16="http://schemas.microsoft.com/office/drawing/2014/main" id="{146EF0DC-1CF6-4F02-9A60-32AEBC8B7B97}"/>
                </a:ext>
              </a:extLst>
            </p:cNvPr>
            <p:cNvSpPr txBox="1"/>
            <p:nvPr/>
          </p:nvSpPr>
          <p:spPr>
            <a:xfrm>
              <a:off x="10616576" y="2630320"/>
              <a:ext cx="390064" cy="162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27432" numCol="1" anchor="b" anchorCtr="0" compatLnSpc="1">
              <a:prstTxWarp prst="textNoShape">
                <a:avLst/>
              </a:prstTxWarp>
              <a:spAutoFit/>
            </a:bodyPr>
            <a:lstStyle>
              <a:lvl1pPr marL="0" lvl="0" indent="0" defTabSz="913429" eaLnBrk="1" hangingPunct="1">
                <a:buClr>
                  <a:schemeClr val="tx2"/>
                </a:buClr>
                <a:defRPr sz="1600" baseline="0">
                  <a:latin typeface="+mn-lt"/>
                </a:defRPr>
              </a:lvl1pPr>
              <a:lvl2pPr marL="197586" lvl="1" indent="-195966" defTabSz="913429" eaLnBrk="1" hangingPunct="1">
                <a:buClr>
                  <a:schemeClr val="tx2"/>
                </a:buClr>
                <a:buSzPct val="125000"/>
                <a:buFont typeface="Arial" pitchFamily="34" charset="0"/>
                <a:buChar char="•"/>
                <a:defRPr sz="1600" baseline="0">
                  <a:latin typeface="+mn-lt"/>
                </a:defRPr>
              </a:lvl2pPr>
              <a:lvl3pPr marL="466431" lvl="2" indent="-267227" defTabSz="913429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600" baseline="0">
                  <a:latin typeface="+mn-lt"/>
                </a:defRPr>
              </a:lvl3pPr>
              <a:lvl4pPr marL="626768" lvl="3" indent="-158716" defTabSz="913429" eaLnBrk="1" hangingPunct="1">
                <a:buClr>
                  <a:schemeClr val="tx2"/>
                </a:buClr>
                <a:buSzPct val="100000"/>
                <a:buFont typeface="Arial" pitchFamily="34" charset="0"/>
                <a:buChar char="•"/>
                <a:defRPr sz="1600" baseline="0">
                  <a:latin typeface="+mn-lt"/>
                </a:defRPr>
              </a:lvl4pPr>
              <a:lvl5pPr marL="764947" lvl="4" indent="-132804" defTabSz="913429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600" baseline="0">
                  <a:latin typeface="+mn-lt"/>
                </a:defRPr>
              </a:lvl5pPr>
              <a:lvl6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6pPr>
              <a:lvl7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7pPr>
              <a:lvl8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8pPr>
              <a:lvl9pPr marL="764947" indent="-132804" defTabSz="913429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9pPr>
            </a:lstStyle>
            <a:p>
              <a:pPr algn="ctr" defTabSz="1370144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r>
                <a:rPr lang="en-US" sz="140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~30%</a:t>
              </a:r>
              <a:r>
                <a:rPr lang="en-US" sz="1400" baseline="3000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2</a:t>
              </a:r>
              <a:r>
                <a:rPr lang="en-US" sz="1400" dirty="0">
                  <a:solidFill>
                    <a:srgbClr val="1C3586"/>
                  </a:solidFill>
                  <a:latin typeface="Montserrat" panose="00000500000000000000" pitchFamily="2" charset="0"/>
                  <a:sym typeface="Montserrat" panose="00000500000000000000" pitchFamily="2" charset="0"/>
                </a:rPr>
                <a:t> </a:t>
              </a:r>
            </a:p>
          </p:txBody>
        </p:sp>
        <p:sp>
          <p:nvSpPr>
            <p:cNvPr id="582" name="Arrow: Pentagon 581">
              <a:extLst>
                <a:ext uri="{FF2B5EF4-FFF2-40B4-BE49-F238E27FC236}">
                  <a16:creationId xmlns:a16="http://schemas.microsoft.com/office/drawing/2014/main" id="{DA9307DD-2ED1-4D73-A70B-6976590BB533}"/>
                </a:ext>
              </a:extLst>
            </p:cNvPr>
            <p:cNvSpPr/>
            <p:nvPr/>
          </p:nvSpPr>
          <p:spPr>
            <a:xfrm rot="5400000">
              <a:off x="10679315" y="2845782"/>
              <a:ext cx="167027" cy="80588"/>
            </a:xfrm>
            <a:prstGeom prst="homePlat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dirty="0" err="1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</p:grpSp>
      <p:cxnSp>
        <p:nvCxnSpPr>
          <p:cNvPr id="195" name="Connector: Elbow 443">
            <a:extLst>
              <a:ext uri="{FF2B5EF4-FFF2-40B4-BE49-F238E27FC236}">
                <a16:creationId xmlns:a16="http://schemas.microsoft.com/office/drawing/2014/main" id="{7F8E8A39-D549-45D6-8BB9-A8296643B531}"/>
              </a:ext>
            </a:extLst>
          </p:cNvPr>
          <p:cNvCxnSpPr>
            <a:cxnSpLocks/>
          </p:cNvCxnSpPr>
          <p:nvPr/>
        </p:nvCxnSpPr>
        <p:spPr>
          <a:xfrm>
            <a:off x="832104" y="2617973"/>
            <a:ext cx="16623792" cy="0"/>
          </a:xfrm>
          <a:prstGeom prst="straightConnector1">
            <a:avLst/>
          </a:prstGeom>
          <a:ln w="12700">
            <a:solidFill>
              <a:srgbClr val="7F7F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EDP Renováveis | Logopedia | Fandom">
            <a:extLst>
              <a:ext uri="{FF2B5EF4-FFF2-40B4-BE49-F238E27FC236}">
                <a16:creationId xmlns:a16="http://schemas.microsoft.com/office/drawing/2014/main" id="{604ACEC2-C281-3AF2-2684-278C9D0A0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57"/>
          <a:stretch/>
        </p:blipFill>
        <p:spPr bwMode="auto">
          <a:xfrm>
            <a:off x="832104" y="6002639"/>
            <a:ext cx="1211088" cy="45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berdrola logo in transparent PNG and vectorized SVG formats">
            <a:extLst>
              <a:ext uri="{FF2B5EF4-FFF2-40B4-BE49-F238E27FC236}">
                <a16:creationId xmlns:a16="http://schemas.microsoft.com/office/drawing/2014/main" id="{E4663AC4-0F3B-F459-70F3-35C743F09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5" y="2975982"/>
            <a:ext cx="1252190" cy="57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63D70EA-B9B0-3D01-230A-D08C9FE50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" y="6995272"/>
            <a:ext cx="1206246" cy="43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C8DCFC-6ABB-41BF-2B2E-AD37EFDB6B50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32104" y="8025142"/>
            <a:ext cx="1187196" cy="338537"/>
          </a:xfrm>
          <a:prstGeom prst="rect">
            <a:avLst/>
          </a:prstGeom>
        </p:spPr>
      </p:pic>
      <p:pic>
        <p:nvPicPr>
          <p:cNvPr id="11" name="Picture 6" descr="NextEra Energy - Wikipedia">
            <a:extLst>
              <a:ext uri="{FF2B5EF4-FFF2-40B4-BE49-F238E27FC236}">
                <a16:creationId xmlns:a16="http://schemas.microsoft.com/office/drawing/2014/main" id="{3A973264-0D64-F8C9-E442-0E9DA13A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5" y="3986063"/>
            <a:ext cx="1279085" cy="56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2347AF9-CE18-06BC-7909-491FDD1C2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5" y="5046960"/>
            <a:ext cx="1125284" cy="40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84278B-F34D-96FA-3254-6A0B5CD5BE1D}"/>
              </a:ext>
            </a:extLst>
          </p:cNvPr>
          <p:cNvCxnSpPr>
            <a:cxnSpLocks/>
          </p:cNvCxnSpPr>
          <p:nvPr/>
        </p:nvCxnSpPr>
        <p:spPr>
          <a:xfrm>
            <a:off x="832104" y="4758796"/>
            <a:ext cx="16623792" cy="0"/>
          </a:xfrm>
          <a:prstGeom prst="line">
            <a:avLst/>
          </a:prstGeom>
          <a:ln w="635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086811-DE79-8069-3040-BC6A17E6AB3F}"/>
              </a:ext>
            </a:extLst>
          </p:cNvPr>
          <p:cNvCxnSpPr>
            <a:cxnSpLocks/>
          </p:cNvCxnSpPr>
          <p:nvPr/>
        </p:nvCxnSpPr>
        <p:spPr>
          <a:xfrm>
            <a:off x="832104" y="3777192"/>
            <a:ext cx="16623792" cy="0"/>
          </a:xfrm>
          <a:prstGeom prst="line">
            <a:avLst/>
          </a:prstGeom>
          <a:ln w="635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E0A6C4-9721-07EA-A62C-A25B2D1053A2}"/>
              </a:ext>
            </a:extLst>
          </p:cNvPr>
          <p:cNvCxnSpPr>
            <a:cxnSpLocks/>
          </p:cNvCxnSpPr>
          <p:nvPr/>
        </p:nvCxnSpPr>
        <p:spPr>
          <a:xfrm>
            <a:off x="832104" y="5740400"/>
            <a:ext cx="16623792" cy="0"/>
          </a:xfrm>
          <a:prstGeom prst="line">
            <a:avLst/>
          </a:prstGeom>
          <a:ln w="635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31CCBB-DD62-33B5-A8F7-EDF8915A468C}"/>
              </a:ext>
            </a:extLst>
          </p:cNvPr>
          <p:cNvCxnSpPr>
            <a:cxnSpLocks/>
          </p:cNvCxnSpPr>
          <p:nvPr/>
        </p:nvCxnSpPr>
        <p:spPr>
          <a:xfrm>
            <a:off x="832104" y="6722004"/>
            <a:ext cx="16623792" cy="0"/>
          </a:xfrm>
          <a:prstGeom prst="line">
            <a:avLst/>
          </a:prstGeom>
          <a:ln w="635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6E933F6-D6F2-125F-54A5-BF8668017333}"/>
              </a:ext>
            </a:extLst>
          </p:cNvPr>
          <p:cNvCxnSpPr>
            <a:cxnSpLocks/>
          </p:cNvCxnSpPr>
          <p:nvPr/>
        </p:nvCxnSpPr>
        <p:spPr>
          <a:xfrm>
            <a:off x="832104" y="7703608"/>
            <a:ext cx="16623792" cy="0"/>
          </a:xfrm>
          <a:prstGeom prst="line">
            <a:avLst/>
          </a:prstGeom>
          <a:ln w="6350" cap="flat">
            <a:solidFill>
              <a:schemeClr val="bg1">
                <a:lumMod val="50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AGH University of Krakow - Wikipedia">
            <a:extLst>
              <a:ext uri="{FF2B5EF4-FFF2-40B4-BE49-F238E27FC236}">
                <a16:creationId xmlns:a16="http://schemas.microsoft.com/office/drawing/2014/main" id="{87B4FC00-2C56-B8A2-9B0F-A46D19C07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" y="402431"/>
            <a:ext cx="957264" cy="9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A911F4-DB8B-C9A7-103E-AB809F7DB09D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2152650" y="457704"/>
            <a:ext cx="3378201" cy="863387"/>
          </a:xfrm>
          <a:prstGeom prst="rect">
            <a:avLst/>
          </a:prstGeom>
        </p:spPr>
      </p:pic>
      <p:sp>
        <p:nvSpPr>
          <p:cNvPr id="21" name="Title 4">
            <a:extLst>
              <a:ext uri="{FF2B5EF4-FFF2-40B4-BE49-F238E27FC236}">
                <a16:creationId xmlns:a16="http://schemas.microsoft.com/office/drawing/2014/main" id="{B9268C1D-2D34-B4DA-11D7-80A0AD5F7CB8}"/>
              </a:ext>
            </a:extLst>
          </p:cNvPr>
          <p:cNvSpPr txBox="1">
            <a:spLocks/>
          </p:cNvSpPr>
          <p:nvPr/>
        </p:nvSpPr>
        <p:spPr>
          <a:xfrm>
            <a:off x="5895975" y="458510"/>
            <a:ext cx="11559921" cy="8617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  <a:sym typeface="Montserrat" panose="00000500000000000000" pitchFamily="2" charset="0"/>
              </a:defRPr>
            </a:lvl1pPr>
          </a:lstStyle>
          <a:p>
            <a:pPr algn="l"/>
            <a:r>
              <a:rPr lang="pl-PL" sz="2800" dirty="0">
                <a:solidFill>
                  <a:srgbClr val="1C3586"/>
                </a:solidFill>
              </a:rPr>
              <a:t>Przykład: By umożliwić szybszą budowę portfolio gracze OZE finansują 15-50% wzrostu z wykorzystaniem recyklingu kapitału  </a:t>
            </a:r>
            <a:endParaRPr lang="en-US" sz="2800" dirty="0">
              <a:solidFill>
                <a:srgbClr val="1C3586"/>
              </a:solidFill>
            </a:endParaRPr>
          </a:p>
        </p:txBody>
      </p:sp>
      <p:sp>
        <p:nvSpPr>
          <p:cNvPr id="33" name="4. Footnote">
            <a:extLst>
              <a:ext uri="{FF2B5EF4-FFF2-40B4-BE49-F238E27FC236}">
                <a16:creationId xmlns:a16="http://schemas.microsoft.com/office/drawing/2014/main" id="{193D8F3C-3880-D48C-CEB5-8A797DF9317E}"/>
              </a:ext>
            </a:extLst>
          </p:cNvPr>
          <p:cNvSpPr txBox="1"/>
          <p:nvPr>
            <p:custDataLst>
              <p:tags r:id="rId38"/>
            </p:custDataLst>
          </p:nvPr>
        </p:nvSpPr>
        <p:spPr>
          <a:xfrm>
            <a:off x="830957" y="9048269"/>
            <a:ext cx="16802987" cy="5539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pl-PL" sz="12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1.	Współczynnik między kapitałem poddanym recyklingowi a skumulowanymi nakładami inwestycyjnymi w tym samym okresie</a:t>
            </a:r>
            <a:r>
              <a:rPr lang="en-US" sz="12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; 2. </a:t>
            </a:r>
            <a:r>
              <a:rPr lang="pl-PL" sz="12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Współczynnik między aktywami przeniesionymi do </a:t>
            </a:r>
            <a:r>
              <a:rPr lang="pl-PL" sz="1200" dirty="0" err="1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YieldCo</a:t>
            </a:r>
            <a:r>
              <a:rPr lang="pl-PL" sz="12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 a całym portfelem</a:t>
            </a:r>
            <a:r>
              <a:rPr lang="en-US" sz="12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; 3. </a:t>
            </a:r>
            <a:r>
              <a:rPr lang="pl-PL" sz="12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Współczynnik między mocą zainstalowaną poddaną recyklingowi a dodanymi mocami w tym samym okresie</a:t>
            </a:r>
            <a:r>
              <a:rPr lang="en-US" sz="12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; 4. </a:t>
            </a:r>
            <a:r>
              <a:rPr lang="pl-PL" sz="1200" dirty="0" err="1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Engie</a:t>
            </a:r>
            <a:r>
              <a:rPr lang="pl-PL" sz="12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 planuje zastosować model DBSO do ~57% swojego CAPEX</a:t>
            </a:r>
            <a:r>
              <a:rPr lang="en-US" sz="12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; 5. </a:t>
            </a:r>
            <a:r>
              <a:rPr lang="pl-PL" sz="12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Perspektywa przyszłościowa oparta na ilości zasobów (w kategoriach zdolności lub CAPEX), które mają zostać sfinansowane poprzez rotację aktywów/recykling kapitału</a:t>
            </a:r>
            <a:r>
              <a:rPr lang="en-US" sz="12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; 6. </a:t>
            </a:r>
            <a:r>
              <a:rPr lang="pl-PL" sz="120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Uwzględniając aktywa SECI z istniejącego portfela</a:t>
            </a: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2F725D29-B2C3-7CEF-3CAB-F35FF3BACC0F}"/>
              </a:ext>
            </a:extLst>
          </p:cNvPr>
          <p:cNvGrpSpPr>
            <a:grpSpLocks noChangeAspect="1"/>
          </p:cNvGrpSpPr>
          <p:nvPr/>
        </p:nvGrpSpPr>
        <p:grpSpPr>
          <a:xfrm>
            <a:off x="1922628" y="-892595"/>
            <a:ext cx="4028" cy="2268926"/>
            <a:chOff x="0" y="0"/>
            <a:chExt cx="6350" cy="357840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C876C1ED-0202-3183-BF66-247D01BA8E96}"/>
                </a:ext>
              </a:extLst>
            </p:cNvPr>
            <p:cNvSpPr/>
            <p:nvPr/>
          </p:nvSpPr>
          <p:spPr>
            <a:xfrm>
              <a:off x="0" y="0"/>
              <a:ext cx="6350" cy="3578352"/>
            </a:xfrm>
            <a:custGeom>
              <a:avLst/>
              <a:gdLst/>
              <a:ahLst/>
              <a:cxnLst/>
              <a:rect l="l" t="t" r="r" b="b"/>
              <a:pathLst>
                <a:path w="6350" h="3578352">
                  <a:moveTo>
                    <a:pt x="0" y="0"/>
                  </a:moveTo>
                  <a:lnTo>
                    <a:pt x="0" y="3578352"/>
                  </a:lnTo>
                  <a:lnTo>
                    <a:pt x="6350" y="3578352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pl-PL">
                <a:latin typeface="Montserrat" panose="00000500000000000000" pitchFamily="2" charset="0"/>
                <a:sym typeface="Montserrat" panose="00000500000000000000" pitchFamily="2" charset="0"/>
              </a:endParaRPr>
            </a:p>
          </p:txBody>
        </p:sp>
      </p:grpSp>
      <p:sp>
        <p:nvSpPr>
          <p:cNvPr id="6" name="5. Source">
            <a:extLst>
              <a:ext uri="{FF2B5EF4-FFF2-40B4-BE49-F238E27FC236}">
                <a16:creationId xmlns:a16="http://schemas.microsoft.com/office/drawing/2014/main" id="{54C640CA-361D-F170-6076-5C727E432760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832103" y="9752504"/>
            <a:ext cx="10916792" cy="1846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defTabSz="914445">
              <a:defRPr/>
            </a:pPr>
            <a:r>
              <a:rPr lang="pl-PL" sz="1200" noProof="0" dirty="0">
                <a:solidFill>
                  <a:srgbClr val="1C3586"/>
                </a:solidFill>
                <a:latin typeface="Montserrat" panose="00000500000000000000" pitchFamily="2" charset="0"/>
                <a:sym typeface="Montserrat" panose="00000500000000000000" pitchFamily="2" charset="0"/>
              </a:rPr>
              <a:t>Źródło: McKinsey &amp; Company</a:t>
            </a:r>
          </a:p>
        </p:txBody>
      </p:sp>
    </p:spTree>
    <p:extLst>
      <p:ext uri="{BB962C8B-B14F-4D97-AF65-F5344CB8AC3E}">
        <p14:creationId xmlns:p14="http://schemas.microsoft.com/office/powerpoint/2010/main" val="18720949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KEDPICTURESLINKREMOVED" val="True"/>
  <p:tag name="DSS_ID" val="93bce7ab-eb5f-4f53-b3f4-9779e829a3dc"/>
  <p:tag name="THINKCELLPRESENTATIONDONOTDELETE" val="&lt;?xml version=&quot;1.0&quot; encoding=&quot;UTF-16&quot; standalone=&quot;yes&quot;?&gt;&lt;root reqver=&quot;28224&quot;&gt;&lt;version val=&quot;35720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7&quot;&gt;&lt;elem m_fUsage=&quot;4.78728064642305550791E+00&quot;&gt;&lt;m_msothmcolidx val=&quot;0&quot;/&gt;&lt;m_rgb r=&quot;1C&quot; g=&quot;35&quot; b=&quot;86&quot;/&gt;&lt;/elem&gt;&lt;elem m_fUsage=&quot;1.81000000000000005329E+00&quot;&gt;&lt;m_msothmcolidx val=&quot;0&quot;/&gt;&lt;m_rgb r=&quot;FE&quot; g=&quot;A8&quot; b=&quot;00&quot;/&gt;&lt;/elem&gt;&lt;elem m_fUsage=&quot;9.00000000000000022204E-01&quot;&gt;&lt;m_msothmcolidx val=&quot;0&quot;/&gt;&lt;m_rgb r=&quot;10&quot; g=&quot;8A&quot; b=&quot;81&quot;/&gt;&lt;/elem&gt;&lt;elem m_fUsage=&quot;7.29000000000000092371E-01&quot;&gt;&lt;m_msothmcolidx val=&quot;0&quot;/&gt;&lt;m_rgb r=&quot;00&quot; g=&quot;B0&quot; b=&quot;F0&quot;/&gt;&lt;/elem&gt;&lt;elem m_fUsage=&quot;6.56100000000000127542E-01&quot;&gt;&lt;m_msothmcolidx val=&quot;0&quot;/&gt;&lt;m_rgb r=&quot;98&quot; g=&quot;7F&quot; b=&quot;53&quot;/&gt;&lt;/elem&gt;&lt;elem m_fUsage=&quot;3.87420489000000145552E-01&quot;&gt;&lt;m_msothmcolidx val=&quot;0&quot;/&gt;&lt;m_rgb r=&quot;E7&quot; g=&quot;EE&quot; b=&quot;EF&quot;/&gt;&lt;/elem&gt;&lt;elem m_fUsage=&quot;3.48678440100000153201E-01&quot;&gt;&lt;m_msothmcolidx val=&quot;0&quot;/&gt;&lt;m_rgb r=&quot;1C&quot; g=&quot;33&quot; b=&quot;4E&quot;/&gt;&lt;/elem&gt;&lt;/m_vecMRU&gt;&lt;/m_mruColor&gt;&lt;m_eweekdayFirstOfWeek val=&quot;2&quot;/&gt;&lt;m_eweekdayFirstOfWorkweek val=&quot;2&quot;/&gt;&lt;m_eweekdayFirstOfWeekend val=&quot;7&quot;/&gt;&lt;/CPresentation&gt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fwSqN2UX.mcgj.pbnQ4L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tpDHqxbAYqbD4JDueGlC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aDSTRVlVsz_sy92Kaprr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aSFVARw88kS_h6pt_4Q1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gb1q8zbr033Et6eTJ_7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fYpVu3f2uhazx9mTl_ub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.0vx0CTgLj5VsYkSNPPT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sr7iRhng2UHebNutDhgc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bEZLUTi5kglhMIt0sTt3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B35d20DQYoqWGf3yT5uW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tsvcveY7yj.YNYYR.QAX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klEdXHk_9Bz6YaQQWhVqQ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JTbja_DNCClZqocLzUiE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KTxWlc1Pp8KlUiZoBTF.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GjoYzws6IPlxBAxKKsDg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JlFOxW9FEwNQM4XtyqXp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4u5Ua2hLAeH6iRtMPr2Z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cT4TdwuvopxhDFlYgih6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Nl1XKZ92KJuL8qik1Dyy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SgWzsW5hYTdwY28P18Jx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Hk4BA2g6NuZRSuTow572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QayNE077fW.O7a86vwXHg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KsjpouRA99kZ.fcg3OAQ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VerticalDefault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VerticalDefault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wCHmICMldqzSUlG9_6ng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MNYY2sUZVOIsyAXCEq4V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nAQkIqMOwHilyKgk6YWk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Bp6obMCHpNFupnkjLLrA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vih8x.haXhNM4pH2om.L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5RvUwf2Y4FjEwLmuM7zn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jlbInpcvQ63LLnaP8WeG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rqfx5vPjC.8VIRO2e_Ps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kQmm50pI4yyetxtf15s4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2XxmS5WcZsyz.ESlNdpr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Qaj5SKXDT2_1TDNwMEvpw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CTTFOUmoKkCAYzh_vayY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GF4eFrpGS2zDjgKiRD8Lw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Rc8o7PmJzAsBZwKM5cj9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mWpWL0tb7_JiIgKkvc_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Njod.kjPKOZVDLGHvyw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rX3ulkOQPJIgBAVUNcGx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x8uyy2Piemhyr.ZqzK05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4Y4249Q.avPQdpSurAWKw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ZIaQWMGWjloQpAJmGoF8Q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nxXHwWqk3AoAiP31ullo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SS9HV.2lsGeu3TTd9B2O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txdmnoev6eocskhUNladQ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Y3qCcmQkNDGpO3nF750a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nc_orfs4W_A0PrFhaNA5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K9fDBFtV2xiasFhco.nfA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dP9GHFt.pVEZ63qM.LJ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rHW7ymFaBEI6Cfnf2byXQ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gGhMBOZ0gm2X.1LmzijBw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7cah.nyXAynZr6rP2ou7w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HqjdybE_2n0Fp32RLSPf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AuzRBeEHbZZq7.m5vHRQ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.TvZa2Qup7mtjkJ8cCaJg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ymfCLqA5ckaOEt38Uak3w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8.gDAL1f8uVXpH3cRRyK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BtLWYWaA0ZB69dn9Q0O.g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ehYo6C_ikkB7NLwSxdk4w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Q6WTCXWjSbUs3TgmBKb9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jazO5XCcoR_jnUkqcv0R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hEkpHYJsWb.EiPRJZAAw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m50PVA7ihNbtPmisUh2E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snH0x_7UPUCyS4EBRZOJQ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BvFJ.mX365EJZMdVlh1_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6hxmjcnKIP6jc1RYWRAQ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U9vsZX8YBcXud8cF0J1p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S5dugr_UIxz._rjmhEhUg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zoIHY2zTA.F8qnP22mCEQ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1mBA.TURfcubfS2QPrwQ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.zmSLUJ3d1g0c07_rw2lg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LB02jvH7.cO9dbSInIxA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lua7VGqh2GanKODKjGtg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1SYnkCch9f8OOMmq3aeSg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CYr8ouD_0j_9jJUJ_rAZA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GreyLineSeparatorDefault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GreyLineSeparatorDefaultVertica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GreyLineSeparatorDefaultVertical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GreyLineSeparatorDefault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0A9C.mOHHL8qDhL8loSL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gvvFgcy1gbMNsnB9e8ecg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OyllRak8BAtNSzsfiIebQ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GNuDBsKwIfSGIC8uyL8aw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aIXZG_r3hpEmT0lQ4B2Mw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sKUvJJ5n9.IcSh3NAhLRg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M.gymtXBq3L6RVFHajlY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J_tn3paIh.bP5jtRE5iPw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5yTPIZn6Fcbsgu.EjkNcA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HgHmdmDLQDpd_YpWoxd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p88tEnsgfPlxgZoJzOaxA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B3Zu9atqE2QE7E2V6ucAg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2ZNXsMOyYa22jm.qxDDbg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2U5mQZxpWtxOlCATibong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NlyhUoVhb8pH8IhkFX9Q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9Qu00VqJR.61XhpJfsmWg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nGAaoRFhVu5_vDOZ7uCYg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j0PTL5lNoLprByUUE.YOQ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mHy8I316_ain2MPeKaaw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DLxStw37QKwvOAf30x3N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G5iHMTSC2mGhtG.mpRUA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BMVTUOhlYi_meICTzKlgQ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ZC3yB3.16TXitF_pr6Vg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cuso7x2DewHZzuA9n2EUg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hnMJhRiBVe2.NO4.aGtk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Bz8mq7PKFw6bjEyHVAV7w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nOJ7iLVTG5SEX2b5HjVw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E_O14AJfL6ZYdvXoJmQaw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5wVlT8sUTvSb5GZMy30Ig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KvzZAeCYqOV4nUdMd1UzQ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SDdU2xFp8AyLvulJgWoz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9HcYz0qufRXrBClZMQZJg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bksTftGUKqb.L2JM5yRpg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DOPe68zPZwz0.HQIcdXwg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y_Eo80.phHDfgjTbTUJUw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81tPoLeg55L4p19V9lUPA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JRxbGyttNAyK8s0GBogzw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ZAvylYYdhdIj3IlreSftQ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0dfLLjeiO9b1Xph6ry1QQ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2Q1WX5uW1WWnjn7qg.uLA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Tonq7a0PJK89G1VyN8fq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_KiNxL7Q3gdQQEf2B15.A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if.N7d07GjBDDb2d51DSg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7jJC8eDPL7k30.ly8O6R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sZsJlmBCyA8GAIB4UdCgg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_V4dZlleCZ0pwaaiBT.bA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r5tiCMx8IVhh0sf.lldgQ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2VMO06pLH4psAs9XeUpQ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AYkGPeLpB9vDCvUG57bKQ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mgYBNmJcv9uOAVljtTmQ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01MyCa8UyHjjZrbgd0p2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gMFFMmZqRNxXi9HGJqB2Q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D1ICy3oo1EeD0pgsxyJFQ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efRdjS83EUD101J1lrctQ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Y8ykB_jnhVaulTXU03dLA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dOJQLc07Jw7VY4RUjWCkQ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brqw3aA0CiggCWadh0d4g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i4IJiGMOxlsBwshFh.LSQ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ScaiM8pZNwmmedRkQOog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K1khW0Zm5UmDaSFIuMkrw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I4QeM8A8KZZdc2rJcgxE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GZDYScNhlkLhS0Kw8iJQ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QRvzkSnCOSCct4kK4XCw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OEmYRKUxETcSHJaJSRB8w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n_K1zrLblYhtdYyb_67nA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roDSqB_1R18NfvIyIOL4A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BWvK0oCF3NddatxDXAapA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FALvKumr4o41_UVAGt4og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hAT798rm0b5Cg8BidPuWQ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sJf7_iaRs.B_1KhtntDUg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ID5apD9twdWUNt3B5deP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vev2IFHedAZOJ2C92bdw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f86DLdbpPuCpnu1hTvG2w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fMchD5byt6eXN79p79ldQ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4qcJE6EyGIwh3nS7iP3A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6jCkAQjbxta3U75q5Rvww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IzUcRRbrP9zoqAmoGA1oQ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TQyIOvCuCVLFjZyKg6kkA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VfIXeQBv6UNK5AJ1NBTQ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GreyLineSeparatorDefault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GreyLineSeparatorDefault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StatusGauge"/>
  <p:tag name="CIRCLESTATUS" val="Blue"/>
  <p:tag name="NAME" val="StatusGaugeBlu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StatusGauge"/>
  <p:tag name="CIRCLESTATUS" val="Blue"/>
  <p:tag name="NAME" val="StatusGaugeBlu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StatusGauge"/>
  <p:tag name="CIRCLESTATUS" val="Blue"/>
  <p:tag name="NAME" val="StatusGaugeBlu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StatusGauge"/>
  <p:tag name="CIRCLESTATUS" val="Blue"/>
  <p:tag name="NAME" val="StatusGaugeBlu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StatusGauge"/>
  <p:tag name="CIRCLESTATUS" val="Blue"/>
  <p:tag name="NAME" val="StatusGaugeBl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TFSLpPcsVXX1_gBrqgWA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Q5IYrh.1zLQQ0g.fsOs7g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1P.ZPfYKF9pUKss9w8JQ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6RvGEizsYYIbgWlN1s6NA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aDf7fbOL8hONLOwM5Dxmw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m8yJ0g5XeAuI2n_jLJD_w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OO3KfN8BSMByKy6pmBdg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7cjWn2gXX_U621FSNwk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6WmDw1unZFXWfNxrV7jYA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oL9tTJmHyRzNO09A1OkhQ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ENstaXvtJ4YjzXv3wGgVg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8Mi6l_3elKTFrGV5UZ5Ng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nMygwCm.RpP5fXgghp6w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HYrZ4_z77ipy.JzHtyeBQ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XkoC4IB2YVpe4qfrr8ThQ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2wFrkjxHXU.eJ.pIfCSbA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v1sbK7xugUl76v9JcVASQ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zx0K_n5STFzjFmE8lkVq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OF9dNLswCCUNUSHZoq8Vw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Zs.G2FEWniyQKTW4e5x.A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e8wx2kCws2kFvCl_EzO9Q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fSmfPj9ycuYRgdxPOvMg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Zm0xgcAFRHcAExPAKHEbg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cP9Yfp5RiCv1zXcCuL.JA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6g9YZpFypGaFcHTmMXEUg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tDCQU9ms5wBi9oxBGeAqw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eGE7bVLBwFsyfUJMpv2Uw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VLnMEIYBTnsuYgFl8581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xdMT985Dtrd9OcyW3i.og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22xR5DTWAnV8F3YaAamRA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xgTP5R5MQN5JcqOiN6qbA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E5floyOCxopD5cupWHQug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QrnHsLU.0lv1cMjHWvulA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GreyLineSeparatorDefault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GreyLineSeparatorDefaultVertical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lFZf16qd44scbwdy8oCS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Default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Default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Default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Default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Default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OUIzDNUYMROin3iYut_4g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pcrgcunGHl_.QtXG6wDvw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q8JuVA7dx2528.yFdN7N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f.q0HDdS8NvVLCSziLD.w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q6RfNZUVeHeyJeeKBp70A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m.20U_o5K8KxUntZFhaLQ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QvfujL3SLuiczBp_kH5cA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xfEZXBgYcWtL5ok_Enmeg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iCovVncmwp_R9H9wugCag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mWmkIefIWhTac6nG4_fRA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8eDPjKfH_aSWu034HDWTw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NxrzmkTBVgDUvjc_8Kwug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R2uTzFHoiYlgahELXckZ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rtcTwNmqjx79ZPCZyRFkg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yYJuiKugO9_QZKNX3_OGw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H.LzJtXvvvqDDWSq8FHYg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SKwpkIkqM6Ud8g43mjNA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jVoZRHAyTsiO8XGnu4Pg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EOFleZOEvXtLNmmmL7maA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c4JqHwoncWgMrO2u2BVw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6PUcWf4YWN5JQPiSTxXDA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qIaMIcaOzqkEy.u8x3J2g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m2I6rbBloeG1Jvz3YOT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iBoDFBZnkxwQs_6gTUZ4A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XeijmlbLuaNDhCZ7Obr5w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kOgZJyWzPtv7PKvmuDV7w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iK2VG4g.gT_zDg.O1ZLg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5CaXMq5gibGI4F2hu7fuQ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6w.W_YhbY_TX.dYrH8kYw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zWTvQkPXKPHAwECrVrk1A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EaZMqKm9PTxc72HZXF90w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B6r6xFTizARSIOQcHeG_w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7Y6NlBtIGEMVRUF2KtbD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VAIX6Q7GAY7UYZP6E9Sw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Hzl71lSu0y41xHgDcWNeQ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YEmHfAPUV7u3FeBb44Rug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maW75hH0K0dqVEn.Ml0Q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cvynNmcJaJSyekEO40wA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LineArrow"/>
  <p:tag name="STATUS" val="On"/>
  <p:tag name="CIRCLESTATUS" val="CircleOn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LineArrow"/>
  <p:tag name="STATUS" val="On"/>
  <p:tag name="CIRCLESTATUS" val="CircleOn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lFZf16qd44scbwdy8oCSg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Default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Default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Default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Default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Default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Default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Default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Default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Default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Default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Default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Default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Default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Default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BOyRW9iiUL10TIbB4ZM.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wzFZgJhbPVYyWXbpFsmV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AuRTRjEWwl1EQGWQT5VO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8MrNTolHIkS5rXVWoIYL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NM6QrYgwfGbxcVPaqEAG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LWhXbiWrbx6tL83ltsxr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sY_kNZ8_f_Lu1M2ubSl4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wjjeA3ggKGUoKetl3ySH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JLp0YUK0o.9dJIDdhpj1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qbL.2rg.pBIR5vWrWE27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7WQFbSGjJIGCI6UrnIBL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drYSVSo_45HKamMAuyw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6XKTja.efywl8rvfM1G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B1mflykk49SxaD3qGiA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HmpgxzAahVLxLyaoxRE_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G3FD99JFO2diXOZFRHA5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985sGhqCWEq59TKKNnQs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pI7NGoXpv79QznNPCfmj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X9QWRMqILhSlZNt09Yu.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51RyYOu4jTGmnBCdfqBQ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bp4H2hfjocyb4oHzfrMt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eGzUudvftcd.t5kklcrQ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d3oNXKcUMt9jHtT5Ulll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rkUj_ImEY1KccfA261t.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10A9mHqEqfOGgmrRvNBa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1NrAtk6sYwE4X0MFZsf.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qQz92wPOZ_69SnGyBqcc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1dFRNJxE41QY0pSV708g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SnjCqzBP2XCNz1PdUCV4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XJlIGcVBLt1M0wyxZPS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i.WaR0ECmPnJPNAKsdXT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wKld28zO86G6OODeK8MG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h20X5ZkENDc9GyybTu2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GFHigBUQYd7TeM4bFNsz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Cqmeq10NfX2PvAq9qRaw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i7EI1QbNIdko8_pzrm0x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GLtDVAOuN.5LCXQrESE0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GreyLineSeparatorDefault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tE6ksT.adicvrw6TlYgP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51ew_ZS7yGs2D7eIV.xd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yr2Tl_NgoSlj27q1EKj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JcjmTsFP4hxKWstFflJR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EvXlpLCzc8gelFGqBsp6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4.m1my86t5njvUJ6gEtZ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Lvu6cEeAGhvIiDNaiKPn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riUIHcepcAPeJDvpIezG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RcGvfH9bPp6YqmNhMTH1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HHi55sCwSDTxb2jrzA9I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aUK8rwae8vVdawbgQj3p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pA8bntdPOaDWIr5WChx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Sx1U8GtLHIg05YkiKbR4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fRYv.ji8p4kYQN0Wwhyuw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73UMq.AGh660VCmIFo_S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SE0m9huh4qi58xuN2ng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1E8C6514BA2E248914E98206A89BFAD" ma:contentTypeVersion="13" ma:contentTypeDescription="Utwórz nowy dokument." ma:contentTypeScope="" ma:versionID="2a5e95b12d37edb47fc7ab13842ce283">
  <xsd:schema xmlns:xsd="http://www.w3.org/2001/XMLSchema" xmlns:xs="http://www.w3.org/2001/XMLSchema" xmlns:p="http://schemas.microsoft.com/office/2006/metadata/properties" xmlns:ns2="5f574df1-0b05-4268-ae37-3aeced11abdd" xmlns:ns3="a642faf2-dab5-4af4-aac5-d27d8f15c02b" targetNamespace="http://schemas.microsoft.com/office/2006/metadata/properties" ma:root="true" ma:fieldsID="540d01f62f53a246a1538e8d21db88f8" ns2:_="" ns3:_="">
    <xsd:import namespace="5f574df1-0b05-4268-ae37-3aeced11abdd"/>
    <xsd:import namespace="a642faf2-dab5-4af4-aac5-d27d8f15c0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574df1-0b05-4268-ae37-3aeced11a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b7b31e59-74a4-4436-bc03-9931855e0d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42faf2-dab5-4af4-aac5-d27d8f15c02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5ca26a1-84ff-4c36-a1a2-bc4b6a671d21}" ma:internalName="TaxCatchAll" ma:showField="CatchAllData" ma:web="a642faf2-dab5-4af4-aac5-d27d8f15c0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f574df1-0b05-4268-ae37-3aeced11abdd">
      <Terms xmlns="http://schemas.microsoft.com/office/infopath/2007/PartnerControls"/>
    </lcf76f155ced4ddcb4097134ff3c332f>
    <TaxCatchAll xmlns="a642faf2-dab5-4af4-aac5-d27d8f15c02b" xsi:nil="true"/>
  </documentManagement>
</p:properties>
</file>

<file path=customXml/itemProps1.xml><?xml version="1.0" encoding="utf-8"?>
<ds:datastoreItem xmlns:ds="http://schemas.openxmlformats.org/officeDocument/2006/customXml" ds:itemID="{CD81FC28-9DD8-4C34-A9B8-93368C73D0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574df1-0b05-4268-ae37-3aeced11abdd"/>
    <ds:schemaRef ds:uri="a642faf2-dab5-4af4-aac5-d27d8f15c0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C95DF1-2A84-4098-B94F-55FC93656B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3A1F4C-62A2-491C-B505-666E52C69E30}">
  <ds:schemaRefs>
    <ds:schemaRef ds:uri="http://schemas.microsoft.com/office/2006/metadata/properties"/>
    <ds:schemaRef ds:uri="http://schemas.microsoft.com/office/infopath/2007/PartnerControls"/>
    <ds:schemaRef ds:uri="5f574df1-0b05-4268-ae37-3aeced11abdd"/>
    <ds:schemaRef ds:uri="a642faf2-dab5-4af4-aac5-d27d8f15c02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1570</Words>
  <Application>Microsoft Office PowerPoint</Application>
  <PresentationFormat>Custom</PresentationFormat>
  <Paragraphs>437</Paragraphs>
  <Slides>13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Montserrat</vt:lpstr>
      <vt:lpstr>Calibri</vt:lpstr>
      <vt:lpstr>Segoe UI</vt:lpstr>
      <vt:lpstr>Georgia</vt:lpstr>
      <vt:lpstr>Inter</vt:lpstr>
      <vt:lpstr>Office Theme</vt:lpstr>
      <vt:lpstr>think-cell Slide</vt:lpstr>
      <vt:lpstr>PowerPoint Presentation</vt:lpstr>
      <vt:lpstr>Miks energetyczny Polski zmienia się na naszych oczach  – od 2000 roku udział OZE wzrósł blisko 15-krotnie</vt:lpstr>
      <vt:lpstr>Rynek energii zmienia się na naszych oczach – w ostatnich latach rośnie średnia cena energii oraz zmienność cen w ciągu roku i dnia</vt:lpstr>
      <vt:lpstr>Jak planować przy niepewnym popycie i podaży? Możliwe scenariusze rozwoju systemu energetycznego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Pastelowa Różowa Fuksja Korporacyjna Geometryczna Konferencja Badania Prezentacja – konferencja naukowa</dc:title>
  <dc:creator>Magdalena Woźniak</dc:creator>
  <cp:lastModifiedBy>Pawel Torbus</cp:lastModifiedBy>
  <cp:revision>19</cp:revision>
  <dcterms:created xsi:type="dcterms:W3CDTF">2006-08-16T00:00:00Z</dcterms:created>
  <dcterms:modified xsi:type="dcterms:W3CDTF">2025-06-18T14:48:56Z</dcterms:modified>
  <dc:identifier>DAGmFdQ0NXo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0x01010011E8C6514BA2E248914E98206A89BFAD</vt:lpwstr>
  </property>
</Properties>
</file>